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50" d="100"/>
          <a:sy n="50" d="100"/>
        </p:scale>
        <p:origin x="1704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Problem Definition</a:t>
          </a:r>
          <a:endParaRPr lang="ko-KR" altLang="en-US" sz="1200" b="1" dirty="0"/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Main screen</a:t>
          </a:r>
          <a:endParaRPr lang="ko-KR" altLang="en-US" sz="1200" b="1" dirty="0"/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Menu screen</a:t>
          </a:r>
          <a:endParaRPr lang="ko-KR" altLang="en-US" sz="1200" b="1" dirty="0"/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>
              <a:solidFill>
                <a:schemeClr val="tx2">
                  <a:lumMod val="75000"/>
                </a:schemeClr>
              </a:solidFill>
            </a:rPr>
            <a:t>Dark Mode</a:t>
          </a:r>
          <a:endParaRPr lang="ko-KR" altLang="en-US" sz="1200" b="1" dirty="0">
            <a:solidFill>
              <a:schemeClr val="tx2">
                <a:lumMod val="75000"/>
              </a:schemeClr>
            </a:solidFill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0"/>
              </a:lnTo>
              <a:lnTo>
                <a:pt x="2324314" y="274580"/>
              </a:lnTo>
              <a:lnTo>
                <a:pt x="2324314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1011628"/>
          <a:ext cx="91440" cy="549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274580"/>
              </a:lnTo>
              <a:lnTo>
                <a:pt x="0" y="274580"/>
              </a:lnTo>
              <a:lnTo>
                <a:pt x="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698305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Problem Definition</a:t>
          </a:r>
          <a:endParaRPr lang="ko-KR" altLang="en-US" sz="1200" b="1" kern="1200" dirty="0"/>
        </a:p>
      </dsp:txBody>
      <dsp:txXfrm>
        <a:off x="2396542" y="698305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Main screen</a:t>
          </a:r>
          <a:endParaRPr lang="ko-KR" altLang="en-US" sz="1200" b="1" kern="1200" dirty="0"/>
        </a:p>
      </dsp:txBody>
      <dsp:txXfrm>
        <a:off x="4707" y="1560790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Menu screen</a:t>
          </a:r>
          <a:endParaRPr lang="ko-KR" altLang="en-US" sz="1200" b="1" kern="1200" dirty="0"/>
        </a:p>
      </dsp:txBody>
      <dsp:txXfrm>
        <a:off x="2329022" y="1560790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2">
                  <a:lumMod val="75000"/>
                </a:schemeClr>
              </a:solidFill>
            </a:rPr>
            <a:t>Dark Mode</a:t>
          </a:r>
          <a:endParaRPr lang="ko-KR" alt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53336" y="1560790"/>
        <a:ext cx="1775152" cy="31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643E-79B7-4839-A7AD-8B929D774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FE0D4-F30B-4D54-B65F-9985B51A1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2AE24-623B-48AA-91D8-7EDD9422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3507B-BCF0-4CCF-88B8-FA464DFC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CEA17-06E8-429B-BCFF-BF46C1C5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D390A-F525-4539-B049-70280ECE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A2387-2DAB-4D01-8798-33B9D5BB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D8B41-95E2-4671-AF6D-D9D102F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EF859-D66F-41A5-8091-07A12B26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188D4-D056-4D82-98C2-370A50CC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0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0CD0BF-FD59-45A7-A75C-9CF5FC4F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FD65A-F23A-453A-80A4-4C0F28835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E89C3-517C-4F00-BEAA-B5678CF9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74586-4B47-4900-B0B6-FEB03DD0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121D3-17F6-49B8-B103-55C2EC2A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13CBE-BD8C-4FCE-801F-8D414B4D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88211-11A9-49A8-8D82-0D130A8A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A11F9-2D78-47C5-9992-3C4AF8D3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4463-F7EB-476F-B195-29A247D6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E828B-C92D-4FF8-8FBB-112C50D0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1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6C014-58BF-450E-A1A4-4480FBD5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67F34-9527-4FBA-9C4F-B330BC3E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F1569-87DB-49E3-B0E5-4EFA5EB2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4E8C-9436-4ECF-AE5D-C528C58E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05A20-F29F-46D4-A661-DE448B9C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F8F92-2D55-4BD2-9723-5033C3BD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208E-13C4-43D5-A7AF-CC0CCCE62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6EEF4-057F-4540-A2B2-800E317B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C65F9-2CFD-4412-83EE-22EC44D4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427BF-7C21-49BF-A491-F40B4597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EA0B5-3387-4452-BCF0-32E18D0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E8795-61C1-4D88-B3A4-712CEA5B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9B561-5E8D-4BF6-A0A4-BBD2C6115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F8038-8B83-4383-B4C7-E3647A46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220B8-684B-4280-9DD7-FDDF4E17B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6DED93-5F09-4032-9CBB-BB7EB8F27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23C3-88AA-459E-BA8B-D180E3DB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9ABF5-8125-4F76-933A-25512B89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32144-6BE6-4920-92DA-5F28CB6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8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2D174-AE19-43C1-B584-211A177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F9EE1-6C6D-4810-823A-38B2E3F5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F08B6-A998-454F-97A7-0AE174E9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069FC1-9144-4032-B201-ECFB2A70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1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9FB7F-5C4A-4A54-98A7-726077C7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FD936-7D56-48A7-80A5-6AA30164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6492E-8B00-4E9D-96D9-3C350DFA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1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CC33C-0F5E-48C7-8463-17E53E7C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126E5-3EE3-41EE-947E-090C98AB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6F963-6D6B-42E0-80C9-132950CA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1101B-F883-4263-9DF7-70AC3C2C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A1AB1-9F2C-4736-8D11-06147C49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9D8F3-E82F-481A-8A88-2B7E481A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1B840-BC76-4894-89A2-6FADB319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5BCD2A-58B6-49EF-B935-587A2F138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683CB-E19C-4FFD-9576-979FA62D2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635B9-130E-43F6-9BF4-B3A2BA1D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50E2A-9393-4F8B-9BB4-25FFED6F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A93F7-E264-40C0-BCB4-DB0D17C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1D5FE-EC26-4A4F-81BC-D3FF9954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E7A61-7729-49A8-80F2-9A6363A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A570F-D5D8-499B-9EFA-C2EEFC5A7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EBAC-8760-45B1-82F7-902A761DD85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11520-7CAB-4236-AF14-C00F300A0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211F9-7419-4165-B2EA-C80307E71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FC2A1BD1-3C3D-4086-BD23-6780D459EA2D}"/>
              </a:ext>
            </a:extLst>
          </p:cNvPr>
          <p:cNvGrpSpPr/>
          <p:nvPr/>
        </p:nvGrpSpPr>
        <p:grpSpPr>
          <a:xfrm>
            <a:off x="2017059" y="0"/>
            <a:ext cx="8504328" cy="8351520"/>
            <a:chOff x="2017059" y="0"/>
            <a:chExt cx="8504328" cy="83515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FCC708-0D78-4F99-A98F-DAB974706C51}"/>
                </a:ext>
              </a:extLst>
            </p:cNvPr>
            <p:cNvGrpSpPr/>
            <p:nvPr/>
          </p:nvGrpSpPr>
          <p:grpSpPr>
            <a:xfrm>
              <a:off x="2017059" y="0"/>
              <a:ext cx="8504328" cy="8351520"/>
              <a:chOff x="2017059" y="0"/>
              <a:chExt cx="8504328" cy="835152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392097E-6ED8-4B0A-9A6E-0A65D3AC3A76}"/>
                  </a:ext>
                </a:extLst>
              </p:cNvPr>
              <p:cNvGrpSpPr/>
              <p:nvPr/>
            </p:nvGrpSpPr>
            <p:grpSpPr>
              <a:xfrm>
                <a:off x="2017059" y="0"/>
                <a:ext cx="8504328" cy="8351520"/>
                <a:chOff x="2017059" y="0"/>
                <a:chExt cx="8504328" cy="835152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3F662BDB-EFB0-4F09-8611-96DE5E3CDC27}"/>
                    </a:ext>
                  </a:extLst>
                </p:cNvPr>
                <p:cNvGrpSpPr/>
                <p:nvPr/>
              </p:nvGrpSpPr>
              <p:grpSpPr>
                <a:xfrm>
                  <a:off x="2017059" y="0"/>
                  <a:ext cx="8504328" cy="8351520"/>
                  <a:chOff x="1918449" y="-134471"/>
                  <a:chExt cx="8504328" cy="8351520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25C6BBF4-485D-40AB-83A7-EBFEAA167E6B}"/>
                      </a:ext>
                    </a:extLst>
                  </p:cNvPr>
                  <p:cNvSpPr/>
                  <p:nvPr/>
                </p:nvSpPr>
                <p:spPr>
                  <a:xfrm>
                    <a:off x="1918449" y="-134471"/>
                    <a:ext cx="8504328" cy="8351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3" name="그림 12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B23BE82D-7041-4042-B05E-5C4971121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1" t="3310" r="66711" b="355"/>
                  <a:stretch/>
                </p:blipFill>
                <p:spPr bwMode="auto">
                  <a:xfrm>
                    <a:off x="3129741" y="3432946"/>
                    <a:ext cx="1196666" cy="196887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91BB19E8-08BB-4DFB-9F51-36A8B502B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384" r="65631"/>
                  <a:stretch/>
                </p:blipFill>
                <p:spPr bwMode="auto">
                  <a:xfrm>
                    <a:off x="5528610" y="3373570"/>
                    <a:ext cx="1122024" cy="196887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85055786-5F72-4D3A-B5A9-36DEB8F0D5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662" r="47761"/>
                  <a:stretch/>
                </p:blipFill>
                <p:spPr bwMode="auto">
                  <a:xfrm>
                    <a:off x="7580733" y="3380251"/>
                    <a:ext cx="1911944" cy="1968874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graphicFrame>
              <p:nvGraphicFramePr>
                <p:cNvPr id="19" name="다이어그램 18">
                  <a:extLst>
                    <a:ext uri="{FF2B5EF4-FFF2-40B4-BE49-F238E27FC236}">
                      <a16:creationId xmlns:a16="http://schemas.microsoft.com/office/drawing/2014/main" id="{0C9DADC9-37DD-4669-BA62-847AA1E3143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123099610"/>
                    </p:ext>
                  </p:extLst>
                </p:nvPr>
              </p:nvGraphicFramePr>
              <p:xfrm>
                <a:off x="2978012" y="1447976"/>
                <a:ext cx="6433197" cy="25709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" r:lo="rId6" r:qs="rId7" r:cs="rId8"/>
                </a:graphicData>
              </a:graphic>
            </p:graphicFrame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8F19B11-8956-4278-AEB4-76122B286255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1775152" cy="311819"/>
                <a:chOff x="2329022" y="1560790"/>
                <a:chExt cx="1775152" cy="311819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3B99706-B497-4B92-81EB-D7888227012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63D8738-68A7-4D58-887E-09D3A8CC9588}"/>
                    </a:ext>
                  </a:extLst>
                </p:cNvPr>
                <p:cNvSpPr txBox="1"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kern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Problem Cognition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F3D08D34-7316-4F50-ABA4-0FF5A10A8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491" y="705871"/>
                <a:ext cx="1686592" cy="985801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7787D89-9C02-4A6D-8ED0-7CB3D3424C56}"/>
                  </a:ext>
                </a:extLst>
              </p:cNvPr>
              <p:cNvGrpSpPr/>
              <p:nvPr/>
            </p:nvGrpSpPr>
            <p:grpSpPr>
              <a:xfrm>
                <a:off x="6148891" y="334673"/>
                <a:ext cx="3262318" cy="1715344"/>
                <a:chOff x="1420806" y="947501"/>
                <a:chExt cx="3332779" cy="133048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ADC8B08-8925-4A26-A746-43AA204F49BD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CAA458-6048-456B-ACCE-493237B92B49}"/>
                    </a:ext>
                  </a:extLst>
                </p:cNvPr>
                <p:cNvSpPr txBox="1"/>
                <p:nvPr/>
              </p:nvSpPr>
              <p:spPr>
                <a:xfrm>
                  <a:off x="1420806" y="947501"/>
                  <a:ext cx="333277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S</a:t>
                  </a: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low loading speed of the screen</a:t>
                  </a:r>
                  <a:endParaRPr lang="en-US" altLang="ko-KR" sz="9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login errors and server collisions 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QR tagging not being on the main screen</a:t>
                  </a:r>
                  <a:endParaRPr lang="en-US" altLang="ko-KR" sz="9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complicated menu 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configuration access multiple functions</a:t>
                  </a:r>
                  <a:endParaRPr lang="ko-KR" altLang="en-US" sz="9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61A3D68-4E3E-46A6-A4DF-54CC37E4683F}"/>
                  </a:ext>
                </a:extLst>
              </p:cNvPr>
              <p:cNvGrpSpPr/>
              <p:nvPr/>
            </p:nvGrpSpPr>
            <p:grpSpPr>
              <a:xfrm>
                <a:off x="5275944" y="6016787"/>
                <a:ext cx="1731464" cy="1924268"/>
                <a:chOff x="2396542" y="698305"/>
                <a:chExt cx="1731464" cy="192426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A917664-9DD3-4D07-96A3-3EF83F831081}"/>
                    </a:ext>
                  </a:extLst>
                </p:cNvPr>
                <p:cNvSpPr/>
                <p:nvPr/>
              </p:nvSpPr>
              <p:spPr>
                <a:xfrm>
                  <a:off x="2396542" y="698305"/>
                  <a:ext cx="1640111" cy="3133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2BEC2-D54C-4606-9829-FEA8BD2D043F}"/>
                    </a:ext>
                  </a:extLst>
                </p:cNvPr>
                <p:cNvSpPr txBox="1"/>
                <p:nvPr/>
              </p:nvSpPr>
              <p:spPr>
                <a:xfrm>
                  <a:off x="2487895" y="2309250"/>
                  <a:ext cx="1640111" cy="31332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kern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Solution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CD4BC4C6-6644-49F6-A5ED-89C93FB39F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31982" y="5748908"/>
                <a:ext cx="827302" cy="22955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D03E382-8E73-4557-8A4F-9AEEA1B7C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4293" y="5662150"/>
                <a:ext cx="827301" cy="2469067"/>
              </a:xfrm>
              <a:prstGeom prst="bentConnector3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A5F16A2C-4065-42F0-A5DA-3C4429FB0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17" y="1198772"/>
                <a:ext cx="424306" cy="1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5A965A-6A07-4928-B022-785D9062C2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3410" y="1875298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직선 연결선 2050">
              <a:extLst>
                <a:ext uri="{FF2B5EF4-FFF2-40B4-BE49-F238E27FC236}">
                  <a16:creationId xmlns:a16="http://schemas.microsoft.com/office/drawing/2014/main" id="{396EFF8E-E095-4D89-9796-A9997B5B77EC}"/>
                </a:ext>
              </a:extLst>
            </p:cNvPr>
            <p:cNvCxnSpPr/>
            <p:nvPr/>
          </p:nvCxnSpPr>
          <p:spPr>
            <a:xfrm flipV="1">
              <a:off x="6193410" y="6483033"/>
              <a:ext cx="0" cy="413651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2017059" y="-405310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7792E-384F-4E43-B6AB-D5468A17B516}"/>
              </a:ext>
            </a:extLst>
          </p:cNvPr>
          <p:cNvSpPr txBox="1"/>
          <p:nvPr/>
        </p:nvSpPr>
        <p:spPr>
          <a:xfrm>
            <a:off x="3295955" y="5543007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Large Banner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Unused function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5BD92-CDD2-46C9-AE68-5ED868BFC6D2}"/>
              </a:ext>
            </a:extLst>
          </p:cNvPr>
          <p:cNvSpPr txBox="1"/>
          <p:nvPr/>
        </p:nvSpPr>
        <p:spPr>
          <a:xfrm>
            <a:off x="5477231" y="5562819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Too many function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nnecessary functions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9BA75-662C-42F6-90D7-4515672B86F7}"/>
              </a:ext>
            </a:extLst>
          </p:cNvPr>
          <p:cNvSpPr txBox="1"/>
          <p:nvPr/>
        </p:nvSpPr>
        <p:spPr>
          <a:xfrm>
            <a:off x="7906717" y="5526260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Not User-friendly designed</a:t>
            </a:r>
            <a:endParaRPr lang="en-US" altLang="ko-KR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Eye Fatigue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2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51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홍주원</dc:creator>
  <cp:lastModifiedBy>홍주원</cp:lastModifiedBy>
  <cp:revision>4</cp:revision>
  <dcterms:created xsi:type="dcterms:W3CDTF">2021-10-16T14:59:14Z</dcterms:created>
  <dcterms:modified xsi:type="dcterms:W3CDTF">2021-10-17T09:54:50Z</dcterms:modified>
</cp:coreProperties>
</file>