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191EE-B89B-4569-94F4-4F3A52EF56F3}" v="1" dt="2021-10-02T17:59:23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유" userId="0d74a26e-f7c6-4b3e-820d-f68a8268e5d0" providerId="ADAL" clId="{6FA191EE-B89B-4569-94F4-4F3A52EF56F3}"/>
    <pc:docChg chg="modSld">
      <pc:chgData name="이승유" userId="0d74a26e-f7c6-4b3e-820d-f68a8268e5d0" providerId="ADAL" clId="{6FA191EE-B89B-4569-94F4-4F3A52EF56F3}" dt="2021-10-02T17:59:23.700" v="1"/>
      <pc:docMkLst>
        <pc:docMk/>
      </pc:docMkLst>
      <pc:sldChg chg="modSp">
        <pc:chgData name="이승유" userId="0d74a26e-f7c6-4b3e-820d-f68a8268e5d0" providerId="ADAL" clId="{6FA191EE-B89B-4569-94F4-4F3A52EF56F3}" dt="2021-10-02T17:59:23.700" v="1"/>
        <pc:sldMkLst>
          <pc:docMk/>
          <pc:sldMk cId="2767622992" sldId="262"/>
        </pc:sldMkLst>
        <pc:graphicFrameChg chg="mod">
          <ac:chgData name="이승유" userId="0d74a26e-f7c6-4b3e-820d-f68a8268e5d0" providerId="ADAL" clId="{6FA191EE-B89B-4569-94F4-4F3A52EF56F3}" dt="2021-10-02T17:59:23.700" v="1"/>
          <ac:graphicFrameMkLst>
            <pc:docMk/>
            <pc:sldMk cId="2767622992" sldId="262"/>
            <ac:graphicFrameMk id="8" creationId="{CEED4E67-B1E5-4BAC-95F3-80A57B95125C}"/>
          </ac:graphicFrameMkLst>
        </pc:graphicFrameChg>
      </pc:sldChg>
      <pc:sldChg chg="modSp mod">
        <pc:chgData name="이승유" userId="0d74a26e-f7c6-4b3e-820d-f68a8268e5d0" providerId="ADAL" clId="{6FA191EE-B89B-4569-94F4-4F3A52EF56F3}" dt="2021-10-02T17:51:32.874" v="0" actId="15"/>
        <pc:sldMkLst>
          <pc:docMk/>
          <pc:sldMk cId="2050430940" sldId="263"/>
        </pc:sldMkLst>
        <pc:spChg chg="mod">
          <ac:chgData name="이승유" userId="0d74a26e-f7c6-4b3e-820d-f68a8268e5d0" providerId="ADAL" clId="{6FA191EE-B89B-4569-94F4-4F3A52EF56F3}" dt="2021-10-02T17:51:32.874" v="0" actId="15"/>
          <ac:spMkLst>
            <pc:docMk/>
            <pc:sldMk cId="2050430940" sldId="263"/>
            <ac:spMk id="3" creationId="{07D91219-8AD6-4098-A5EB-45F81FA556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82955-FD1C-436A-8E09-795C0569F32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FA3176-B86E-428F-B354-ADCD978436C9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실험 소개 </a:t>
          </a:r>
          <a:r>
            <a:rPr lang="en-US" altLang="ko-KR" sz="1100" dirty="0"/>
            <a:t>(4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8EA159B4-3008-437C-8602-FF1FBE31838A}" type="parTrans" cxnId="{A96CD97A-2DA0-4728-B9C0-4A55C5828C64}">
      <dgm:prSet/>
      <dgm:spPr/>
      <dgm:t>
        <a:bodyPr/>
        <a:lstStyle/>
        <a:p>
          <a:pPr latinLnBrk="1"/>
          <a:endParaRPr lang="ko-KR" altLang="en-US" sz="4000"/>
        </a:p>
      </dgm:t>
    </dgm:pt>
    <dgm:pt modelId="{7B8E86BD-3EE7-4B1B-A6B7-93E4F156C323}" type="sibTrans" cxnId="{A96CD97A-2DA0-4728-B9C0-4A55C5828C64}">
      <dgm:prSet/>
      <dgm:spPr/>
      <dgm:t>
        <a:bodyPr/>
        <a:lstStyle/>
        <a:p>
          <a:pPr latinLnBrk="1"/>
          <a:endParaRPr lang="ko-KR" altLang="en-US" sz="4000"/>
        </a:p>
      </dgm:t>
    </dgm:pt>
    <dgm:pt modelId="{10071FA9-B3D6-4A22-9074-ABC8CFDDE698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실험 전 인터뷰 </a:t>
          </a:r>
          <a:r>
            <a:rPr lang="en-US" altLang="ko-KR" sz="1100" dirty="0"/>
            <a:t>(5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53CA267F-695A-4D95-9F81-ECDBBE4D1725}" type="parTrans" cxnId="{E5A2818B-DF6D-4597-8BCD-8F5ED4BEB0FC}">
      <dgm:prSet/>
      <dgm:spPr/>
      <dgm:t>
        <a:bodyPr/>
        <a:lstStyle/>
        <a:p>
          <a:pPr latinLnBrk="1"/>
          <a:endParaRPr lang="ko-KR" altLang="en-US" sz="4000"/>
        </a:p>
      </dgm:t>
    </dgm:pt>
    <dgm:pt modelId="{A47A3D53-52BB-4367-A2A0-414AF2D1CA1A}" type="sibTrans" cxnId="{E5A2818B-DF6D-4597-8BCD-8F5ED4BEB0FC}">
      <dgm:prSet/>
      <dgm:spPr/>
      <dgm:t>
        <a:bodyPr/>
        <a:lstStyle/>
        <a:p>
          <a:pPr latinLnBrk="1"/>
          <a:endParaRPr lang="ko-KR" altLang="en-US" sz="4000"/>
        </a:p>
      </dgm:t>
    </dgm:pt>
    <dgm:pt modelId="{B7057938-79EB-4B0C-AA1B-1C5BDB48978D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세션 </a:t>
          </a:r>
          <a:r>
            <a:rPr lang="en-US" altLang="ko-KR" sz="1100" dirty="0"/>
            <a:t>1. QR </a:t>
          </a:r>
          <a:r>
            <a:rPr lang="ko-KR" altLang="en-US" sz="1100" dirty="0"/>
            <a:t>스캔 </a:t>
          </a:r>
          <a:r>
            <a:rPr lang="en-US" altLang="ko-KR" sz="1100" dirty="0"/>
            <a:t>(6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D53F2AFC-1656-424B-B1D3-CB5678441550}" type="parTrans" cxnId="{9D016D0F-7165-4F52-839C-ABCB59149A93}">
      <dgm:prSet/>
      <dgm:spPr/>
      <dgm:t>
        <a:bodyPr/>
        <a:lstStyle/>
        <a:p>
          <a:pPr latinLnBrk="1"/>
          <a:endParaRPr lang="ko-KR" altLang="en-US" sz="4000"/>
        </a:p>
      </dgm:t>
    </dgm:pt>
    <dgm:pt modelId="{77B504D8-CC0E-49E3-9A9A-43B4522DE16F}" type="sibTrans" cxnId="{9D016D0F-7165-4F52-839C-ABCB59149A93}">
      <dgm:prSet/>
      <dgm:spPr/>
      <dgm:t>
        <a:bodyPr/>
        <a:lstStyle/>
        <a:p>
          <a:pPr latinLnBrk="1"/>
          <a:endParaRPr lang="ko-KR" altLang="en-US" sz="4000"/>
        </a:p>
      </dgm:t>
    </dgm:pt>
    <dgm:pt modelId="{3D7249CF-0AFF-4D7B-B3B0-D385903EAAA9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세션 </a:t>
          </a:r>
          <a:r>
            <a:rPr lang="en-US" altLang="ko-KR" sz="1100" dirty="0"/>
            <a:t>2. </a:t>
          </a:r>
          <a:r>
            <a:rPr lang="ko-KR" altLang="en-US" sz="1100" dirty="0"/>
            <a:t>메뉴 찾기 </a:t>
          </a:r>
          <a:r>
            <a:rPr lang="en-US" altLang="ko-KR" sz="1100" dirty="0"/>
            <a:t>(6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56DF00F6-2531-4932-A4BF-9672F1B18065}" type="parTrans" cxnId="{AF277D52-CDD5-49E8-A94B-F5EF76BD2D0E}">
      <dgm:prSet/>
      <dgm:spPr/>
      <dgm:t>
        <a:bodyPr/>
        <a:lstStyle/>
        <a:p>
          <a:pPr latinLnBrk="1"/>
          <a:endParaRPr lang="ko-KR" altLang="en-US" sz="4000"/>
        </a:p>
      </dgm:t>
    </dgm:pt>
    <dgm:pt modelId="{0C4C173F-35F5-4BAC-BE35-B8C6CDFE2D2C}" type="sibTrans" cxnId="{AF277D52-CDD5-49E8-A94B-F5EF76BD2D0E}">
      <dgm:prSet/>
      <dgm:spPr/>
      <dgm:t>
        <a:bodyPr/>
        <a:lstStyle/>
        <a:p>
          <a:pPr latinLnBrk="1"/>
          <a:endParaRPr lang="ko-KR" altLang="en-US" sz="4000"/>
        </a:p>
      </dgm:t>
    </dgm:pt>
    <dgm:pt modelId="{223AD2E5-16E1-4CC0-972E-9388655FD0F4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세션 </a:t>
          </a:r>
          <a:r>
            <a:rPr lang="en-US" altLang="ko-KR" sz="1100" dirty="0"/>
            <a:t>3. </a:t>
          </a:r>
          <a:r>
            <a:rPr lang="ko-KR" altLang="en-US" sz="1100" dirty="0"/>
            <a:t>멀티태스킹 </a:t>
          </a:r>
          <a:r>
            <a:rPr lang="en-US" altLang="ko-KR" sz="1100" dirty="0"/>
            <a:t>(10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EA1C84A2-7360-4151-8885-D401AD012073}" type="parTrans" cxnId="{BDCAA3B2-35AA-478D-8657-7FCEDEDD8487}">
      <dgm:prSet/>
      <dgm:spPr/>
      <dgm:t>
        <a:bodyPr/>
        <a:lstStyle/>
        <a:p>
          <a:pPr latinLnBrk="1"/>
          <a:endParaRPr lang="ko-KR" altLang="en-US" sz="4000"/>
        </a:p>
      </dgm:t>
    </dgm:pt>
    <dgm:pt modelId="{AE895233-AE63-4B4F-8B4B-A0B3537D30C3}" type="sibTrans" cxnId="{BDCAA3B2-35AA-478D-8657-7FCEDEDD8487}">
      <dgm:prSet/>
      <dgm:spPr/>
      <dgm:t>
        <a:bodyPr/>
        <a:lstStyle/>
        <a:p>
          <a:pPr latinLnBrk="1"/>
          <a:endParaRPr lang="ko-KR" altLang="en-US" sz="4000"/>
        </a:p>
      </dgm:t>
    </dgm:pt>
    <dgm:pt modelId="{FEADFDF3-2C1B-4D44-B61C-BDAE07F82EFB}">
      <dgm:prSet phldrT="[텍스트]" custT="1"/>
      <dgm:spPr/>
      <dgm:t>
        <a:bodyPr/>
        <a:lstStyle/>
        <a:p>
          <a:pPr latinLnBrk="1"/>
          <a:r>
            <a:rPr lang="ko-KR" altLang="en-US" sz="1100" dirty="0"/>
            <a:t>실험 후 인터뷰 및 설문조사 </a:t>
          </a:r>
          <a:r>
            <a:rPr lang="en-US" altLang="ko-KR" sz="1100" dirty="0"/>
            <a:t>(5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263DFF19-D30C-4EA4-B509-73CB36346E15}" type="parTrans" cxnId="{A7E551E4-4C8D-4F94-BF80-F7F6DC5EE7B6}">
      <dgm:prSet/>
      <dgm:spPr/>
      <dgm:t>
        <a:bodyPr/>
        <a:lstStyle/>
        <a:p>
          <a:pPr latinLnBrk="1"/>
          <a:endParaRPr lang="ko-KR" altLang="en-US" sz="4000"/>
        </a:p>
      </dgm:t>
    </dgm:pt>
    <dgm:pt modelId="{2B06A995-5816-475B-A639-90F47548924D}" type="sibTrans" cxnId="{A7E551E4-4C8D-4F94-BF80-F7F6DC5EE7B6}">
      <dgm:prSet/>
      <dgm:spPr/>
      <dgm:t>
        <a:bodyPr/>
        <a:lstStyle/>
        <a:p>
          <a:pPr latinLnBrk="1"/>
          <a:endParaRPr lang="ko-KR" altLang="en-US" sz="4000"/>
        </a:p>
      </dgm:t>
    </dgm:pt>
    <dgm:pt modelId="{3000D923-D735-48C8-8B09-C841AF406026}">
      <dgm:prSet phldrT="[텍스트]" custT="1"/>
      <dgm:spPr/>
      <dgm:t>
        <a:bodyPr/>
        <a:lstStyle/>
        <a:p>
          <a:pPr latinLnBrk="1"/>
          <a:r>
            <a:rPr lang="ko-KR" altLang="en-US" sz="1100" dirty="0"/>
            <a:t>기존 스마트캠퍼스 </a:t>
          </a:r>
          <a:r>
            <a:rPr lang="en-US" altLang="ko-KR" sz="1100" dirty="0"/>
            <a:t>(3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E80F0FC8-B0AB-4D09-8029-48B678FC1D01}" type="parTrans" cxnId="{05404000-91FA-4D96-96CC-5EEC3B08CE83}">
      <dgm:prSet/>
      <dgm:spPr/>
      <dgm:t>
        <a:bodyPr/>
        <a:lstStyle/>
        <a:p>
          <a:pPr latinLnBrk="1"/>
          <a:endParaRPr lang="ko-KR" altLang="en-US" sz="4000"/>
        </a:p>
      </dgm:t>
    </dgm:pt>
    <dgm:pt modelId="{200DA167-902E-409A-AE29-FD28EFA52954}" type="sibTrans" cxnId="{05404000-91FA-4D96-96CC-5EEC3B08CE83}">
      <dgm:prSet/>
      <dgm:spPr/>
      <dgm:t>
        <a:bodyPr/>
        <a:lstStyle/>
        <a:p>
          <a:pPr latinLnBrk="1"/>
          <a:endParaRPr lang="ko-KR" altLang="en-US" sz="4000"/>
        </a:p>
      </dgm:t>
    </dgm:pt>
    <dgm:pt modelId="{5546E8D8-C615-40E1-97DD-280D0D13327D}">
      <dgm:prSet phldrT="[텍스트]" custT="1"/>
      <dgm:spPr/>
      <dgm:t>
        <a:bodyPr/>
        <a:lstStyle/>
        <a:p>
          <a:pPr latinLnBrk="1"/>
          <a:r>
            <a:rPr lang="ko-KR" altLang="en-US" sz="1100" dirty="0"/>
            <a:t>뉴 스마트캠퍼스 </a:t>
          </a:r>
          <a:r>
            <a:rPr lang="en-US" altLang="ko-KR" sz="1100" dirty="0"/>
            <a:t>(3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C1251733-F0CA-400E-B999-F9DDB5DD3ECD}" type="parTrans" cxnId="{0FB92FA6-2273-4375-8DC9-F61302AAE12E}">
      <dgm:prSet/>
      <dgm:spPr/>
      <dgm:t>
        <a:bodyPr/>
        <a:lstStyle/>
        <a:p>
          <a:pPr latinLnBrk="1"/>
          <a:endParaRPr lang="ko-KR" altLang="en-US" sz="4000"/>
        </a:p>
      </dgm:t>
    </dgm:pt>
    <dgm:pt modelId="{62E9955F-75F5-4785-A3CA-D8138DBEDA80}" type="sibTrans" cxnId="{0FB92FA6-2273-4375-8DC9-F61302AAE12E}">
      <dgm:prSet/>
      <dgm:spPr/>
      <dgm:t>
        <a:bodyPr/>
        <a:lstStyle/>
        <a:p>
          <a:pPr latinLnBrk="1"/>
          <a:endParaRPr lang="ko-KR" altLang="en-US" sz="4000"/>
        </a:p>
      </dgm:t>
    </dgm:pt>
    <dgm:pt modelId="{5D790228-D63F-4915-8DCC-20E40CFAD45F}">
      <dgm:prSet phldrT="[텍스트]" custT="1"/>
      <dgm:spPr/>
      <dgm:t>
        <a:bodyPr/>
        <a:lstStyle/>
        <a:p>
          <a:pPr latinLnBrk="1"/>
          <a:r>
            <a:rPr lang="ko-KR" altLang="en-US" sz="1100" dirty="0"/>
            <a:t>기존 스마트캠퍼스 </a:t>
          </a:r>
          <a:r>
            <a:rPr lang="en-US" altLang="ko-KR" sz="1100" dirty="0"/>
            <a:t>(3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29259C6E-29BB-4B5B-BA44-55C04BA3B9F0}" type="parTrans" cxnId="{F84DEEB5-5B06-4D7E-B476-3D27A0843434}">
      <dgm:prSet/>
      <dgm:spPr/>
      <dgm:t>
        <a:bodyPr/>
        <a:lstStyle/>
        <a:p>
          <a:pPr latinLnBrk="1"/>
          <a:endParaRPr lang="ko-KR" altLang="en-US" sz="4000"/>
        </a:p>
      </dgm:t>
    </dgm:pt>
    <dgm:pt modelId="{B532DAC0-D1BD-4F16-A91D-79539F5A0CA7}" type="sibTrans" cxnId="{F84DEEB5-5B06-4D7E-B476-3D27A0843434}">
      <dgm:prSet/>
      <dgm:spPr/>
      <dgm:t>
        <a:bodyPr/>
        <a:lstStyle/>
        <a:p>
          <a:pPr latinLnBrk="1"/>
          <a:endParaRPr lang="ko-KR" altLang="en-US" sz="4000"/>
        </a:p>
      </dgm:t>
    </dgm:pt>
    <dgm:pt modelId="{608486AD-0C8E-42A7-98BC-12E33427297A}">
      <dgm:prSet phldrT="[텍스트]" custT="1"/>
      <dgm:spPr/>
      <dgm:t>
        <a:bodyPr/>
        <a:lstStyle/>
        <a:p>
          <a:pPr latinLnBrk="1"/>
          <a:r>
            <a:rPr lang="ko-KR" altLang="en-US" sz="1100" dirty="0"/>
            <a:t>뉴 스마트캠퍼스 </a:t>
          </a:r>
          <a:r>
            <a:rPr lang="en-US" altLang="ko-KR" sz="1100" dirty="0"/>
            <a:t>(3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5785EF27-2271-43CE-A3DD-154E55C53C6D}" type="parTrans" cxnId="{510B1CDC-AD72-45E0-960C-C87A31355A9D}">
      <dgm:prSet/>
      <dgm:spPr/>
      <dgm:t>
        <a:bodyPr/>
        <a:lstStyle/>
        <a:p>
          <a:pPr latinLnBrk="1"/>
          <a:endParaRPr lang="ko-KR" altLang="en-US" sz="4000"/>
        </a:p>
      </dgm:t>
    </dgm:pt>
    <dgm:pt modelId="{78B5F85D-EB7E-4F1A-B03C-3275E32BE54C}" type="sibTrans" cxnId="{510B1CDC-AD72-45E0-960C-C87A31355A9D}">
      <dgm:prSet/>
      <dgm:spPr/>
      <dgm:t>
        <a:bodyPr/>
        <a:lstStyle/>
        <a:p>
          <a:pPr latinLnBrk="1"/>
          <a:endParaRPr lang="ko-KR" altLang="en-US" sz="4000"/>
        </a:p>
      </dgm:t>
    </dgm:pt>
    <dgm:pt modelId="{EA1160B7-24F9-4CE7-8611-AF7FC890A0B5}">
      <dgm:prSet phldrT="[텍스트]" custT="1"/>
      <dgm:spPr/>
      <dgm:t>
        <a:bodyPr/>
        <a:lstStyle/>
        <a:p>
          <a:pPr latinLnBrk="1"/>
          <a:r>
            <a:rPr lang="ko-KR" altLang="en-US" sz="1100" dirty="0"/>
            <a:t>기존 스마트캠퍼스 </a:t>
          </a:r>
          <a:r>
            <a:rPr lang="en-US" altLang="ko-KR" sz="1100" dirty="0"/>
            <a:t>(5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A472DA65-2F80-4E88-8C7D-0DD406F86D09}" type="parTrans" cxnId="{F0537A0F-DC76-4FCE-B1A0-006014C37089}">
      <dgm:prSet/>
      <dgm:spPr/>
      <dgm:t>
        <a:bodyPr/>
        <a:lstStyle/>
        <a:p>
          <a:pPr latinLnBrk="1"/>
          <a:endParaRPr lang="ko-KR" altLang="en-US" sz="4000"/>
        </a:p>
      </dgm:t>
    </dgm:pt>
    <dgm:pt modelId="{8194B1ED-BD8B-47F7-A57F-C8E8912825F5}" type="sibTrans" cxnId="{F0537A0F-DC76-4FCE-B1A0-006014C37089}">
      <dgm:prSet/>
      <dgm:spPr/>
      <dgm:t>
        <a:bodyPr/>
        <a:lstStyle/>
        <a:p>
          <a:pPr latinLnBrk="1"/>
          <a:endParaRPr lang="ko-KR" altLang="en-US" sz="4000"/>
        </a:p>
      </dgm:t>
    </dgm:pt>
    <dgm:pt modelId="{A104BCF9-DEF4-41F8-BD3A-325B9FD91ADF}">
      <dgm:prSet phldrT="[텍스트]" custT="1"/>
      <dgm:spPr/>
      <dgm:t>
        <a:bodyPr/>
        <a:lstStyle/>
        <a:p>
          <a:pPr latinLnBrk="1"/>
          <a:r>
            <a:rPr lang="ko-KR" altLang="en-US" sz="1100" dirty="0"/>
            <a:t>뉴 스마트캠퍼스 </a:t>
          </a:r>
          <a:r>
            <a:rPr lang="en-US" altLang="ko-KR" sz="1100" dirty="0"/>
            <a:t>(5</a:t>
          </a:r>
          <a:r>
            <a:rPr lang="ko-KR" altLang="en-US" sz="1100" dirty="0"/>
            <a:t>분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B203C193-C1C9-4576-8B9F-C47FDF4F5F39}" type="parTrans" cxnId="{439C4588-E4A2-4387-BFDB-53CDD137928C}">
      <dgm:prSet/>
      <dgm:spPr/>
      <dgm:t>
        <a:bodyPr/>
        <a:lstStyle/>
        <a:p>
          <a:pPr latinLnBrk="1"/>
          <a:endParaRPr lang="ko-KR" altLang="en-US" sz="4000"/>
        </a:p>
      </dgm:t>
    </dgm:pt>
    <dgm:pt modelId="{4CDEBDCE-9F1E-4E88-97BB-85CB06DA6C3F}" type="sibTrans" cxnId="{439C4588-E4A2-4387-BFDB-53CDD137928C}">
      <dgm:prSet/>
      <dgm:spPr/>
      <dgm:t>
        <a:bodyPr/>
        <a:lstStyle/>
        <a:p>
          <a:pPr latinLnBrk="1"/>
          <a:endParaRPr lang="ko-KR" altLang="en-US" sz="4000"/>
        </a:p>
      </dgm:t>
    </dgm:pt>
    <dgm:pt modelId="{470920B5-E666-4574-9059-410DC18E8981}" type="pres">
      <dgm:prSet presAssocID="{6B482955-FD1C-436A-8E09-795C0569F320}" presName="Name0" presStyleCnt="0">
        <dgm:presLayoutVars>
          <dgm:dir/>
          <dgm:animLvl val="lvl"/>
          <dgm:resizeHandles val="exact"/>
        </dgm:presLayoutVars>
      </dgm:prSet>
      <dgm:spPr/>
    </dgm:pt>
    <dgm:pt modelId="{0135FBBD-780C-4CB9-B8EE-58B27512D307}" type="pres">
      <dgm:prSet presAssocID="{FEADFDF3-2C1B-4D44-B61C-BDAE07F82EFB}" presName="boxAndChildren" presStyleCnt="0"/>
      <dgm:spPr/>
    </dgm:pt>
    <dgm:pt modelId="{F6D95C90-A663-4AFC-906E-2702A3F48C52}" type="pres">
      <dgm:prSet presAssocID="{FEADFDF3-2C1B-4D44-B61C-BDAE07F82EFB}" presName="parentTextBox" presStyleLbl="node1" presStyleIdx="0" presStyleCnt="6"/>
      <dgm:spPr/>
    </dgm:pt>
    <dgm:pt modelId="{40ADB932-97CA-4B58-95E4-608B30A5DB60}" type="pres">
      <dgm:prSet presAssocID="{AE895233-AE63-4B4F-8B4B-A0B3537D30C3}" presName="sp" presStyleCnt="0"/>
      <dgm:spPr/>
    </dgm:pt>
    <dgm:pt modelId="{10CE57D7-A527-4516-9309-4F55D807FB21}" type="pres">
      <dgm:prSet presAssocID="{223AD2E5-16E1-4CC0-972E-9388655FD0F4}" presName="arrowAndChildren" presStyleCnt="0"/>
      <dgm:spPr/>
    </dgm:pt>
    <dgm:pt modelId="{5246025E-CE3C-4398-847F-90B3E4D910F7}" type="pres">
      <dgm:prSet presAssocID="{223AD2E5-16E1-4CC0-972E-9388655FD0F4}" presName="parentTextArrow" presStyleLbl="node1" presStyleIdx="0" presStyleCnt="6"/>
      <dgm:spPr/>
    </dgm:pt>
    <dgm:pt modelId="{89CEEBD4-C2C4-436C-8464-446173A06374}" type="pres">
      <dgm:prSet presAssocID="{223AD2E5-16E1-4CC0-972E-9388655FD0F4}" presName="arrow" presStyleLbl="node1" presStyleIdx="1" presStyleCnt="6"/>
      <dgm:spPr/>
    </dgm:pt>
    <dgm:pt modelId="{4E2656FC-E05D-453B-BDA1-EC9FF1D7E128}" type="pres">
      <dgm:prSet presAssocID="{223AD2E5-16E1-4CC0-972E-9388655FD0F4}" presName="descendantArrow" presStyleCnt="0"/>
      <dgm:spPr/>
    </dgm:pt>
    <dgm:pt modelId="{83318EED-9072-4385-AEBD-225029BBD923}" type="pres">
      <dgm:prSet presAssocID="{EA1160B7-24F9-4CE7-8611-AF7FC890A0B5}" presName="childTextArrow" presStyleLbl="fgAccFollowNode1" presStyleIdx="0" presStyleCnt="6">
        <dgm:presLayoutVars>
          <dgm:bulletEnabled val="1"/>
        </dgm:presLayoutVars>
      </dgm:prSet>
      <dgm:spPr/>
    </dgm:pt>
    <dgm:pt modelId="{883B5719-F1E8-4BEC-9701-2647BF0CE1F1}" type="pres">
      <dgm:prSet presAssocID="{A104BCF9-DEF4-41F8-BD3A-325B9FD91ADF}" presName="childTextArrow" presStyleLbl="fgAccFollowNode1" presStyleIdx="1" presStyleCnt="6">
        <dgm:presLayoutVars>
          <dgm:bulletEnabled val="1"/>
        </dgm:presLayoutVars>
      </dgm:prSet>
      <dgm:spPr/>
    </dgm:pt>
    <dgm:pt modelId="{22AC086C-583B-415D-BD1C-C3929E0A5F62}" type="pres">
      <dgm:prSet presAssocID="{0C4C173F-35F5-4BAC-BE35-B8C6CDFE2D2C}" presName="sp" presStyleCnt="0"/>
      <dgm:spPr/>
    </dgm:pt>
    <dgm:pt modelId="{4C8A9572-067F-40E0-A6BA-71B6A1E9EDDD}" type="pres">
      <dgm:prSet presAssocID="{3D7249CF-0AFF-4D7B-B3B0-D385903EAAA9}" presName="arrowAndChildren" presStyleCnt="0"/>
      <dgm:spPr/>
    </dgm:pt>
    <dgm:pt modelId="{A2150A59-2FB1-4AE2-B887-52CB02692409}" type="pres">
      <dgm:prSet presAssocID="{3D7249CF-0AFF-4D7B-B3B0-D385903EAAA9}" presName="parentTextArrow" presStyleLbl="node1" presStyleIdx="1" presStyleCnt="6"/>
      <dgm:spPr/>
    </dgm:pt>
    <dgm:pt modelId="{2397ED05-411D-4C68-A5D4-43DC91299423}" type="pres">
      <dgm:prSet presAssocID="{3D7249CF-0AFF-4D7B-B3B0-D385903EAAA9}" presName="arrow" presStyleLbl="node1" presStyleIdx="2" presStyleCnt="6"/>
      <dgm:spPr/>
    </dgm:pt>
    <dgm:pt modelId="{85A09CFE-72BF-4FF1-8E06-63D89E6100AD}" type="pres">
      <dgm:prSet presAssocID="{3D7249CF-0AFF-4D7B-B3B0-D385903EAAA9}" presName="descendantArrow" presStyleCnt="0"/>
      <dgm:spPr/>
    </dgm:pt>
    <dgm:pt modelId="{B675694F-C482-48B8-BA8A-C0260D0528CF}" type="pres">
      <dgm:prSet presAssocID="{5D790228-D63F-4915-8DCC-20E40CFAD45F}" presName="childTextArrow" presStyleLbl="fgAccFollowNode1" presStyleIdx="2" presStyleCnt="6">
        <dgm:presLayoutVars>
          <dgm:bulletEnabled val="1"/>
        </dgm:presLayoutVars>
      </dgm:prSet>
      <dgm:spPr/>
    </dgm:pt>
    <dgm:pt modelId="{6D85BB1B-0D22-4169-B174-AC91899C730F}" type="pres">
      <dgm:prSet presAssocID="{608486AD-0C8E-42A7-98BC-12E33427297A}" presName="childTextArrow" presStyleLbl="fgAccFollowNode1" presStyleIdx="3" presStyleCnt="6">
        <dgm:presLayoutVars>
          <dgm:bulletEnabled val="1"/>
        </dgm:presLayoutVars>
      </dgm:prSet>
      <dgm:spPr/>
    </dgm:pt>
    <dgm:pt modelId="{8F19D4B1-E9B7-408D-B6B4-71CDFF589678}" type="pres">
      <dgm:prSet presAssocID="{77B504D8-CC0E-49E3-9A9A-43B4522DE16F}" presName="sp" presStyleCnt="0"/>
      <dgm:spPr/>
    </dgm:pt>
    <dgm:pt modelId="{306C8641-4176-44CE-9923-D86C6493EC86}" type="pres">
      <dgm:prSet presAssocID="{B7057938-79EB-4B0C-AA1B-1C5BDB48978D}" presName="arrowAndChildren" presStyleCnt="0"/>
      <dgm:spPr/>
    </dgm:pt>
    <dgm:pt modelId="{13A4CB00-1E2E-4541-85E5-993F84D24ABC}" type="pres">
      <dgm:prSet presAssocID="{B7057938-79EB-4B0C-AA1B-1C5BDB48978D}" presName="parentTextArrow" presStyleLbl="node1" presStyleIdx="2" presStyleCnt="6"/>
      <dgm:spPr/>
    </dgm:pt>
    <dgm:pt modelId="{6E8854EC-0387-41CF-BCE5-A1B35C55F5B5}" type="pres">
      <dgm:prSet presAssocID="{B7057938-79EB-4B0C-AA1B-1C5BDB48978D}" presName="arrow" presStyleLbl="node1" presStyleIdx="3" presStyleCnt="6"/>
      <dgm:spPr/>
    </dgm:pt>
    <dgm:pt modelId="{6AF03EC9-8409-4D54-9990-19576672E38F}" type="pres">
      <dgm:prSet presAssocID="{B7057938-79EB-4B0C-AA1B-1C5BDB48978D}" presName="descendantArrow" presStyleCnt="0"/>
      <dgm:spPr/>
    </dgm:pt>
    <dgm:pt modelId="{385F060A-4EC9-4FED-9631-2A7B71F23BA8}" type="pres">
      <dgm:prSet presAssocID="{3000D923-D735-48C8-8B09-C841AF406026}" presName="childTextArrow" presStyleLbl="fgAccFollowNode1" presStyleIdx="4" presStyleCnt="6">
        <dgm:presLayoutVars>
          <dgm:bulletEnabled val="1"/>
        </dgm:presLayoutVars>
      </dgm:prSet>
      <dgm:spPr/>
    </dgm:pt>
    <dgm:pt modelId="{FA6C9CE6-D286-4675-83B4-45D138392CF5}" type="pres">
      <dgm:prSet presAssocID="{5546E8D8-C615-40E1-97DD-280D0D13327D}" presName="childTextArrow" presStyleLbl="fgAccFollowNode1" presStyleIdx="5" presStyleCnt="6">
        <dgm:presLayoutVars>
          <dgm:bulletEnabled val="1"/>
        </dgm:presLayoutVars>
      </dgm:prSet>
      <dgm:spPr/>
    </dgm:pt>
    <dgm:pt modelId="{6D71325D-E12B-4C21-AA1E-C12D72C5FE8E}" type="pres">
      <dgm:prSet presAssocID="{A47A3D53-52BB-4367-A2A0-414AF2D1CA1A}" presName="sp" presStyleCnt="0"/>
      <dgm:spPr/>
    </dgm:pt>
    <dgm:pt modelId="{FCFFDB8B-C031-48F5-A995-210B3EABFB42}" type="pres">
      <dgm:prSet presAssocID="{10071FA9-B3D6-4A22-9074-ABC8CFDDE698}" presName="arrowAndChildren" presStyleCnt="0"/>
      <dgm:spPr/>
    </dgm:pt>
    <dgm:pt modelId="{BC2DD9D0-8558-4E0F-83A2-D074CFA7CF8E}" type="pres">
      <dgm:prSet presAssocID="{10071FA9-B3D6-4A22-9074-ABC8CFDDE698}" presName="parentTextArrow" presStyleLbl="node1" presStyleIdx="4" presStyleCnt="6"/>
      <dgm:spPr/>
    </dgm:pt>
    <dgm:pt modelId="{F2E5BAF0-722D-4823-87D7-3C0661286587}" type="pres">
      <dgm:prSet presAssocID="{7B8E86BD-3EE7-4B1B-A6B7-93E4F156C323}" presName="sp" presStyleCnt="0"/>
      <dgm:spPr/>
    </dgm:pt>
    <dgm:pt modelId="{1F48907E-2921-4575-81A5-23D6E76D3227}" type="pres">
      <dgm:prSet presAssocID="{CBFA3176-B86E-428F-B354-ADCD978436C9}" presName="arrowAndChildren" presStyleCnt="0"/>
      <dgm:spPr/>
    </dgm:pt>
    <dgm:pt modelId="{BF5FE31F-35DF-4452-A660-9AF97717D7E4}" type="pres">
      <dgm:prSet presAssocID="{CBFA3176-B86E-428F-B354-ADCD978436C9}" presName="parentTextArrow" presStyleLbl="node1" presStyleIdx="5" presStyleCnt="6" custLinFactNeighborX="-390" custLinFactNeighborY="918"/>
      <dgm:spPr/>
    </dgm:pt>
  </dgm:ptLst>
  <dgm:cxnLst>
    <dgm:cxn modelId="{05404000-91FA-4D96-96CC-5EEC3B08CE83}" srcId="{B7057938-79EB-4B0C-AA1B-1C5BDB48978D}" destId="{3000D923-D735-48C8-8B09-C841AF406026}" srcOrd="0" destOrd="0" parTransId="{E80F0FC8-B0AB-4D09-8029-48B678FC1D01}" sibTransId="{200DA167-902E-409A-AE29-FD28EFA52954}"/>
    <dgm:cxn modelId="{F68FE401-7205-4D4C-94FA-800163CF0567}" type="presOf" srcId="{CBFA3176-B86E-428F-B354-ADCD978436C9}" destId="{BF5FE31F-35DF-4452-A660-9AF97717D7E4}" srcOrd="0" destOrd="0" presId="urn:microsoft.com/office/officeart/2005/8/layout/process4"/>
    <dgm:cxn modelId="{A8A98305-46B6-4B4C-8B6A-7DA8FECFE7FD}" type="presOf" srcId="{223AD2E5-16E1-4CC0-972E-9388655FD0F4}" destId="{89CEEBD4-C2C4-436C-8464-446173A06374}" srcOrd="1" destOrd="0" presId="urn:microsoft.com/office/officeart/2005/8/layout/process4"/>
    <dgm:cxn modelId="{06D33507-C443-47CA-88E7-21391FA0BF99}" type="presOf" srcId="{B7057938-79EB-4B0C-AA1B-1C5BDB48978D}" destId="{6E8854EC-0387-41CF-BCE5-A1B35C55F5B5}" srcOrd="1" destOrd="0" presId="urn:microsoft.com/office/officeart/2005/8/layout/process4"/>
    <dgm:cxn modelId="{0D36460A-C85F-4F7C-9D82-1E69201F2A33}" type="presOf" srcId="{A104BCF9-DEF4-41F8-BD3A-325B9FD91ADF}" destId="{883B5719-F1E8-4BEC-9701-2647BF0CE1F1}" srcOrd="0" destOrd="0" presId="urn:microsoft.com/office/officeart/2005/8/layout/process4"/>
    <dgm:cxn modelId="{9D016D0F-7165-4F52-839C-ABCB59149A93}" srcId="{6B482955-FD1C-436A-8E09-795C0569F320}" destId="{B7057938-79EB-4B0C-AA1B-1C5BDB48978D}" srcOrd="2" destOrd="0" parTransId="{D53F2AFC-1656-424B-B1D3-CB5678441550}" sibTransId="{77B504D8-CC0E-49E3-9A9A-43B4522DE16F}"/>
    <dgm:cxn modelId="{F0537A0F-DC76-4FCE-B1A0-006014C37089}" srcId="{223AD2E5-16E1-4CC0-972E-9388655FD0F4}" destId="{EA1160B7-24F9-4CE7-8611-AF7FC890A0B5}" srcOrd="0" destOrd="0" parTransId="{A472DA65-2F80-4E88-8C7D-0DD406F86D09}" sibTransId="{8194B1ED-BD8B-47F7-A57F-C8E8912825F5}"/>
    <dgm:cxn modelId="{2113EF16-AE94-44BC-B62D-43A7AE55A1A9}" type="presOf" srcId="{223AD2E5-16E1-4CC0-972E-9388655FD0F4}" destId="{5246025E-CE3C-4398-847F-90B3E4D910F7}" srcOrd="0" destOrd="0" presId="urn:microsoft.com/office/officeart/2005/8/layout/process4"/>
    <dgm:cxn modelId="{021E1319-F851-4D55-865B-B1FCC8DD62D5}" type="presOf" srcId="{3D7249CF-0AFF-4D7B-B3B0-D385903EAAA9}" destId="{A2150A59-2FB1-4AE2-B887-52CB02692409}" srcOrd="0" destOrd="0" presId="urn:microsoft.com/office/officeart/2005/8/layout/process4"/>
    <dgm:cxn modelId="{DED99B2E-9F89-4144-99C2-C99F444852A4}" type="presOf" srcId="{EA1160B7-24F9-4CE7-8611-AF7FC890A0B5}" destId="{83318EED-9072-4385-AEBD-225029BBD923}" srcOrd="0" destOrd="0" presId="urn:microsoft.com/office/officeart/2005/8/layout/process4"/>
    <dgm:cxn modelId="{0C3E4937-170A-45B6-9B62-5627E43F43B1}" type="presOf" srcId="{5D790228-D63F-4915-8DCC-20E40CFAD45F}" destId="{B675694F-C482-48B8-BA8A-C0260D0528CF}" srcOrd="0" destOrd="0" presId="urn:microsoft.com/office/officeart/2005/8/layout/process4"/>
    <dgm:cxn modelId="{D431335B-FEF3-49B7-BB91-6C9B7BF34646}" type="presOf" srcId="{B7057938-79EB-4B0C-AA1B-1C5BDB48978D}" destId="{13A4CB00-1E2E-4541-85E5-993F84D24ABC}" srcOrd="0" destOrd="0" presId="urn:microsoft.com/office/officeart/2005/8/layout/process4"/>
    <dgm:cxn modelId="{AF277D52-CDD5-49E8-A94B-F5EF76BD2D0E}" srcId="{6B482955-FD1C-436A-8E09-795C0569F320}" destId="{3D7249CF-0AFF-4D7B-B3B0-D385903EAAA9}" srcOrd="3" destOrd="0" parTransId="{56DF00F6-2531-4932-A4BF-9672F1B18065}" sibTransId="{0C4C173F-35F5-4BAC-BE35-B8C6CDFE2D2C}"/>
    <dgm:cxn modelId="{564F4056-AA14-475B-B573-DC95F8BE8EE2}" type="presOf" srcId="{10071FA9-B3D6-4A22-9074-ABC8CFDDE698}" destId="{BC2DD9D0-8558-4E0F-83A2-D074CFA7CF8E}" srcOrd="0" destOrd="0" presId="urn:microsoft.com/office/officeart/2005/8/layout/process4"/>
    <dgm:cxn modelId="{0711B477-07C7-4B94-ADDF-887CA5C7ACBD}" type="presOf" srcId="{5546E8D8-C615-40E1-97DD-280D0D13327D}" destId="{FA6C9CE6-D286-4675-83B4-45D138392CF5}" srcOrd="0" destOrd="0" presId="urn:microsoft.com/office/officeart/2005/8/layout/process4"/>
    <dgm:cxn modelId="{A96CD97A-2DA0-4728-B9C0-4A55C5828C64}" srcId="{6B482955-FD1C-436A-8E09-795C0569F320}" destId="{CBFA3176-B86E-428F-B354-ADCD978436C9}" srcOrd="0" destOrd="0" parTransId="{8EA159B4-3008-437C-8602-FF1FBE31838A}" sibTransId="{7B8E86BD-3EE7-4B1B-A6B7-93E4F156C323}"/>
    <dgm:cxn modelId="{CF75E67A-9E3E-4399-832D-9D6A9849FDBB}" type="presOf" srcId="{3000D923-D735-48C8-8B09-C841AF406026}" destId="{385F060A-4EC9-4FED-9631-2A7B71F23BA8}" srcOrd="0" destOrd="0" presId="urn:microsoft.com/office/officeart/2005/8/layout/process4"/>
    <dgm:cxn modelId="{439C4588-E4A2-4387-BFDB-53CDD137928C}" srcId="{223AD2E5-16E1-4CC0-972E-9388655FD0F4}" destId="{A104BCF9-DEF4-41F8-BD3A-325B9FD91ADF}" srcOrd="1" destOrd="0" parTransId="{B203C193-C1C9-4576-8B9F-C47FDF4F5F39}" sibTransId="{4CDEBDCE-9F1E-4E88-97BB-85CB06DA6C3F}"/>
    <dgm:cxn modelId="{E5A2818B-DF6D-4597-8BCD-8F5ED4BEB0FC}" srcId="{6B482955-FD1C-436A-8E09-795C0569F320}" destId="{10071FA9-B3D6-4A22-9074-ABC8CFDDE698}" srcOrd="1" destOrd="0" parTransId="{53CA267F-695A-4D95-9F81-ECDBBE4D1725}" sibTransId="{A47A3D53-52BB-4367-A2A0-414AF2D1CA1A}"/>
    <dgm:cxn modelId="{EFF717A1-A393-4CDD-BD21-BB8B61A2E2CE}" type="presOf" srcId="{6B482955-FD1C-436A-8E09-795C0569F320}" destId="{470920B5-E666-4574-9059-410DC18E8981}" srcOrd="0" destOrd="0" presId="urn:microsoft.com/office/officeart/2005/8/layout/process4"/>
    <dgm:cxn modelId="{0FB92FA6-2273-4375-8DC9-F61302AAE12E}" srcId="{B7057938-79EB-4B0C-AA1B-1C5BDB48978D}" destId="{5546E8D8-C615-40E1-97DD-280D0D13327D}" srcOrd="1" destOrd="0" parTransId="{C1251733-F0CA-400E-B999-F9DDB5DD3ECD}" sibTransId="{62E9955F-75F5-4785-A3CA-D8138DBEDA80}"/>
    <dgm:cxn modelId="{BDCAA3B2-35AA-478D-8657-7FCEDEDD8487}" srcId="{6B482955-FD1C-436A-8E09-795C0569F320}" destId="{223AD2E5-16E1-4CC0-972E-9388655FD0F4}" srcOrd="4" destOrd="0" parTransId="{EA1C84A2-7360-4151-8885-D401AD012073}" sibTransId="{AE895233-AE63-4B4F-8B4B-A0B3537D30C3}"/>
    <dgm:cxn modelId="{015B21B5-40D3-4ED6-BA5B-4B9789E3013B}" type="presOf" srcId="{608486AD-0C8E-42A7-98BC-12E33427297A}" destId="{6D85BB1B-0D22-4169-B174-AC91899C730F}" srcOrd="0" destOrd="0" presId="urn:microsoft.com/office/officeart/2005/8/layout/process4"/>
    <dgm:cxn modelId="{F84DEEB5-5B06-4D7E-B476-3D27A0843434}" srcId="{3D7249CF-0AFF-4D7B-B3B0-D385903EAAA9}" destId="{5D790228-D63F-4915-8DCC-20E40CFAD45F}" srcOrd="0" destOrd="0" parTransId="{29259C6E-29BB-4B5B-BA44-55C04BA3B9F0}" sibTransId="{B532DAC0-D1BD-4F16-A91D-79539F5A0CA7}"/>
    <dgm:cxn modelId="{976C6FC7-DA91-4EA2-8EB5-B75A45786C83}" type="presOf" srcId="{FEADFDF3-2C1B-4D44-B61C-BDAE07F82EFB}" destId="{F6D95C90-A663-4AFC-906E-2702A3F48C52}" srcOrd="0" destOrd="0" presId="urn:microsoft.com/office/officeart/2005/8/layout/process4"/>
    <dgm:cxn modelId="{42B95CCA-3797-4104-87C9-9A5527D119BF}" type="presOf" srcId="{3D7249CF-0AFF-4D7B-B3B0-D385903EAAA9}" destId="{2397ED05-411D-4C68-A5D4-43DC91299423}" srcOrd="1" destOrd="0" presId="urn:microsoft.com/office/officeart/2005/8/layout/process4"/>
    <dgm:cxn modelId="{510B1CDC-AD72-45E0-960C-C87A31355A9D}" srcId="{3D7249CF-0AFF-4D7B-B3B0-D385903EAAA9}" destId="{608486AD-0C8E-42A7-98BC-12E33427297A}" srcOrd="1" destOrd="0" parTransId="{5785EF27-2271-43CE-A3DD-154E55C53C6D}" sibTransId="{78B5F85D-EB7E-4F1A-B03C-3275E32BE54C}"/>
    <dgm:cxn modelId="{A7E551E4-4C8D-4F94-BF80-F7F6DC5EE7B6}" srcId="{6B482955-FD1C-436A-8E09-795C0569F320}" destId="{FEADFDF3-2C1B-4D44-B61C-BDAE07F82EFB}" srcOrd="5" destOrd="0" parTransId="{263DFF19-D30C-4EA4-B509-73CB36346E15}" sibTransId="{2B06A995-5816-475B-A639-90F47548924D}"/>
    <dgm:cxn modelId="{CA7D945F-4987-4B06-A3F8-A806CC5D98B3}" type="presParOf" srcId="{470920B5-E666-4574-9059-410DC18E8981}" destId="{0135FBBD-780C-4CB9-B8EE-58B27512D307}" srcOrd="0" destOrd="0" presId="urn:microsoft.com/office/officeart/2005/8/layout/process4"/>
    <dgm:cxn modelId="{E09641B2-F227-4D46-95C2-60567B8FEF71}" type="presParOf" srcId="{0135FBBD-780C-4CB9-B8EE-58B27512D307}" destId="{F6D95C90-A663-4AFC-906E-2702A3F48C52}" srcOrd="0" destOrd="0" presId="urn:microsoft.com/office/officeart/2005/8/layout/process4"/>
    <dgm:cxn modelId="{BED6481E-FB80-4D51-83D3-91E2BAA5031D}" type="presParOf" srcId="{470920B5-E666-4574-9059-410DC18E8981}" destId="{40ADB932-97CA-4B58-95E4-608B30A5DB60}" srcOrd="1" destOrd="0" presId="urn:microsoft.com/office/officeart/2005/8/layout/process4"/>
    <dgm:cxn modelId="{C11C46F9-1539-4BD3-9690-FCF87A95AD3C}" type="presParOf" srcId="{470920B5-E666-4574-9059-410DC18E8981}" destId="{10CE57D7-A527-4516-9309-4F55D807FB21}" srcOrd="2" destOrd="0" presId="urn:microsoft.com/office/officeart/2005/8/layout/process4"/>
    <dgm:cxn modelId="{97398EFC-3F60-4CDB-AEBE-BE015DD36020}" type="presParOf" srcId="{10CE57D7-A527-4516-9309-4F55D807FB21}" destId="{5246025E-CE3C-4398-847F-90B3E4D910F7}" srcOrd="0" destOrd="0" presId="urn:microsoft.com/office/officeart/2005/8/layout/process4"/>
    <dgm:cxn modelId="{45710D1C-2A35-4835-99A1-CF9B858CA2D4}" type="presParOf" srcId="{10CE57D7-A527-4516-9309-4F55D807FB21}" destId="{89CEEBD4-C2C4-436C-8464-446173A06374}" srcOrd="1" destOrd="0" presId="urn:microsoft.com/office/officeart/2005/8/layout/process4"/>
    <dgm:cxn modelId="{EB50997E-8C52-48D2-A850-94F1B8080B77}" type="presParOf" srcId="{10CE57D7-A527-4516-9309-4F55D807FB21}" destId="{4E2656FC-E05D-453B-BDA1-EC9FF1D7E128}" srcOrd="2" destOrd="0" presId="urn:microsoft.com/office/officeart/2005/8/layout/process4"/>
    <dgm:cxn modelId="{2B1E8D4E-FA7E-4635-8E6D-4C6A74E1049A}" type="presParOf" srcId="{4E2656FC-E05D-453B-BDA1-EC9FF1D7E128}" destId="{83318EED-9072-4385-AEBD-225029BBD923}" srcOrd="0" destOrd="0" presId="urn:microsoft.com/office/officeart/2005/8/layout/process4"/>
    <dgm:cxn modelId="{DFCA08F5-4F92-4D4D-A88E-FCAB6D8A3C11}" type="presParOf" srcId="{4E2656FC-E05D-453B-BDA1-EC9FF1D7E128}" destId="{883B5719-F1E8-4BEC-9701-2647BF0CE1F1}" srcOrd="1" destOrd="0" presId="urn:microsoft.com/office/officeart/2005/8/layout/process4"/>
    <dgm:cxn modelId="{A23EB72B-62F8-4033-99FD-936BCD897C7D}" type="presParOf" srcId="{470920B5-E666-4574-9059-410DC18E8981}" destId="{22AC086C-583B-415D-BD1C-C3929E0A5F62}" srcOrd="3" destOrd="0" presId="urn:microsoft.com/office/officeart/2005/8/layout/process4"/>
    <dgm:cxn modelId="{9C02208A-FF80-46ED-B8AF-592878891533}" type="presParOf" srcId="{470920B5-E666-4574-9059-410DC18E8981}" destId="{4C8A9572-067F-40E0-A6BA-71B6A1E9EDDD}" srcOrd="4" destOrd="0" presId="urn:microsoft.com/office/officeart/2005/8/layout/process4"/>
    <dgm:cxn modelId="{ACA6FB4F-99D2-4C63-8FC1-AE65A02320A9}" type="presParOf" srcId="{4C8A9572-067F-40E0-A6BA-71B6A1E9EDDD}" destId="{A2150A59-2FB1-4AE2-B887-52CB02692409}" srcOrd="0" destOrd="0" presId="urn:microsoft.com/office/officeart/2005/8/layout/process4"/>
    <dgm:cxn modelId="{326BCB1A-388F-445E-BD06-34EA63B4573B}" type="presParOf" srcId="{4C8A9572-067F-40E0-A6BA-71B6A1E9EDDD}" destId="{2397ED05-411D-4C68-A5D4-43DC91299423}" srcOrd="1" destOrd="0" presId="urn:microsoft.com/office/officeart/2005/8/layout/process4"/>
    <dgm:cxn modelId="{FA1E7B71-2DE2-4CDC-8637-4A3E1B4847D9}" type="presParOf" srcId="{4C8A9572-067F-40E0-A6BA-71B6A1E9EDDD}" destId="{85A09CFE-72BF-4FF1-8E06-63D89E6100AD}" srcOrd="2" destOrd="0" presId="urn:microsoft.com/office/officeart/2005/8/layout/process4"/>
    <dgm:cxn modelId="{CD98428D-0319-40D0-BCBA-B930444D3CB1}" type="presParOf" srcId="{85A09CFE-72BF-4FF1-8E06-63D89E6100AD}" destId="{B675694F-C482-48B8-BA8A-C0260D0528CF}" srcOrd="0" destOrd="0" presId="urn:microsoft.com/office/officeart/2005/8/layout/process4"/>
    <dgm:cxn modelId="{58B0AC27-224D-44A7-B734-7B7799014D66}" type="presParOf" srcId="{85A09CFE-72BF-4FF1-8E06-63D89E6100AD}" destId="{6D85BB1B-0D22-4169-B174-AC91899C730F}" srcOrd="1" destOrd="0" presId="urn:microsoft.com/office/officeart/2005/8/layout/process4"/>
    <dgm:cxn modelId="{8C4D1C96-FEF1-475F-ADEC-8390FFED2821}" type="presParOf" srcId="{470920B5-E666-4574-9059-410DC18E8981}" destId="{8F19D4B1-E9B7-408D-B6B4-71CDFF589678}" srcOrd="5" destOrd="0" presId="urn:microsoft.com/office/officeart/2005/8/layout/process4"/>
    <dgm:cxn modelId="{78806BA9-B630-4C37-9D11-F1E814B3EB0F}" type="presParOf" srcId="{470920B5-E666-4574-9059-410DC18E8981}" destId="{306C8641-4176-44CE-9923-D86C6493EC86}" srcOrd="6" destOrd="0" presId="urn:microsoft.com/office/officeart/2005/8/layout/process4"/>
    <dgm:cxn modelId="{82514A5B-BFB4-4038-92EB-FF68CF541C1A}" type="presParOf" srcId="{306C8641-4176-44CE-9923-D86C6493EC86}" destId="{13A4CB00-1E2E-4541-85E5-993F84D24ABC}" srcOrd="0" destOrd="0" presId="urn:microsoft.com/office/officeart/2005/8/layout/process4"/>
    <dgm:cxn modelId="{F9D94BF1-8071-4D59-BE92-683B6DE48D6B}" type="presParOf" srcId="{306C8641-4176-44CE-9923-D86C6493EC86}" destId="{6E8854EC-0387-41CF-BCE5-A1B35C55F5B5}" srcOrd="1" destOrd="0" presId="urn:microsoft.com/office/officeart/2005/8/layout/process4"/>
    <dgm:cxn modelId="{DCDED8AB-EE22-417B-B701-8C8A8C1CACCA}" type="presParOf" srcId="{306C8641-4176-44CE-9923-D86C6493EC86}" destId="{6AF03EC9-8409-4D54-9990-19576672E38F}" srcOrd="2" destOrd="0" presId="urn:microsoft.com/office/officeart/2005/8/layout/process4"/>
    <dgm:cxn modelId="{0BDA59C5-45E6-4ADE-9496-A3DE468CA3F5}" type="presParOf" srcId="{6AF03EC9-8409-4D54-9990-19576672E38F}" destId="{385F060A-4EC9-4FED-9631-2A7B71F23BA8}" srcOrd="0" destOrd="0" presId="urn:microsoft.com/office/officeart/2005/8/layout/process4"/>
    <dgm:cxn modelId="{34CC7542-A495-4525-A2BB-14B9A5DCE81D}" type="presParOf" srcId="{6AF03EC9-8409-4D54-9990-19576672E38F}" destId="{FA6C9CE6-D286-4675-83B4-45D138392CF5}" srcOrd="1" destOrd="0" presId="urn:microsoft.com/office/officeart/2005/8/layout/process4"/>
    <dgm:cxn modelId="{FDE8603C-F531-41C6-981B-A5C3C6627714}" type="presParOf" srcId="{470920B5-E666-4574-9059-410DC18E8981}" destId="{6D71325D-E12B-4C21-AA1E-C12D72C5FE8E}" srcOrd="7" destOrd="0" presId="urn:microsoft.com/office/officeart/2005/8/layout/process4"/>
    <dgm:cxn modelId="{3A59F8AA-FCF6-4EA3-A858-F382AB8D454B}" type="presParOf" srcId="{470920B5-E666-4574-9059-410DC18E8981}" destId="{FCFFDB8B-C031-48F5-A995-210B3EABFB42}" srcOrd="8" destOrd="0" presId="urn:microsoft.com/office/officeart/2005/8/layout/process4"/>
    <dgm:cxn modelId="{23FB06B3-6F63-46BF-956B-BECB088A0A42}" type="presParOf" srcId="{FCFFDB8B-C031-48F5-A995-210B3EABFB42}" destId="{BC2DD9D0-8558-4E0F-83A2-D074CFA7CF8E}" srcOrd="0" destOrd="0" presId="urn:microsoft.com/office/officeart/2005/8/layout/process4"/>
    <dgm:cxn modelId="{D681779F-153E-4560-BA9B-47D64F8113AA}" type="presParOf" srcId="{470920B5-E666-4574-9059-410DC18E8981}" destId="{F2E5BAF0-722D-4823-87D7-3C0661286587}" srcOrd="9" destOrd="0" presId="urn:microsoft.com/office/officeart/2005/8/layout/process4"/>
    <dgm:cxn modelId="{C4CA6CE3-519F-4719-85CD-4583BF7B6795}" type="presParOf" srcId="{470920B5-E666-4574-9059-410DC18E8981}" destId="{1F48907E-2921-4575-81A5-23D6E76D3227}" srcOrd="10" destOrd="0" presId="urn:microsoft.com/office/officeart/2005/8/layout/process4"/>
    <dgm:cxn modelId="{088C1340-38AD-4ECC-BCF8-73BC62710921}" type="presParOf" srcId="{1F48907E-2921-4575-81A5-23D6E76D3227}" destId="{BF5FE31F-35DF-4452-A660-9AF97717D7E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95C90-A663-4AFC-906E-2702A3F48C52}">
      <dsp:nvSpPr>
        <dsp:cNvPr id="0" name=""/>
        <dsp:cNvSpPr/>
      </dsp:nvSpPr>
      <dsp:spPr>
        <a:xfrm>
          <a:off x="0" y="3753705"/>
          <a:ext cx="6899692" cy="492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실험 후 인터뷰 및 설문조사 </a:t>
          </a:r>
          <a:r>
            <a:rPr lang="en-US" altLang="ko-KR" sz="1100" kern="1200" dirty="0"/>
            <a:t>(5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0" y="3753705"/>
        <a:ext cx="6899692" cy="492671"/>
      </dsp:txXfrm>
    </dsp:sp>
    <dsp:sp modelId="{89CEEBD4-C2C4-436C-8464-446173A06374}">
      <dsp:nvSpPr>
        <dsp:cNvPr id="0" name=""/>
        <dsp:cNvSpPr/>
      </dsp:nvSpPr>
      <dsp:spPr>
        <a:xfrm rot="10800000">
          <a:off x="0" y="3003366"/>
          <a:ext cx="6899692" cy="7577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세션 </a:t>
          </a:r>
          <a:r>
            <a:rPr lang="en-US" altLang="ko-KR" sz="1100" kern="1200" dirty="0"/>
            <a:t>3. </a:t>
          </a:r>
          <a:r>
            <a:rPr lang="ko-KR" altLang="en-US" sz="1100" kern="1200" dirty="0"/>
            <a:t>멀티태스킹 </a:t>
          </a:r>
          <a:r>
            <a:rPr lang="en-US" altLang="ko-KR" sz="1100" kern="1200" dirty="0"/>
            <a:t>(10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 rot="-10800000">
        <a:off x="0" y="3003366"/>
        <a:ext cx="6899692" cy="265962"/>
      </dsp:txXfrm>
    </dsp:sp>
    <dsp:sp modelId="{83318EED-9072-4385-AEBD-225029BBD923}">
      <dsp:nvSpPr>
        <dsp:cNvPr id="0" name=""/>
        <dsp:cNvSpPr/>
      </dsp:nvSpPr>
      <dsp:spPr>
        <a:xfrm>
          <a:off x="0" y="3269329"/>
          <a:ext cx="3449846" cy="226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기존 스마트캠퍼스 </a:t>
          </a:r>
          <a:r>
            <a:rPr lang="en-US" altLang="ko-KR" sz="1100" kern="1200" dirty="0"/>
            <a:t>(5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0" y="3269329"/>
        <a:ext cx="3449846" cy="226561"/>
      </dsp:txXfrm>
    </dsp:sp>
    <dsp:sp modelId="{883B5719-F1E8-4BEC-9701-2647BF0CE1F1}">
      <dsp:nvSpPr>
        <dsp:cNvPr id="0" name=""/>
        <dsp:cNvSpPr/>
      </dsp:nvSpPr>
      <dsp:spPr>
        <a:xfrm>
          <a:off x="3449846" y="3269329"/>
          <a:ext cx="3449846" cy="226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뉴 스마트캠퍼스 </a:t>
          </a:r>
          <a:r>
            <a:rPr lang="en-US" altLang="ko-KR" sz="1100" kern="1200" dirty="0"/>
            <a:t>(5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3449846" y="3269329"/>
        <a:ext cx="3449846" cy="226561"/>
      </dsp:txXfrm>
    </dsp:sp>
    <dsp:sp modelId="{2397ED05-411D-4C68-A5D4-43DC91299423}">
      <dsp:nvSpPr>
        <dsp:cNvPr id="0" name=""/>
        <dsp:cNvSpPr/>
      </dsp:nvSpPr>
      <dsp:spPr>
        <a:xfrm rot="10800000">
          <a:off x="0" y="2253027"/>
          <a:ext cx="6899692" cy="7577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세션 </a:t>
          </a:r>
          <a:r>
            <a:rPr lang="en-US" altLang="ko-KR" sz="1100" kern="1200" dirty="0"/>
            <a:t>2. </a:t>
          </a:r>
          <a:r>
            <a:rPr lang="ko-KR" altLang="en-US" sz="1100" kern="1200" dirty="0"/>
            <a:t>메뉴 찾기 </a:t>
          </a:r>
          <a:r>
            <a:rPr lang="en-US" altLang="ko-KR" sz="1100" kern="1200" dirty="0"/>
            <a:t>(6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 rot="-10800000">
        <a:off x="0" y="2253027"/>
        <a:ext cx="6899692" cy="265962"/>
      </dsp:txXfrm>
    </dsp:sp>
    <dsp:sp modelId="{B675694F-C482-48B8-BA8A-C0260D0528CF}">
      <dsp:nvSpPr>
        <dsp:cNvPr id="0" name=""/>
        <dsp:cNvSpPr/>
      </dsp:nvSpPr>
      <dsp:spPr>
        <a:xfrm>
          <a:off x="0" y="2518990"/>
          <a:ext cx="3449846" cy="226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기존 스마트캠퍼스 </a:t>
          </a:r>
          <a:r>
            <a:rPr lang="en-US" altLang="ko-KR" sz="1100" kern="1200" dirty="0"/>
            <a:t>(3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0" y="2518990"/>
        <a:ext cx="3449846" cy="226561"/>
      </dsp:txXfrm>
    </dsp:sp>
    <dsp:sp modelId="{6D85BB1B-0D22-4169-B174-AC91899C730F}">
      <dsp:nvSpPr>
        <dsp:cNvPr id="0" name=""/>
        <dsp:cNvSpPr/>
      </dsp:nvSpPr>
      <dsp:spPr>
        <a:xfrm>
          <a:off x="3449846" y="2518990"/>
          <a:ext cx="3449846" cy="226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뉴 스마트캠퍼스 </a:t>
          </a:r>
          <a:r>
            <a:rPr lang="en-US" altLang="ko-KR" sz="1100" kern="1200" dirty="0"/>
            <a:t>(3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3449846" y="2518990"/>
        <a:ext cx="3449846" cy="226561"/>
      </dsp:txXfrm>
    </dsp:sp>
    <dsp:sp modelId="{6E8854EC-0387-41CF-BCE5-A1B35C55F5B5}">
      <dsp:nvSpPr>
        <dsp:cNvPr id="0" name=""/>
        <dsp:cNvSpPr/>
      </dsp:nvSpPr>
      <dsp:spPr>
        <a:xfrm rot="10800000">
          <a:off x="0" y="1502687"/>
          <a:ext cx="6899692" cy="7577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세션 </a:t>
          </a:r>
          <a:r>
            <a:rPr lang="en-US" altLang="ko-KR" sz="1100" kern="1200" dirty="0"/>
            <a:t>1. QR </a:t>
          </a:r>
          <a:r>
            <a:rPr lang="ko-KR" altLang="en-US" sz="1100" kern="1200" dirty="0"/>
            <a:t>스캔 </a:t>
          </a:r>
          <a:r>
            <a:rPr lang="en-US" altLang="ko-KR" sz="1100" kern="1200" dirty="0"/>
            <a:t>(6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 rot="-10800000">
        <a:off x="0" y="1502687"/>
        <a:ext cx="6899692" cy="265962"/>
      </dsp:txXfrm>
    </dsp:sp>
    <dsp:sp modelId="{385F060A-4EC9-4FED-9631-2A7B71F23BA8}">
      <dsp:nvSpPr>
        <dsp:cNvPr id="0" name=""/>
        <dsp:cNvSpPr/>
      </dsp:nvSpPr>
      <dsp:spPr>
        <a:xfrm>
          <a:off x="0" y="1768650"/>
          <a:ext cx="3449846" cy="226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기존 스마트캠퍼스 </a:t>
          </a:r>
          <a:r>
            <a:rPr lang="en-US" altLang="ko-KR" sz="1100" kern="1200" dirty="0"/>
            <a:t>(3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0" y="1768650"/>
        <a:ext cx="3449846" cy="226561"/>
      </dsp:txXfrm>
    </dsp:sp>
    <dsp:sp modelId="{FA6C9CE6-D286-4675-83B4-45D138392CF5}">
      <dsp:nvSpPr>
        <dsp:cNvPr id="0" name=""/>
        <dsp:cNvSpPr/>
      </dsp:nvSpPr>
      <dsp:spPr>
        <a:xfrm>
          <a:off x="3449846" y="1768650"/>
          <a:ext cx="3449846" cy="226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뉴 스마트캠퍼스 </a:t>
          </a:r>
          <a:r>
            <a:rPr lang="en-US" altLang="ko-KR" sz="1100" kern="1200" dirty="0"/>
            <a:t>(3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3449846" y="1768650"/>
        <a:ext cx="3449846" cy="226561"/>
      </dsp:txXfrm>
    </dsp:sp>
    <dsp:sp modelId="{BC2DD9D0-8558-4E0F-83A2-D074CFA7CF8E}">
      <dsp:nvSpPr>
        <dsp:cNvPr id="0" name=""/>
        <dsp:cNvSpPr/>
      </dsp:nvSpPr>
      <dsp:spPr>
        <a:xfrm rot="10800000">
          <a:off x="0" y="752348"/>
          <a:ext cx="6899692" cy="7577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실험 전 인터뷰 </a:t>
          </a:r>
          <a:r>
            <a:rPr lang="en-US" altLang="ko-KR" sz="1100" kern="1200" dirty="0"/>
            <a:t>(5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 rot="10800000">
        <a:off x="0" y="752348"/>
        <a:ext cx="6899692" cy="492350"/>
      </dsp:txXfrm>
    </dsp:sp>
    <dsp:sp modelId="{BF5FE31F-35DF-4452-A660-9AF97717D7E4}">
      <dsp:nvSpPr>
        <dsp:cNvPr id="0" name=""/>
        <dsp:cNvSpPr/>
      </dsp:nvSpPr>
      <dsp:spPr>
        <a:xfrm rot="10800000">
          <a:off x="0" y="8965"/>
          <a:ext cx="6899692" cy="7577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실험 소개 </a:t>
          </a:r>
          <a:r>
            <a:rPr lang="en-US" altLang="ko-KR" sz="1100" kern="1200" dirty="0"/>
            <a:t>(4</a:t>
          </a:r>
          <a:r>
            <a:rPr lang="ko-KR" altLang="en-US" sz="1100" kern="1200" dirty="0"/>
            <a:t>분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 rot="10800000">
        <a:off x="0" y="8965"/>
        <a:ext cx="6899692" cy="492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AA9B9-6FA3-4AF8-A75E-2CFF9A5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6C6A-9E3C-42B5-A6E1-1E75B9DE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A35B5-6593-46FD-B36A-153121A5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51113-701C-43E1-AFB4-8BEB442C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CEAA8-E929-4A1D-A136-F92644A0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2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CA69-9E89-4868-BDB2-98BBE57D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1ACD1-D48E-4E7C-AFE6-690F3BC1F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EF594-CD2D-49BC-A232-89681BC6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8D902-3369-4BF6-A5B6-E1F448B4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062FD-2F52-4807-92C7-BA450609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1C0FCA-CB87-4420-A085-EC44BA76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743FA-A645-4B4D-80D9-662B5A1E3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8D52C-2217-48AD-B18E-676D058B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E8733-AE8D-47CA-8303-ED7F4C7A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FCC95-DF77-4A7F-9F21-357C9F6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9ABDF-6F26-4C18-BDAF-38DB42D8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026E5-0A3C-4DB8-AA7C-9CD6694D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01B56-1FD3-4EC3-A369-763F1E28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0D10-2D9D-4F03-B1CC-B10DF174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26C9C-E8A1-407C-9EE3-A18DFC4A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4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5F3C-B001-49CE-ACA6-2918C8A7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C1C5F-71DA-47EA-9125-EB86D7B3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A69FA-2A5C-4BE3-91B3-186FBAE0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0200F-257A-4105-9E59-440B1E4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DDAD3-40A6-4522-9ED3-11B63062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1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6EA45-10A5-43E6-BF72-02CA9583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AF4A8-B606-4293-B282-AC226A2D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23463-9362-4B50-A6D0-FE178EA3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6DCA4-EDE8-4154-B8D3-BD839F59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2F2AB-4E48-4D0F-8F87-F949C530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18A74-0DE6-430F-B373-000904D2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A73D-5711-470C-82C3-D6448F96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938B7-8563-4E30-801F-FFC66EDD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13CBF-6E46-4C5E-87C4-BEF25DFC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0CE8D6-EF59-497E-866F-069D44805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8CD59-A080-4606-9008-6FCAB8295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12A789-76F4-4B69-AC13-17A6E12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F53CC-F536-4E4F-B211-CE992CFA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168D5-6EDA-4A24-9E9D-6142E678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9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CFE86-0292-4CD7-A152-C9681140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C6BB7-6407-403D-8B33-1962D265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94269-AD79-4595-A874-29CC3F4F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DED46-94E3-4080-AF62-9E4FC09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0163F-2CE7-4ABD-AD1A-E057C696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5D2D14-D691-4B9B-830B-C8416DC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EDE5B-78B1-416E-AE69-5A93D568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0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8D148-8FC0-4618-B1D3-2B9503F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BE6C2-E891-4763-A713-BA3B7EC4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19F31-1C39-4228-B1B2-5B730196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C31DC-FE29-4533-926D-2A1BD39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1A736-2C5B-48FE-9202-7087902A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B1BA0-4E0F-4BE4-A30A-F5D5EC61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4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581A-10B5-4351-8091-C5FC0058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EF2E-C554-4801-B549-1E3D2DE6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67230-96C8-4B28-BEF0-C168B6E0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39B07-E22D-489B-94C2-7F53EA8E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828BA-5896-4855-BA2D-C1257511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4152D-D48F-4788-9469-D2A88BE6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685E9-E2C4-4796-9733-7B5CCFB9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08F6C-2573-425F-9B24-A2942794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D0F3C-850C-45FB-AA53-8CA7B0FDA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4DCC-BDC9-4415-8C74-BEF8C7A080EE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FFA34-8420-427A-9F44-35374A70B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FA47B-057D-481F-942F-D058D3216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E9BA-2D1F-4D08-96D1-E717B3E3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2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E67F7-E735-45B1-B525-1A57C8024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Plan for experiment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9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7167-C937-46A7-BB16-3515539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Participant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F3A16-3269-4F4B-B8F0-16DD243C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타겟</a:t>
            </a:r>
            <a:r>
              <a:rPr lang="en-US" altLang="ko-KR" dirty="0"/>
              <a:t>: </a:t>
            </a:r>
            <a:r>
              <a:rPr lang="ko-KR" altLang="en-US" dirty="0"/>
              <a:t>스마트캠퍼스 어플을 이용하는 </a:t>
            </a:r>
            <a:r>
              <a:rPr lang="ko-KR" altLang="en-US" dirty="0" err="1"/>
              <a:t>한동대</a:t>
            </a:r>
            <a:r>
              <a:rPr lang="ko-KR" altLang="en-US" dirty="0"/>
              <a:t> 학생</a:t>
            </a:r>
            <a:endParaRPr lang="en-US" altLang="ko-KR" dirty="0"/>
          </a:p>
          <a:p>
            <a:r>
              <a:rPr lang="ko-KR" altLang="en-US" dirty="0"/>
              <a:t>소셜 미디어</a:t>
            </a:r>
            <a:r>
              <a:rPr lang="en-US" altLang="ko-KR" dirty="0"/>
              <a:t>(</a:t>
            </a:r>
            <a:r>
              <a:rPr lang="ko-KR" altLang="en-US" dirty="0"/>
              <a:t>카카오톡</a:t>
            </a:r>
            <a:r>
              <a:rPr lang="en-US" altLang="ko-KR" dirty="0"/>
              <a:t>, </a:t>
            </a:r>
            <a:r>
              <a:rPr lang="ko-KR" altLang="en-US" dirty="0" err="1"/>
              <a:t>에브리타임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이용하여 모집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명</a:t>
            </a:r>
            <a:r>
              <a:rPr lang="en-US" altLang="ko-KR" dirty="0"/>
              <a:t> ( 1, 2, 3</a:t>
            </a:r>
            <a:r>
              <a:rPr lang="ko-KR" altLang="en-US" dirty="0"/>
              <a:t> 학년 </a:t>
            </a:r>
            <a:r>
              <a:rPr lang="en-US" altLang="ko-KR" dirty="0"/>
              <a:t>2</a:t>
            </a:r>
            <a:r>
              <a:rPr lang="ko-KR" altLang="en-US" dirty="0"/>
              <a:t>명씩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4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C0B1-993E-4A71-B891-2171FD71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91219-8AD6-4098-A5EB-45F81FA5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기존 스마트캠퍼스의 문제점을 뉴 스마트캠퍼스로 대체하게 되면서 실질적으로 문제점이 해결이 됐는지 확인하는 목적</a:t>
            </a:r>
          </a:p>
        </p:txBody>
      </p:sp>
    </p:spTree>
    <p:extLst>
      <p:ext uri="{BB962C8B-B14F-4D97-AF65-F5344CB8AC3E}">
        <p14:creationId xmlns:p14="http://schemas.microsoft.com/office/powerpoint/2010/main" val="205043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7167-C937-46A7-BB16-3515539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실험세션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F3A16-3269-4F4B-B8F0-16DD243C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03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세션 </a:t>
            </a:r>
            <a:r>
              <a:rPr lang="en-US" altLang="ko-KR" sz="1800" dirty="0"/>
              <a:t>1. QR </a:t>
            </a:r>
            <a:r>
              <a:rPr lang="ko-KR" altLang="en-US" sz="1800" dirty="0"/>
              <a:t>스캔메뉴를 통하여 출석 체크하기</a:t>
            </a:r>
            <a:endParaRPr lang="en-US" altLang="ko-KR" sz="1800" dirty="0"/>
          </a:p>
          <a:p>
            <a:pPr lvl="1"/>
            <a:r>
              <a:rPr lang="en-US" altLang="ko-KR" sz="1400" dirty="0"/>
              <a:t>2</a:t>
            </a:r>
            <a:r>
              <a:rPr lang="ko-KR" altLang="en-US" sz="1400" dirty="0"/>
              <a:t>교시 수업</a:t>
            </a:r>
            <a:r>
              <a:rPr lang="en-US" altLang="ko-KR" sz="1400" dirty="0"/>
              <a:t>. </a:t>
            </a:r>
            <a:r>
              <a:rPr lang="ko-KR" altLang="en-US" sz="1400" dirty="0"/>
              <a:t>시간을 확인하니 </a:t>
            </a:r>
            <a:r>
              <a:rPr lang="en-US" altLang="ko-KR" sz="1400" dirty="0"/>
              <a:t>9</a:t>
            </a:r>
            <a:r>
              <a:rPr lang="ko-KR" altLang="en-US" sz="1400" dirty="0"/>
              <a:t>시 </a:t>
            </a:r>
            <a:r>
              <a:rPr lang="en-US" altLang="ko-KR" sz="1400" dirty="0"/>
              <a:t>59</a:t>
            </a:r>
            <a:r>
              <a:rPr lang="ko-KR" altLang="en-US" sz="1400" dirty="0"/>
              <a:t>분이었다</a:t>
            </a:r>
            <a:r>
              <a:rPr lang="en-US" altLang="ko-KR" sz="1400" dirty="0"/>
              <a:t>. </a:t>
            </a:r>
            <a:r>
              <a:rPr lang="ko-KR" altLang="en-US" sz="1400" dirty="0"/>
              <a:t>빠르게 </a:t>
            </a:r>
            <a:r>
              <a:rPr lang="en-US" altLang="ko-KR" sz="1400" dirty="0"/>
              <a:t>QR </a:t>
            </a:r>
            <a:r>
              <a:rPr lang="ko-KR" altLang="en-US" sz="1400" dirty="0"/>
              <a:t>코드를 꺼내서 확인을 하지 않으면 지각 처리된다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당신의 </a:t>
            </a:r>
            <a:r>
              <a:rPr lang="en-US" altLang="ko-KR" sz="1400" dirty="0"/>
              <a:t>QR </a:t>
            </a:r>
            <a:r>
              <a:rPr lang="ko-KR" altLang="en-US" sz="1400" dirty="0"/>
              <a:t>코드를 스마트캠퍼스 어플을 켜서 확인해주세요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세션 </a:t>
            </a:r>
            <a:r>
              <a:rPr lang="en-US" altLang="ko-KR" sz="1800" dirty="0"/>
              <a:t>2. </a:t>
            </a:r>
            <a:r>
              <a:rPr lang="ko-KR" altLang="en-US" sz="1800" dirty="0"/>
              <a:t>불러주는 특정 메뉴 찾기</a:t>
            </a:r>
            <a:endParaRPr lang="en-US" altLang="ko-KR" sz="1800" dirty="0"/>
          </a:p>
          <a:p>
            <a:pPr lvl="1"/>
            <a:r>
              <a:rPr lang="ko-KR" altLang="en-US" sz="1400" dirty="0"/>
              <a:t>메뉴 화면에 들어갔는 데 메뉴가 분류가 되어있지 않고 너무 복잡해서 찾기가 어려운 상황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실험 안내자가 불러주는 메뉴를 찾아주세요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세션 </a:t>
            </a:r>
            <a:r>
              <a:rPr lang="en-US" altLang="ko-KR" sz="1800" dirty="0"/>
              <a:t>3. </a:t>
            </a:r>
            <a:r>
              <a:rPr lang="ko-KR" altLang="en-US" sz="1800" dirty="0"/>
              <a:t>스마트도서관을 확인하면서 수업계획표에서 어떤 교재가 필요했는지 확인하기</a:t>
            </a:r>
            <a:endParaRPr lang="en-US" altLang="ko-KR" sz="1800" dirty="0"/>
          </a:p>
          <a:p>
            <a:pPr lvl="1"/>
            <a:r>
              <a:rPr lang="ko-KR" altLang="en-US" sz="1400" dirty="0"/>
              <a:t>교수님이 과제로 내주신 부교재의 서평을 작성하기 위해 스마트도서관 창을 띄었는데 교재가 기억이 나지 않음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스마트도서관 창에서 수업계획표를 띄우고 부교재를 확인해주세요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4FD5DC4-0F0D-4683-9208-DD9E7850E175}"/>
              </a:ext>
            </a:extLst>
          </p:cNvPr>
          <p:cNvSpPr txBox="1">
            <a:spLocks/>
          </p:cNvSpPr>
          <p:nvPr/>
        </p:nvSpPr>
        <p:spPr>
          <a:xfrm>
            <a:off x="6096000" y="1830161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8513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7167-C937-46A7-BB16-3515539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F3A16-3269-4F4B-B8F0-16DD243C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아이트래커</a:t>
            </a:r>
            <a:endParaRPr lang="en-US" altLang="ko-KR" dirty="0"/>
          </a:p>
          <a:p>
            <a:r>
              <a:rPr lang="ko-KR" altLang="en-US" dirty="0"/>
              <a:t>핸드폰</a:t>
            </a:r>
            <a:endParaRPr lang="en-US" altLang="ko-KR" dirty="0"/>
          </a:p>
          <a:p>
            <a:r>
              <a:rPr lang="ko-KR" altLang="en-US" dirty="0"/>
              <a:t>카메라</a:t>
            </a:r>
            <a:endParaRPr lang="en-US" altLang="ko-KR" dirty="0"/>
          </a:p>
          <a:p>
            <a:r>
              <a:rPr lang="ko-KR" altLang="en-US" dirty="0"/>
              <a:t>설문지</a:t>
            </a:r>
            <a:endParaRPr lang="en-US" altLang="ko-KR" dirty="0"/>
          </a:p>
          <a:p>
            <a:r>
              <a:rPr lang="ko-KR" altLang="en-US" dirty="0"/>
              <a:t>실험 소개문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024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CABD5-5036-4A30-942F-F9C49728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CB06A-8892-422F-BB4B-DC04754D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Quantitative: </a:t>
            </a:r>
            <a:r>
              <a:rPr lang="ko-KR" altLang="en-US" sz="2800" dirty="0"/>
              <a:t>얼마나 터치했는가</a:t>
            </a:r>
            <a:r>
              <a:rPr lang="en-US" altLang="ko-KR" sz="2800" dirty="0"/>
              <a:t>, </a:t>
            </a:r>
            <a:r>
              <a:rPr lang="ko-KR" altLang="en-US" sz="2800" dirty="0"/>
              <a:t>얼마나 빠른 시간내에 찾았는가</a:t>
            </a:r>
            <a:endParaRPr lang="en-US" altLang="ko-KR" sz="2800" dirty="0"/>
          </a:p>
          <a:p>
            <a:r>
              <a:rPr lang="en-US" altLang="ko-KR" sz="2800" dirty="0"/>
              <a:t>Qualitative: </a:t>
            </a:r>
            <a:r>
              <a:rPr lang="ko-KR" altLang="en-US" sz="2800" dirty="0"/>
              <a:t>사용자가 편리함을 어느정도 느꼈는가</a:t>
            </a:r>
            <a:r>
              <a:rPr lang="en-US" altLang="ko-KR" sz="2800" dirty="0"/>
              <a:t>, </a:t>
            </a:r>
            <a:r>
              <a:rPr lang="ko-KR" altLang="en-US" sz="2800" dirty="0"/>
              <a:t>어느 위치를 중점적으로 봤는가</a:t>
            </a:r>
            <a:r>
              <a:rPr lang="en-US" altLang="ko-KR" sz="2800" dirty="0"/>
              <a:t> (with. </a:t>
            </a:r>
            <a:r>
              <a:rPr lang="ko-KR" altLang="en-US" sz="2800" dirty="0" err="1"/>
              <a:t>아이트래커</a:t>
            </a:r>
            <a:r>
              <a:rPr lang="en-US" altLang="ko-KR" sz="28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1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878E-B47B-45FD-9095-2FA12B55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E765-41BA-413C-8D7E-C2B229C6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스마트캠퍼스와 비교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같은 일을 했을 때 터치 횟수와 시간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아이트래커를</a:t>
            </a:r>
            <a:r>
              <a:rPr lang="ko-KR" altLang="en-US" dirty="0"/>
              <a:t> 활용한 실험으로 화면 배치 </a:t>
            </a:r>
            <a:r>
              <a:rPr lang="en-US" altLang="ko-KR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86976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0541-B246-474D-957D-B06E07D9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CEED4E67-B1E5-4BAC-95F3-80A57B951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936668"/>
              </p:ext>
            </p:extLst>
          </p:nvPr>
        </p:nvGraphicFramePr>
        <p:xfrm>
          <a:off x="1248628" y="1817132"/>
          <a:ext cx="6899692" cy="424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384026C-E910-485E-84EE-27A2CEF91485}"/>
              </a:ext>
            </a:extLst>
          </p:cNvPr>
          <p:cNvSpPr txBox="1"/>
          <p:nvPr/>
        </p:nvSpPr>
        <p:spPr>
          <a:xfrm>
            <a:off x="9005711" y="3756659"/>
            <a:ext cx="234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36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7676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284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Plan for experiment</vt:lpstr>
      <vt:lpstr>Participant</vt:lpstr>
      <vt:lpstr>Purpose</vt:lpstr>
      <vt:lpstr>실험세션 구성</vt:lpstr>
      <vt:lpstr>Equipment</vt:lpstr>
      <vt:lpstr>Variables</vt:lpstr>
      <vt:lpstr>Method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experiment</dc:title>
  <dc:creator>유희찬</dc:creator>
  <cp:lastModifiedBy>이승유</cp:lastModifiedBy>
  <cp:revision>4</cp:revision>
  <dcterms:created xsi:type="dcterms:W3CDTF">2021-09-27T14:15:02Z</dcterms:created>
  <dcterms:modified xsi:type="dcterms:W3CDTF">2021-10-02T17:59:49Z</dcterms:modified>
</cp:coreProperties>
</file>