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C31D6-1F59-4EF4-A418-F75C5619A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FB726-D66F-4738-AA6B-1F56D3253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4BE59-0FA7-4B0C-A754-B4736ABB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A2F3-2BBF-41A9-8EDC-5F425CB9E98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5D033-270D-426A-B4BE-0B2A3CDD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44C44-42B0-46B6-A214-31853D20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192F-3819-47FF-8EAF-3180E1D5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DEBEB-7880-452D-8C1A-F21E9D7B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2FCB69-9B40-49A3-B204-4D70D7CBE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B90F7-B3F2-4A3E-85DA-95EED5AF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A2F3-2BBF-41A9-8EDC-5F425CB9E98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90696-7277-4D69-8A45-160075EA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311B5-99B5-4A01-8E39-2081F9AC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192F-3819-47FF-8EAF-3180E1D5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9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9C1B5F-CAF7-436A-BF70-117032BAF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5334D-846F-4FF2-8C5A-2CF4A358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D9081-6D22-47D6-B0F9-42DB3643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A2F3-2BBF-41A9-8EDC-5F425CB9E98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6F812-3272-43D3-BABB-A35585BA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100FA-4A6B-497A-8E39-FCF9EC76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192F-3819-47FF-8EAF-3180E1D5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013E9-C262-44B9-8B63-F1178688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53087-54B8-4B5A-AC88-5BB9C913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72F1E-5215-4813-8999-9AE73C9B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A2F3-2BBF-41A9-8EDC-5F425CB9E98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7AEB9-5888-490F-BE47-6CCBBBDB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37C26-354E-46FC-BA90-4EF5D5A4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192F-3819-47FF-8EAF-3180E1D5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8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F165D-803F-48CD-AFFB-8761775B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4C428-97F0-40ED-BB87-2DECE9851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33BFB-C9E0-46EB-BD42-4A2C984B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A2F3-2BBF-41A9-8EDC-5F425CB9E98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55FB8-231B-4F14-B5F0-F77338C6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322F9-D60E-4805-8BFD-4CC6C248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192F-3819-47FF-8EAF-3180E1D5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3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546DF-5501-4D41-902F-009E9E2C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23C87-A041-44A5-86E4-AC9985644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3B8DE-2221-4A9D-8855-1805AE1A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DE37C-CE35-4EE6-AF53-37498821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A2F3-2BBF-41A9-8EDC-5F425CB9E98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A565A-58B6-4DE1-81B0-1BB8FCA8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7D8CE-27AB-4C59-9AAF-C1490D25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192F-3819-47FF-8EAF-3180E1D5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2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EB9CA-473B-4B41-A9A2-9F6360A7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A8FDF-AA02-42A8-867F-CB82FB646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6B217-FED4-4567-BBB9-CCB9A0AEA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0C530-491D-4CA1-B991-EFB9EEC8C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3DFDE1-692B-4E8F-857A-7601CF79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A35939-0163-4096-BFB7-042B7601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A2F3-2BBF-41A9-8EDC-5F425CB9E98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DF1937-A5F1-40CD-9D35-AB7511BE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54DFC-335D-493C-BCEB-66679A60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192F-3819-47FF-8EAF-3180E1D5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77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08293-B8AC-4F4A-B0E6-DEAE25C5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6BF2CD-E217-4BFD-9140-DDAB80DE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A2F3-2BBF-41A9-8EDC-5F425CB9E98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330B3E-80FD-411F-9D4B-F092D5AD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472A60-C5C0-4B65-9C34-0341255E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192F-3819-47FF-8EAF-3180E1D5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9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42C1AB-CB2C-407D-9AC7-5B94C9AA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A2F3-2BBF-41A9-8EDC-5F425CB9E98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C4112A-F66F-4694-B8AC-058CDF2A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58601-8366-4E4E-9BCA-D9E895CD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192F-3819-47FF-8EAF-3180E1D5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30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8A4BB-4747-4AF2-995A-82EA417C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6B96D-DEAD-43C6-89C8-774CF4DB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AC622D-ACC5-455B-9B33-8DD6FD27E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B8EDD-324D-4AED-90ED-0DFE2696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A2F3-2BBF-41A9-8EDC-5F425CB9E98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ACCF2-DE1B-40B5-A12B-D2007EDB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63DC79-E517-42D4-BDC2-119C37AA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192F-3819-47FF-8EAF-3180E1D5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41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AFF98-F4AB-4D12-9E49-E0790DB7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01909F-4F50-45EC-B1A9-372100EEC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AF55A-B6E3-461F-BB4A-4957D024B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A24E8-D161-4BC9-AC41-46874C06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A2F3-2BBF-41A9-8EDC-5F425CB9E98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550C61-45A7-49ED-B478-6383F52D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DD2AEC-CF7F-4E36-BF92-B4C2D137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192F-3819-47FF-8EAF-3180E1D5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5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7D06C7-AFA1-492B-A17C-A15034B6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C0E409-BA18-4922-8308-84AB7796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8F1CD-61E4-435F-A198-E70CCC883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A2F3-2BBF-41A9-8EDC-5F425CB9E98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334A1-DAFE-4602-91D8-D61F17F2E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D2663-8B1B-4DE9-A0CD-9E7A50C91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4192F-3819-47FF-8EAF-3180E1D5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52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006FF-8F23-4E24-8708-CA7741B51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1122363"/>
            <a:ext cx="10160000" cy="2387600"/>
          </a:xfrm>
        </p:spPr>
        <p:txBody>
          <a:bodyPr/>
          <a:lstStyle/>
          <a:p>
            <a:r>
              <a:rPr lang="en-US" altLang="ko-KR" dirty="0"/>
              <a:t>Prototype Explanation Video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ED3C1A-38A6-4114-A093-9B2E5BF22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7771"/>
            <a:ext cx="9144000" cy="1655762"/>
          </a:xfrm>
        </p:spPr>
        <p:txBody>
          <a:bodyPr/>
          <a:lstStyle/>
          <a:p>
            <a:r>
              <a:rPr lang="en-US" altLang="ko-KR" dirty="0"/>
              <a:t>Team 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13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EDA0-E2B6-4B22-925C-B04A7B08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kern="100" dirty="0" err="1">
                <a:solidFill>
                  <a:schemeClr val="accent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Kansei</a:t>
            </a:r>
            <a:r>
              <a:rPr lang="en-US" altLang="ko-KR" sz="1800" b="1" kern="100" dirty="0">
                <a:solidFill>
                  <a:schemeClr val="accent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design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123D6-B779-4979-9475-73800B50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ko-KR" sz="1800" dirty="0">
                <a:solidFill>
                  <a:schemeClr val="accent5">
                    <a:lumMod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동글동글한</a:t>
            </a:r>
            <a:r>
              <a:rPr lang="en-US" altLang="ko-KR" sz="1800" dirty="0">
                <a:solidFill>
                  <a:schemeClr val="accent5">
                    <a:lumMod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solidFill>
                  <a:schemeClr val="accent5">
                    <a:lumMod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레이아웃과 버튼을</a:t>
            </a:r>
            <a:r>
              <a:rPr lang="ko-KR" altLang="ko-KR" sz="1800" dirty="0">
                <a:solidFill>
                  <a:schemeClr val="accent5">
                    <a:lumMod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통해 사용하면서 편안함과 안정감을 얻을 수 있도록 디자인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0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C34FE-1163-48F8-83E7-EEC21749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Something to be improved in your prototype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B8890-6DDE-4A89-B8EE-60D9CF9D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독자적인 버스 안내 메뉴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페이지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HISNET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모바일 버전 개발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메뉴 아이콘 하단에 추가 정보 제공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폰트 추가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 조사를 통해 여전히 사용하지 않는 메뉴 삭제 및 새 기능 추가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과제 알람 기능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퀵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메뉴 사이즈 조절 버튼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즐겨찾기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스크랩 기능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25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741F8-A152-4BC0-9C6A-9C08883D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What was the usability problems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77B60-C551-472D-B8B9-ECB48188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Discoverability</a:t>
            </a:r>
          </a:p>
          <a:p>
            <a:pPr marL="0" indent="0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Simplicity</a:t>
            </a:r>
          </a:p>
          <a:p>
            <a:pPr marL="0" indent="0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Affordance</a:t>
            </a:r>
          </a:p>
          <a:p>
            <a:pPr marL="0" indent="0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Flexibility</a:t>
            </a:r>
          </a:p>
          <a:p>
            <a:pPr marL="0" indent="0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Consistency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01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FCD76-4126-4320-A6C1-F2B23A8D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Concepts/ideas of the new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054D7-6569-4C48-A3D0-A8D8F02E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인지적 오류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(human error)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일으키는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layout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function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수정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사용적합성 문제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(usability problems)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고려하여 새로운 기능 추가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41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F998F-A26D-4616-8CE4-C3DC2E54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How much the new design is good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64212-624C-4DFA-A128-1F252D19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개선된 </a:t>
            </a:r>
            <a:r>
              <a:rPr lang="en-US" altLang="ko-KR" sz="18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Usability problems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7971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0B839-48DD-4F9A-9888-7D6CA43F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Discoverability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CC0E1-3F76-43F6-B2C0-18A00374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직관적으로 알아볼 수 있는 버튼 디자인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메인 화면을 개편하여 적절한 양의 정보를 제공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 조사를 통하여 가장 많이 사용하는 기능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메인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화면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배치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 피드백을 토대로 폰트 조정하여 글자가 확실히 눈에 들어올 수 있도록 개선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28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49A7D-21A4-4A43-B605-B21413F2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Simplicity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52495-418C-47B1-8D50-D079B2F41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불필요하게 큰 배너 삭제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글꼴은 통일성을 위하여 한 가지만 사용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색상은 눈에 편안함을 제공하는 파스텔 톤의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색상 사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1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다크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모드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3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19A3D-ABA5-4B53-8821-A34E2392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Affordance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4AABC-9404-443C-883B-83B03C3BB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파스텔 톤의 색상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뉴모피즘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디자인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그림자를 통한 디자인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클릭할 수 있는 버튼인지 아닌지 시각적 정보 제공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어플에서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눌리지 않던 메뉴 버튼 제거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5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C774D-BF7C-467E-9470-B12F6D5F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Consistency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12207-071B-439E-9D5E-7B2CC523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슬라이드를 통해 메뉴 및 학생증 화면으로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이동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작동 방식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채용하여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유저가 뛰어난 적응력을 보임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기존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흩어져 존재하던 메뉴들을 분류하여 카테고리화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일관성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있는 사용을 위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효율적인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배치와 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56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9FAD3-D2D2-4AD1-A476-3E3564F4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Flexibility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EB759-2F32-4807-BCD6-5767D810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퀵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메뉴 기능을 구현하여 자신만의 메뉴 구성 가능하게 함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감성 자극을 위해 옛날 다이얼 느낌의 디자인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28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298</Words>
  <Application>Microsoft Office PowerPoint</Application>
  <PresentationFormat>와이드스크린</PresentationFormat>
  <Paragraphs>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Prototype Explanation Video</vt:lpstr>
      <vt:lpstr>What was the usability problems</vt:lpstr>
      <vt:lpstr>Concepts/ideas of the new design</vt:lpstr>
      <vt:lpstr>How much the new design is good</vt:lpstr>
      <vt:lpstr>Discoverability</vt:lpstr>
      <vt:lpstr>Simplicity</vt:lpstr>
      <vt:lpstr>Affordance</vt:lpstr>
      <vt:lpstr>Consistency</vt:lpstr>
      <vt:lpstr>Flexibility</vt:lpstr>
      <vt:lpstr>Kansei design</vt:lpstr>
      <vt:lpstr>Something to be improved in your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Explanation Video</dc:title>
  <dc:creator>유희찬</dc:creator>
  <cp:lastModifiedBy>유희찬</cp:lastModifiedBy>
  <cp:revision>1</cp:revision>
  <dcterms:created xsi:type="dcterms:W3CDTF">2021-11-24T14:08:04Z</dcterms:created>
  <dcterms:modified xsi:type="dcterms:W3CDTF">2021-11-24T14:24:26Z</dcterms:modified>
</cp:coreProperties>
</file>