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"/>
  </p:notesMasterIdLst>
  <p:sldIdLst>
    <p:sldId id="319" r:id="rId3"/>
  </p:sldIdLst>
  <p:sldSz cx="9144000" cy="5143500" type="screen16x9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6D6D6D"/>
    <a:srgbClr val="717171"/>
    <a:srgbClr val="777777"/>
    <a:srgbClr val="7B7B7B"/>
    <a:srgbClr val="102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57" autoAdjust="0"/>
  </p:normalViewPr>
  <p:slideViewPr>
    <p:cSldViewPr>
      <p:cViewPr varScale="1">
        <p:scale>
          <a:sx n="125" d="100"/>
          <a:sy n="125" d="100"/>
        </p:scale>
        <p:origin x="226" y="77"/>
      </p:cViewPr>
      <p:guideLst>
        <p:guide orient="horz" pos="48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유" userId="0d74a26e-f7c6-4b3e-820d-f68a8268e5d0" providerId="ADAL" clId="{29668EA7-6637-4894-B16B-53018B03D85C}"/>
    <pc:docChg chg="modSld">
      <pc:chgData name="이승유" userId="0d74a26e-f7c6-4b3e-820d-f68a8268e5d0" providerId="ADAL" clId="{29668EA7-6637-4894-B16B-53018B03D85C}" dt="2021-09-27T14:23:15.403" v="0" actId="1076"/>
      <pc:docMkLst>
        <pc:docMk/>
      </pc:docMkLst>
      <pc:sldChg chg="modSp mod">
        <pc:chgData name="이승유" userId="0d74a26e-f7c6-4b3e-820d-f68a8268e5d0" providerId="ADAL" clId="{29668EA7-6637-4894-B16B-53018B03D85C}" dt="2021-09-27T14:23:15.403" v="0" actId="1076"/>
        <pc:sldMkLst>
          <pc:docMk/>
          <pc:sldMk cId="1445423526" sldId="319"/>
        </pc:sldMkLst>
        <pc:graphicFrameChg chg="mod">
          <ac:chgData name="이승유" userId="0d74a26e-f7c6-4b3e-820d-f68a8268e5d0" providerId="ADAL" clId="{29668EA7-6637-4894-B16B-53018B03D85C}" dt="2021-09-27T14:23:15.403" v="0" actId="1076"/>
          <ac:graphicFrameMkLst>
            <pc:docMk/>
            <pc:sldMk cId="1445423526" sldId="319"/>
            <ac:graphicFrameMk id="62591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D4DFAE7-2FF3-4214-B6BC-8F7EB05F4DAE}" type="datetimeFigureOut">
              <a:rPr lang="ko-KR" altLang="en-US"/>
              <a:pPr>
                <a:defRPr/>
              </a:pPr>
              <a:t>2021-09-27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EF2B28A-E008-438D-9E6A-63C9C951219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5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3B045-AABD-4A7D-B57B-F6A9622F162C}" type="datetime1">
              <a:rPr lang="ko-KR" altLang="en-US" smtClean="0"/>
              <a:pPr>
                <a:defRPr/>
              </a:pPr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5B7E6-4887-4634-B917-7DDD2B11D4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4C87-131F-4E3C-A827-8F15B7F5D787}" type="datetime1">
              <a:rPr lang="ko-KR" altLang="en-US" smtClean="0"/>
              <a:pPr>
                <a:defRPr/>
              </a:pPr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B0B7E-BACA-4395-9C97-061F4560EE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2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1AA6-7E84-4010-9EAA-50F8CD2C3FC2}" type="datetime1">
              <a:rPr lang="ko-KR" altLang="en-US" smtClean="0"/>
              <a:pPr>
                <a:defRPr/>
              </a:pPr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B99B-F2B4-44CC-A0CC-6C6ABA26B9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3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3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7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08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65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1631952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952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2021-09-27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1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30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2021-09-27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3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90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CB4F-FEDD-4093-B37A-09B3097B70EA}" type="datetime1">
              <a:rPr lang="ko-KR" altLang="en-US" smtClean="0"/>
              <a:pPr>
                <a:defRPr/>
              </a:pPr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550BB-4F51-4C35-83B8-3CA1A701FA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979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15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93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655A-1AF0-4EE3-B167-06526134AA52}" type="datetimeFigureOut">
              <a:rPr lang="ko-KR" altLang="en-US" smtClean="0"/>
              <a:pPr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4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57FA4-C3AC-492A-917C-8F7C708D94AC}" type="datetime1">
              <a:rPr lang="ko-KR" altLang="en-US" smtClean="0"/>
              <a:pPr>
                <a:defRPr/>
              </a:pPr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8CB2E-95AD-449B-9834-B74CEAF9F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9BDD-8556-4945-9E5B-9098630CE8E0}" type="datetime1">
              <a:rPr lang="ko-KR" altLang="en-US" smtClean="0"/>
              <a:pPr>
                <a:defRPr/>
              </a:pPr>
              <a:t>2021-09-27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8EBE0-36FC-47DE-9841-79A5CEC810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9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1E31E-2F31-4F3B-B5C1-5B67759DB64F}" type="datetime1">
              <a:rPr lang="ko-KR" altLang="en-US" smtClean="0"/>
              <a:pPr>
                <a:defRPr/>
              </a:pPr>
              <a:t>2021-09-27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746E6-B865-4628-89FD-C5FCB1E51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1E08A-5338-463E-A8E0-C13055BC70FF}" type="datetime1">
              <a:rPr lang="ko-KR" altLang="en-US" smtClean="0"/>
              <a:pPr>
                <a:defRPr/>
              </a:pPr>
              <a:t>2021-09-27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0384-F8D4-4F6E-85F8-F1E5C41B2B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2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97A3-F4C0-4F5B-AF61-D52E1F4435B6}" type="datetime1">
              <a:rPr lang="ko-KR" altLang="en-US" smtClean="0"/>
              <a:pPr>
                <a:defRPr/>
              </a:pPr>
              <a:t>2021-09-27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1960-2506-4DC9-8A97-030384668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1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F591-071B-4752-BEA7-5B2A058D1C95}" type="datetime1">
              <a:rPr lang="ko-KR" altLang="en-US" smtClean="0"/>
              <a:pPr>
                <a:defRPr/>
              </a:pPr>
              <a:t>2021-09-27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7D30D-DD85-430B-8C95-5FD9ABD298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601E4-6706-40B9-B0E5-C267133866E0}" type="datetime1">
              <a:rPr lang="ko-KR" altLang="en-US" smtClean="0"/>
              <a:pPr>
                <a:defRPr/>
              </a:pPr>
              <a:t>2021-09-27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DEB0B-CE9B-479E-93EA-3407604EC1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8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2B93BEB-0454-4E4B-BF87-894003901D6F}" type="datetime1">
              <a:rPr lang="ko-KR" altLang="en-US" smtClean="0"/>
              <a:pPr>
                <a:defRPr/>
              </a:pPr>
              <a:t>2021-09-27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A94778F-1B07-46C6-A198-F6F71895E51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655A-1AF0-4EE3-B167-06526134AA52}" type="datetimeFigureOut">
              <a:rPr lang="ko-KR" altLang="en-US" smtClean="0"/>
              <a:pPr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1ECE-D0C9-4E22-85CD-0AC8350C7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5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3249"/>
              </p:ext>
            </p:extLst>
          </p:nvPr>
        </p:nvGraphicFramePr>
        <p:xfrm>
          <a:off x="3066241" y="747184"/>
          <a:ext cx="5057173" cy="4138226"/>
        </p:xfrm>
        <a:graphic>
          <a:graphicData uri="http://schemas.openxmlformats.org/drawingml/2006/table">
            <a:tbl>
              <a:tblPr/>
              <a:tblGrid>
                <a:gridCol w="459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94115010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1799491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89036230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45947598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852155084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610115246"/>
                    </a:ext>
                  </a:extLst>
                </a:gridCol>
              </a:tblGrid>
              <a:tr h="26250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cript MT Bold" panose="03040602040607080904" pitchFamily="66" charset="0"/>
                          <a:ea typeface="08서울남산체 L" panose="02020603020101020101" pitchFamily="18" charset="-127"/>
                          <a:cs typeface="Sanskrit Text" panose="020B0502040204020203" pitchFamily="18" charset="0"/>
                        </a:rPr>
                        <a:t>3</a:t>
                      </a: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cript MT Bold" panose="03040602040607080904" pitchFamily="66" charset="0"/>
                          <a:ea typeface="08서울남산체 L" panose="02020603020101020101" pitchFamily="18" charset="-127"/>
                          <a:cs typeface="Sanskrit Text" panose="020B0502040204020203" pitchFamily="18" charset="0"/>
                        </a:rPr>
                        <a:t>4</a:t>
                      </a: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cript MT Bold" panose="03040602040607080904" pitchFamily="66" charset="0"/>
                          <a:ea typeface="08서울남산체 L" panose="02020603020101020101" pitchFamily="18" charset="-127"/>
                          <a:cs typeface="Sanskrit Text" panose="020B0502040204020203" pitchFamily="18" charset="0"/>
                        </a:rPr>
                        <a:t>5</a:t>
                      </a: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cript MT Bold" panose="03040602040607080904" pitchFamily="66" charset="0"/>
                          <a:ea typeface="08서울남산체 L" panose="02020603020101020101" pitchFamily="18" charset="-127"/>
                          <a:cs typeface="Sanskrit Text" panose="020B0502040204020203" pitchFamily="18" charset="0"/>
                        </a:rPr>
                        <a:t>6</a:t>
                      </a: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cript MT Bold" panose="03040602040607080904" pitchFamily="66" charset="0"/>
                          <a:ea typeface="08서울남산체 L" panose="02020603020101020101" pitchFamily="18" charset="-127"/>
                          <a:cs typeface="Sanskrit Text" panose="020B0502040204020203" pitchFamily="18" charset="0"/>
                        </a:rPr>
                        <a:t>7</a:t>
                      </a: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cript MT Bold" panose="03040602040607080904" pitchFamily="66" charset="0"/>
                          <a:ea typeface="08서울남산체 L" panose="02020603020101020101" pitchFamily="18" charset="-127"/>
                          <a:cs typeface="Sanskrit Text" panose="020B0502040204020203" pitchFamily="18" charset="0"/>
                        </a:rPr>
                        <a:t>8</a:t>
                      </a: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cript MT Bold" panose="03040602040607080904" pitchFamily="66" charset="0"/>
                          <a:ea typeface="08서울남산체 L" panose="02020603020101020101" pitchFamily="18" charset="-127"/>
                          <a:cs typeface="Sanskrit Text" panose="020B0502040204020203" pitchFamily="18" charset="0"/>
                        </a:rPr>
                        <a:t>9</a:t>
                      </a: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cript MT Bold" panose="03040602040607080904" pitchFamily="66" charset="0"/>
                          <a:ea typeface="08서울남산체 L" panose="02020603020101020101" pitchFamily="18" charset="-127"/>
                          <a:cs typeface="Sanskrit Text" panose="020B0502040204020203" pitchFamily="18" charset="0"/>
                        </a:rPr>
                        <a:t>10</a:t>
                      </a: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cript MT Bold" panose="03040602040607080904" pitchFamily="66" charset="0"/>
                          <a:ea typeface="08서울남산체 L" panose="02020603020101020101" pitchFamily="18" charset="-127"/>
                          <a:cs typeface="Sanskrit Text" panose="020B0502040204020203" pitchFamily="18" charset="0"/>
                        </a:rPr>
                        <a:t>11</a:t>
                      </a: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cript MT Bold" panose="03040602040607080904" pitchFamily="66" charset="0"/>
                          <a:ea typeface="08서울남산체 L" panose="02020603020101020101" pitchFamily="18" charset="-127"/>
                          <a:cs typeface="Sanskrit Text" panose="020B0502040204020203" pitchFamily="18" charset="0"/>
                        </a:rPr>
                        <a:t>12</a:t>
                      </a: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cript MT Bold" panose="03040602040607080904" pitchFamily="66" charset="0"/>
                          <a:ea typeface="08서울남산체 L" panose="02020603020101020101" pitchFamily="18" charset="-127"/>
                          <a:cs typeface="Sanskrit Text" panose="020B0502040204020203" pitchFamily="18" charset="0"/>
                        </a:rPr>
                        <a:t>13</a:t>
                      </a:r>
                    </a:p>
                  </a:txBody>
                  <a:tcPr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127898"/>
                  </a:ext>
                </a:extLst>
              </a:tr>
              <a:tr h="27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002112"/>
                  </a:ext>
                </a:extLst>
              </a:tr>
              <a:tr h="239258"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186927"/>
                  </a:ext>
                </a:extLst>
              </a:tr>
              <a:tr h="27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929697"/>
                  </a:ext>
                </a:extLst>
              </a:tr>
              <a:tr h="279728"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044861"/>
                  </a:ext>
                </a:extLst>
              </a:tr>
              <a:tr h="279728"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476258"/>
                  </a:ext>
                </a:extLst>
              </a:tr>
              <a:tr h="27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675607"/>
                  </a:ext>
                </a:extLst>
              </a:tr>
              <a:tr h="27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cript MT Bold" panose="03040602040607080904" pitchFamily="66" charset="0"/>
                        <a:ea typeface="08서울남산체 L" panose="02020603020101020101" pitchFamily="18" charset="-127"/>
                        <a:cs typeface="Sanskrit Text" panose="020B0502040204020203" pitchFamily="18" charset="0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857347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228488" y="627534"/>
            <a:ext cx="873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061737" y="1080917"/>
            <a:ext cx="451660" cy="110152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63642" y="1366568"/>
            <a:ext cx="910342" cy="100672"/>
          </a:xfrm>
          <a:prstGeom prst="roundRect">
            <a:avLst>
              <a:gd name="adj" fmla="val 271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11152-C8E8-4C63-B690-AF4F67547C15}"/>
              </a:ext>
            </a:extLst>
          </p:cNvPr>
          <p:cNvSpPr txBox="1"/>
          <p:nvPr/>
        </p:nvSpPr>
        <p:spPr>
          <a:xfrm>
            <a:off x="204000" y="229757"/>
            <a:ext cx="36134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HF/E Team 5 PROJECT SCHEDULE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C0624-F3F7-44F3-8005-DB23F6BB5EA8}"/>
              </a:ext>
            </a:extLst>
          </p:cNvPr>
          <p:cNvSpPr txBox="1"/>
          <p:nvPr/>
        </p:nvSpPr>
        <p:spPr>
          <a:xfrm>
            <a:off x="414032" y="664109"/>
            <a:ext cx="2351776" cy="1723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Abadi Extra Light" panose="020B0604020202020204" pitchFamily="34" charset="0"/>
              </a:rPr>
              <a:t>Idea selection &amp; research</a:t>
            </a:r>
            <a:endParaRPr lang="en-US" altLang="ko-KR" sz="1200" dirty="0">
              <a:latin typeface="Abadi Extra Light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badi Extra Light" panose="020B0604020202020204" pitchFamily="34" charset="0"/>
              </a:rPr>
              <a:t>Topic selection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badi Extra Light" panose="020B0604020202020204" pitchFamily="34" charset="0"/>
              </a:rPr>
              <a:t>Project Planning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badi Extra Light" panose="020B0604020202020204" pitchFamily="34" charset="0"/>
              </a:rPr>
              <a:t>Project Proposal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badi Extra Light" panose="020B0604020202020204" pitchFamily="34" charset="0"/>
              </a:rPr>
              <a:t>Survey and Interview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Abadi Extra Light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354E7-0058-4886-B875-9A76EFEE89C9}"/>
              </a:ext>
            </a:extLst>
          </p:cNvPr>
          <p:cNvSpPr txBox="1"/>
          <p:nvPr/>
        </p:nvSpPr>
        <p:spPr>
          <a:xfrm>
            <a:off x="412072" y="2029876"/>
            <a:ext cx="2351776" cy="116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Abadi Extra Light" panose="020B0604020202020204" pitchFamily="34" charset="0"/>
              </a:rPr>
              <a:t>Preparing prototype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badi Extra Light" panose="020B0604020202020204" pitchFamily="34" charset="0"/>
              </a:rPr>
              <a:t>Prototype sketch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badi Extra Light" panose="020B0604020202020204" pitchFamily="34" charset="0"/>
              </a:rPr>
              <a:t>Progress check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badi Extra Light" panose="020B0604020202020204" pitchFamily="34" charset="0"/>
              </a:rPr>
              <a:t>Mid-term 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69FC0-2317-4946-92EF-8232E11FFB63}"/>
              </a:ext>
            </a:extLst>
          </p:cNvPr>
          <p:cNvSpPr txBox="1"/>
          <p:nvPr/>
        </p:nvSpPr>
        <p:spPr>
          <a:xfrm>
            <a:off x="408312" y="3138413"/>
            <a:ext cx="2459984" cy="89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Abadi Extra Light" panose="020B0604020202020204" pitchFamily="34" charset="0"/>
              </a:rPr>
              <a:t>Experiment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badi Extra Light" panose="020B0604020202020204" pitchFamily="34" charset="0"/>
              </a:rPr>
              <a:t>Survey with eye tracker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Abadi Extra Light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75254C-5BA7-471A-ADB7-D25A88CE3F34}"/>
              </a:ext>
            </a:extLst>
          </p:cNvPr>
          <p:cNvSpPr txBox="1"/>
          <p:nvPr/>
        </p:nvSpPr>
        <p:spPr>
          <a:xfrm>
            <a:off x="408440" y="3707981"/>
            <a:ext cx="2799164" cy="144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Abadi Extra Light" panose="020B0604020202020204" pitchFamily="34" charset="0"/>
              </a:rPr>
              <a:t>Final presentation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badi Extra Light" panose="020B0604020202020204" pitchFamily="34" charset="0"/>
              </a:rPr>
              <a:t>Report writing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badi Extra Light" panose="020B0604020202020204" pitchFamily="34" charset="0"/>
              </a:rPr>
              <a:t>Preparation for presentation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badi Extra Light" panose="020B0604020202020204" pitchFamily="34" charset="0"/>
              </a:rPr>
              <a:t>Rehearsal &amp; presentation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Abadi Extra Light" panose="020B0604020202020204" pitchFamily="34" charset="0"/>
            </a:endParaRP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C575B409-4F2C-47EE-B61D-EFAD1B72F89D}"/>
              </a:ext>
            </a:extLst>
          </p:cNvPr>
          <p:cNvSpPr/>
          <p:nvPr/>
        </p:nvSpPr>
        <p:spPr>
          <a:xfrm>
            <a:off x="3504404" y="1642739"/>
            <a:ext cx="936104" cy="110152"/>
          </a:xfrm>
          <a:prstGeom prst="roundRect">
            <a:avLst>
              <a:gd name="adj" fmla="val 2717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:a16="http://schemas.microsoft.com/office/drawing/2014/main" id="{38B37E22-DC06-43B6-B969-A330F0A33154}"/>
              </a:ext>
            </a:extLst>
          </p:cNvPr>
          <p:cNvSpPr/>
          <p:nvPr/>
        </p:nvSpPr>
        <p:spPr>
          <a:xfrm>
            <a:off x="3511492" y="1928390"/>
            <a:ext cx="929016" cy="100672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49FBB517-FB61-4FF0-B540-708ADACA86DC}"/>
              </a:ext>
            </a:extLst>
          </p:cNvPr>
          <p:cNvSpPr/>
          <p:nvPr/>
        </p:nvSpPr>
        <p:spPr>
          <a:xfrm>
            <a:off x="3970174" y="2440334"/>
            <a:ext cx="936104" cy="110152"/>
          </a:xfrm>
          <a:prstGeom prst="roundRect">
            <a:avLst>
              <a:gd name="adj" fmla="val 271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모서리가 둥근 직사각형 1">
            <a:extLst>
              <a:ext uri="{FF2B5EF4-FFF2-40B4-BE49-F238E27FC236}">
                <a16:creationId xmlns:a16="http://schemas.microsoft.com/office/drawing/2014/main" id="{EF1253F7-CB31-4723-B853-BAC139B8C6E1}"/>
              </a:ext>
            </a:extLst>
          </p:cNvPr>
          <p:cNvSpPr/>
          <p:nvPr/>
        </p:nvSpPr>
        <p:spPr>
          <a:xfrm>
            <a:off x="4431138" y="2724507"/>
            <a:ext cx="469425" cy="110152"/>
          </a:xfrm>
          <a:prstGeom prst="roundRect">
            <a:avLst>
              <a:gd name="adj" fmla="val 2717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모서리가 둥근 직사각형 1">
            <a:extLst>
              <a:ext uri="{FF2B5EF4-FFF2-40B4-BE49-F238E27FC236}">
                <a16:creationId xmlns:a16="http://schemas.microsoft.com/office/drawing/2014/main" id="{34ADC1F7-5E79-49A9-90C9-373FA27EC29D}"/>
              </a:ext>
            </a:extLst>
          </p:cNvPr>
          <p:cNvSpPr/>
          <p:nvPr/>
        </p:nvSpPr>
        <p:spPr>
          <a:xfrm>
            <a:off x="4893475" y="3004751"/>
            <a:ext cx="460964" cy="110152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모서리가 둥근 직사각형 16">
            <a:extLst>
              <a:ext uri="{FF2B5EF4-FFF2-40B4-BE49-F238E27FC236}">
                <a16:creationId xmlns:a16="http://schemas.microsoft.com/office/drawing/2014/main" id="{482C616E-C116-469C-BD11-18805665AF40}"/>
              </a:ext>
            </a:extLst>
          </p:cNvPr>
          <p:cNvSpPr/>
          <p:nvPr/>
        </p:nvSpPr>
        <p:spPr>
          <a:xfrm>
            <a:off x="5813916" y="3562561"/>
            <a:ext cx="1383392" cy="100672"/>
          </a:xfrm>
          <a:prstGeom prst="roundRect">
            <a:avLst>
              <a:gd name="adj" fmla="val 2717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모서리가 둥근 직사각형 1">
            <a:extLst>
              <a:ext uri="{FF2B5EF4-FFF2-40B4-BE49-F238E27FC236}">
                <a16:creationId xmlns:a16="http://schemas.microsoft.com/office/drawing/2014/main" id="{6EDADEE7-1382-46C2-96C0-68501A1430A6}"/>
              </a:ext>
            </a:extLst>
          </p:cNvPr>
          <p:cNvSpPr/>
          <p:nvPr/>
        </p:nvSpPr>
        <p:spPr>
          <a:xfrm>
            <a:off x="5815388" y="2724507"/>
            <a:ext cx="469425" cy="110152"/>
          </a:xfrm>
          <a:prstGeom prst="roundRect">
            <a:avLst>
              <a:gd name="adj" fmla="val 2717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모서리가 둥근 직사각형 1">
            <a:extLst>
              <a:ext uri="{FF2B5EF4-FFF2-40B4-BE49-F238E27FC236}">
                <a16:creationId xmlns:a16="http://schemas.microsoft.com/office/drawing/2014/main" id="{518147F1-18E0-4ED2-AA35-A5C5C38D4A3A}"/>
              </a:ext>
            </a:extLst>
          </p:cNvPr>
          <p:cNvSpPr/>
          <p:nvPr/>
        </p:nvSpPr>
        <p:spPr>
          <a:xfrm>
            <a:off x="6736165" y="4114859"/>
            <a:ext cx="920973" cy="110152"/>
          </a:xfrm>
          <a:prstGeom prst="roundRect">
            <a:avLst>
              <a:gd name="adj" fmla="val 2717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C7EB16E2-D041-4E3A-8A0D-49158A200D21}"/>
              </a:ext>
            </a:extLst>
          </p:cNvPr>
          <p:cNvSpPr/>
          <p:nvPr/>
        </p:nvSpPr>
        <p:spPr>
          <a:xfrm>
            <a:off x="6732783" y="2724507"/>
            <a:ext cx="469425" cy="110152"/>
          </a:xfrm>
          <a:prstGeom prst="roundRect">
            <a:avLst>
              <a:gd name="adj" fmla="val 2717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모서리가 둥근 직사각형 1">
            <a:extLst>
              <a:ext uri="{FF2B5EF4-FFF2-40B4-BE49-F238E27FC236}">
                <a16:creationId xmlns:a16="http://schemas.microsoft.com/office/drawing/2014/main" id="{BCC0BCC8-6CE8-40FE-8324-9D90C532E0E4}"/>
              </a:ext>
            </a:extLst>
          </p:cNvPr>
          <p:cNvSpPr/>
          <p:nvPr/>
        </p:nvSpPr>
        <p:spPr>
          <a:xfrm>
            <a:off x="6736165" y="4405814"/>
            <a:ext cx="920973" cy="110152"/>
          </a:xfrm>
          <a:prstGeom prst="roundRect">
            <a:avLst>
              <a:gd name="adj" fmla="val 2717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모서리가 둥근 직사각형 1">
            <a:extLst>
              <a:ext uri="{FF2B5EF4-FFF2-40B4-BE49-F238E27FC236}">
                <a16:creationId xmlns:a16="http://schemas.microsoft.com/office/drawing/2014/main" id="{6C07E9A6-EE47-4BA8-8D64-6854340C4BA7}"/>
              </a:ext>
            </a:extLst>
          </p:cNvPr>
          <p:cNvSpPr/>
          <p:nvPr/>
        </p:nvSpPr>
        <p:spPr>
          <a:xfrm>
            <a:off x="7647941" y="4683451"/>
            <a:ext cx="469425" cy="110152"/>
          </a:xfrm>
          <a:prstGeom prst="roundRect">
            <a:avLst>
              <a:gd name="adj" fmla="val 271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2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54</Words>
  <Application>Microsoft Office PowerPoint</Application>
  <PresentationFormat>화면 슬라이드 쇼(16:9)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08서울남산체 B</vt:lpstr>
      <vt:lpstr>굴림</vt:lpstr>
      <vt:lpstr>나눔고딕</vt:lpstr>
      <vt:lpstr>나눔바른고딕</vt:lpstr>
      <vt:lpstr>맑은 고딕</vt:lpstr>
      <vt:lpstr>Abadi Extra Light</vt:lpstr>
      <vt:lpstr>Arial</vt:lpstr>
      <vt:lpstr>Script MT Bold</vt:lpstr>
      <vt:lpstr>Wingdings</vt:lpstr>
      <vt:lpstr>Office 테마</vt:lpstr>
      <vt:lpstr>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</dc:creator>
  <cp:lastModifiedBy>이승유</cp:lastModifiedBy>
  <cp:revision>130</cp:revision>
  <dcterms:modified xsi:type="dcterms:W3CDTF">2021-09-27T14:23:18Z</dcterms:modified>
</cp:coreProperties>
</file>