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유" userId="0d74a26e-f7c6-4b3e-820d-f68a8268e5d0" providerId="ADAL" clId="{417DF0DA-EBE8-437E-A105-73ED6B02543F}"/>
    <pc:docChg chg="modSld">
      <pc:chgData name="이승유" userId="0d74a26e-f7c6-4b3e-820d-f68a8268e5d0" providerId="ADAL" clId="{417DF0DA-EBE8-437E-A105-73ED6B02543F}" dt="2021-10-18T13:30:35.767" v="0" actId="1076"/>
      <pc:docMkLst>
        <pc:docMk/>
      </pc:docMkLst>
      <pc:sldChg chg="modSp mod">
        <pc:chgData name="이승유" userId="0d74a26e-f7c6-4b3e-820d-f68a8268e5d0" providerId="ADAL" clId="{417DF0DA-EBE8-437E-A105-73ED6B02543F}" dt="2021-10-18T13:30:35.767" v="0" actId="1076"/>
        <pc:sldMkLst>
          <pc:docMk/>
          <pc:sldMk cId="488823804" sldId="256"/>
        </pc:sldMkLst>
        <pc:spChg chg="mod">
          <ac:chgData name="이승유" userId="0d74a26e-f7c6-4b3e-820d-f68a8268e5d0" providerId="ADAL" clId="{417DF0DA-EBE8-437E-A105-73ED6B02543F}" dt="2021-10-18T13:30:35.767" v="0" actId="1076"/>
          <ac:spMkLst>
            <pc:docMk/>
            <pc:sldMk cId="488823804" sldId="256"/>
            <ac:spMk id="2054" creationId="{DE491CD1-3A55-4DF5-8921-43BC4220E29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40A32-CFA3-47D5-A364-4106D3D15F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8C062581-54B7-4AF6-AA02-404C02E13CFA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Problem Definition</a:t>
          </a:r>
          <a:endParaRPr lang="ko-KR" altLang="en-US" sz="1200" b="1" dirty="0"/>
        </a:p>
      </dgm:t>
    </dgm:pt>
    <dgm:pt modelId="{4B6F1361-2B7C-4AE9-8146-319FDF9854AE}" type="parTrans" cxnId="{E32F2DA9-F099-41BB-B57C-7A18969E759D}">
      <dgm:prSet/>
      <dgm:spPr/>
      <dgm:t>
        <a:bodyPr/>
        <a:lstStyle/>
        <a:p>
          <a:pPr latinLnBrk="1"/>
          <a:endParaRPr lang="ko-KR" altLang="en-US" sz="1200"/>
        </a:p>
      </dgm:t>
    </dgm:pt>
    <dgm:pt modelId="{7CEAEB82-194E-429B-8D1D-BD9DBD7AD4D5}" type="sibTrans" cxnId="{E32F2DA9-F099-41BB-B57C-7A18969E759D}">
      <dgm:prSet/>
      <dgm:spPr/>
      <dgm:t>
        <a:bodyPr/>
        <a:lstStyle/>
        <a:p>
          <a:pPr latinLnBrk="1"/>
          <a:endParaRPr lang="ko-KR" altLang="en-US" sz="1200"/>
        </a:p>
      </dgm:t>
    </dgm:pt>
    <dgm:pt modelId="{7F7CB884-1734-4FD1-A6E2-36124F0B59B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Main screen</a:t>
          </a:r>
          <a:endParaRPr lang="ko-KR" altLang="en-US" sz="1200" b="1" dirty="0"/>
        </a:p>
      </dgm:t>
    </dgm:pt>
    <dgm:pt modelId="{0695A6A2-C5F2-4834-814E-D2A861FDB7A5}" type="parTrans" cxnId="{26E19AD8-64CF-41DA-B1C2-E96B81EE41FE}">
      <dgm:prSet/>
      <dgm:spPr/>
      <dgm:t>
        <a:bodyPr/>
        <a:lstStyle/>
        <a:p>
          <a:pPr latinLnBrk="1"/>
          <a:endParaRPr lang="ko-KR" altLang="en-US" sz="1200"/>
        </a:p>
      </dgm:t>
    </dgm:pt>
    <dgm:pt modelId="{BEF981C5-D5B5-4120-BE70-5B043AACB152}" type="sibTrans" cxnId="{26E19AD8-64CF-41DA-B1C2-E96B81EE41FE}">
      <dgm:prSet/>
      <dgm:spPr/>
      <dgm:t>
        <a:bodyPr/>
        <a:lstStyle/>
        <a:p>
          <a:pPr latinLnBrk="1"/>
          <a:endParaRPr lang="ko-KR" altLang="en-US" sz="1200"/>
        </a:p>
      </dgm:t>
    </dgm:pt>
    <dgm:pt modelId="{627BDF09-9B5C-42E6-9625-6EA4794CD3E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Menu screen</a:t>
          </a:r>
          <a:endParaRPr lang="ko-KR" altLang="en-US" sz="1200" b="1" dirty="0"/>
        </a:p>
      </dgm:t>
    </dgm:pt>
    <dgm:pt modelId="{A0468FEF-D4A0-423F-A340-738C2A654DB2}" type="parTrans" cxnId="{5B5826C2-2DEF-4153-8E60-1BAE02371026}">
      <dgm:prSet/>
      <dgm:spPr/>
      <dgm:t>
        <a:bodyPr/>
        <a:lstStyle/>
        <a:p>
          <a:pPr latinLnBrk="1"/>
          <a:endParaRPr lang="ko-KR" altLang="en-US" sz="1200"/>
        </a:p>
      </dgm:t>
    </dgm:pt>
    <dgm:pt modelId="{8B079A6C-7CA2-4830-B454-17519B84BBD3}" type="sibTrans" cxnId="{5B5826C2-2DEF-4153-8E60-1BAE02371026}">
      <dgm:prSet/>
      <dgm:spPr/>
      <dgm:t>
        <a:bodyPr/>
        <a:lstStyle/>
        <a:p>
          <a:pPr latinLnBrk="1"/>
          <a:endParaRPr lang="ko-KR" altLang="en-US" sz="1200"/>
        </a:p>
      </dgm:t>
    </dgm:pt>
    <dgm:pt modelId="{863AAAC6-B4E5-413F-8020-033CB5AB450E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>
              <a:solidFill>
                <a:schemeClr val="tx2">
                  <a:lumMod val="75000"/>
                </a:schemeClr>
              </a:solidFill>
            </a:rPr>
            <a:t>Dark Mode</a:t>
          </a:r>
          <a:endParaRPr lang="ko-KR" altLang="en-US" sz="1200" b="1" dirty="0">
            <a:solidFill>
              <a:schemeClr val="tx2">
                <a:lumMod val="75000"/>
              </a:schemeClr>
            </a:solidFill>
          </a:endParaRPr>
        </a:p>
      </dgm:t>
    </dgm:pt>
    <dgm:pt modelId="{4B9A1830-1643-46F9-B124-A73936E84C8B}" type="parTrans" cxnId="{0A3D3A17-A816-4F64-9B5F-A16FA4E58C98}">
      <dgm:prSet/>
      <dgm:spPr/>
      <dgm:t>
        <a:bodyPr/>
        <a:lstStyle/>
        <a:p>
          <a:pPr latinLnBrk="1"/>
          <a:endParaRPr lang="ko-KR" altLang="en-US" sz="1200"/>
        </a:p>
      </dgm:t>
    </dgm:pt>
    <dgm:pt modelId="{B871BC00-3E70-4C2B-874C-59E89BC2E2F3}" type="sibTrans" cxnId="{0A3D3A17-A816-4F64-9B5F-A16FA4E58C98}">
      <dgm:prSet/>
      <dgm:spPr/>
      <dgm:t>
        <a:bodyPr/>
        <a:lstStyle/>
        <a:p>
          <a:pPr latinLnBrk="1"/>
          <a:endParaRPr lang="ko-KR" altLang="en-US" sz="1200"/>
        </a:p>
      </dgm:t>
    </dgm:pt>
    <dgm:pt modelId="{8E609E54-5DD4-4E98-81C8-29CFB5B134CC}" type="pres">
      <dgm:prSet presAssocID="{9B640A32-CFA3-47D5-A364-4106D3D15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219A4F-C07F-4AE0-B1F2-DF221CAFA051}" type="pres">
      <dgm:prSet presAssocID="{8C062581-54B7-4AF6-AA02-404C02E13CFA}" presName="hierRoot1" presStyleCnt="0">
        <dgm:presLayoutVars>
          <dgm:hierBranch val="init"/>
        </dgm:presLayoutVars>
      </dgm:prSet>
      <dgm:spPr/>
    </dgm:pt>
    <dgm:pt modelId="{B48862B9-DC4F-4D4B-8349-BB1D29863736}" type="pres">
      <dgm:prSet presAssocID="{8C062581-54B7-4AF6-AA02-404C02E13CFA}" presName="rootComposite1" presStyleCnt="0"/>
      <dgm:spPr/>
    </dgm:pt>
    <dgm:pt modelId="{D44AA14F-5A3B-4E75-B02C-FB5F4FD6E849}" type="pres">
      <dgm:prSet presAssocID="{8C062581-54B7-4AF6-AA02-404C02E13CFA}" presName="rootText1" presStyleLbl="node0" presStyleIdx="0" presStyleCnt="1" custScaleX="62718" custScaleY="23963">
        <dgm:presLayoutVars>
          <dgm:chPref val="3"/>
        </dgm:presLayoutVars>
      </dgm:prSet>
      <dgm:spPr/>
    </dgm:pt>
    <dgm:pt modelId="{124AD3E7-C914-4250-B066-B0FED40624C0}" type="pres">
      <dgm:prSet presAssocID="{8C062581-54B7-4AF6-AA02-404C02E13CFA}" presName="rootConnector1" presStyleLbl="node1" presStyleIdx="0" presStyleCnt="0"/>
      <dgm:spPr/>
    </dgm:pt>
    <dgm:pt modelId="{83124DFA-9F2A-4C6A-98DF-F9C45C4597C3}" type="pres">
      <dgm:prSet presAssocID="{8C062581-54B7-4AF6-AA02-404C02E13CFA}" presName="hierChild2" presStyleCnt="0"/>
      <dgm:spPr/>
    </dgm:pt>
    <dgm:pt modelId="{A0EE336E-41FF-4D40-AB62-01500A53768B}" type="pres">
      <dgm:prSet presAssocID="{0695A6A2-C5F2-4834-814E-D2A861FDB7A5}" presName="Name37" presStyleLbl="parChTrans1D2" presStyleIdx="0" presStyleCnt="3"/>
      <dgm:spPr/>
    </dgm:pt>
    <dgm:pt modelId="{22FCE14A-1117-4DDD-BE2C-48CB78839456}" type="pres">
      <dgm:prSet presAssocID="{7F7CB884-1734-4FD1-A6E2-36124F0B59BB}" presName="hierRoot2" presStyleCnt="0">
        <dgm:presLayoutVars>
          <dgm:hierBranch val="init"/>
        </dgm:presLayoutVars>
      </dgm:prSet>
      <dgm:spPr/>
    </dgm:pt>
    <dgm:pt modelId="{4A4AF57D-D363-427E-9F17-09CF87BFDA4B}" type="pres">
      <dgm:prSet presAssocID="{7F7CB884-1734-4FD1-A6E2-36124F0B59BB}" presName="rootComposite" presStyleCnt="0"/>
      <dgm:spPr/>
    </dgm:pt>
    <dgm:pt modelId="{3A25F725-1827-4377-82C5-5FA6C2A1A16A}" type="pres">
      <dgm:prSet presAssocID="{7F7CB884-1734-4FD1-A6E2-36124F0B59BB}" presName="rootText" presStyleLbl="node2" presStyleIdx="0" presStyleCnt="3" custScaleX="67882" custScaleY="23848">
        <dgm:presLayoutVars>
          <dgm:chPref val="3"/>
        </dgm:presLayoutVars>
      </dgm:prSet>
      <dgm:spPr/>
    </dgm:pt>
    <dgm:pt modelId="{98E50937-A9F4-4C60-A9C9-8F8F8F9CA2B6}" type="pres">
      <dgm:prSet presAssocID="{7F7CB884-1734-4FD1-A6E2-36124F0B59BB}" presName="rootConnector" presStyleLbl="node2" presStyleIdx="0" presStyleCnt="3"/>
      <dgm:spPr/>
    </dgm:pt>
    <dgm:pt modelId="{EABA7FCA-8905-4979-AC6B-40436CF66174}" type="pres">
      <dgm:prSet presAssocID="{7F7CB884-1734-4FD1-A6E2-36124F0B59BB}" presName="hierChild4" presStyleCnt="0"/>
      <dgm:spPr/>
    </dgm:pt>
    <dgm:pt modelId="{CC5425A8-1675-4CFA-B0DF-19F54F4FD68B}" type="pres">
      <dgm:prSet presAssocID="{7F7CB884-1734-4FD1-A6E2-36124F0B59BB}" presName="hierChild5" presStyleCnt="0"/>
      <dgm:spPr/>
    </dgm:pt>
    <dgm:pt modelId="{B93A8C2E-3A44-4699-8F84-8FE86115E4AE}" type="pres">
      <dgm:prSet presAssocID="{A0468FEF-D4A0-423F-A340-738C2A654DB2}" presName="Name37" presStyleLbl="parChTrans1D2" presStyleIdx="1" presStyleCnt="3"/>
      <dgm:spPr/>
    </dgm:pt>
    <dgm:pt modelId="{DF41C3C3-63B5-461C-8554-E400D512901B}" type="pres">
      <dgm:prSet presAssocID="{627BDF09-9B5C-42E6-9625-6EA4794CD3EB}" presName="hierRoot2" presStyleCnt="0">
        <dgm:presLayoutVars>
          <dgm:hierBranch val="init"/>
        </dgm:presLayoutVars>
      </dgm:prSet>
      <dgm:spPr/>
    </dgm:pt>
    <dgm:pt modelId="{CF02C82F-6D55-476B-99C5-1111AD044426}" type="pres">
      <dgm:prSet presAssocID="{627BDF09-9B5C-42E6-9625-6EA4794CD3EB}" presName="rootComposite" presStyleCnt="0"/>
      <dgm:spPr/>
    </dgm:pt>
    <dgm:pt modelId="{08A2BA5E-E49B-44B9-9846-B162AEE8CB20}" type="pres">
      <dgm:prSet presAssocID="{627BDF09-9B5C-42E6-9625-6EA4794CD3EB}" presName="rootText" presStyleLbl="node2" presStyleIdx="1" presStyleCnt="3" custScaleX="67882" custScaleY="23848">
        <dgm:presLayoutVars>
          <dgm:chPref val="3"/>
        </dgm:presLayoutVars>
      </dgm:prSet>
      <dgm:spPr/>
    </dgm:pt>
    <dgm:pt modelId="{4EB128DB-B8CE-4028-9849-9EE7A2413132}" type="pres">
      <dgm:prSet presAssocID="{627BDF09-9B5C-42E6-9625-6EA4794CD3EB}" presName="rootConnector" presStyleLbl="node2" presStyleIdx="1" presStyleCnt="3"/>
      <dgm:spPr/>
    </dgm:pt>
    <dgm:pt modelId="{5F4C1A2D-0D0C-4F47-9289-C4274356C426}" type="pres">
      <dgm:prSet presAssocID="{627BDF09-9B5C-42E6-9625-6EA4794CD3EB}" presName="hierChild4" presStyleCnt="0"/>
      <dgm:spPr/>
    </dgm:pt>
    <dgm:pt modelId="{D644AB80-C6B2-473A-A6C8-8CEE03218AF0}" type="pres">
      <dgm:prSet presAssocID="{627BDF09-9B5C-42E6-9625-6EA4794CD3EB}" presName="hierChild5" presStyleCnt="0"/>
      <dgm:spPr/>
    </dgm:pt>
    <dgm:pt modelId="{C90BE04F-D2D9-4249-88F4-76710311AEB3}" type="pres">
      <dgm:prSet presAssocID="{4B9A1830-1643-46F9-B124-A73936E84C8B}" presName="Name37" presStyleLbl="parChTrans1D2" presStyleIdx="2" presStyleCnt="3"/>
      <dgm:spPr/>
    </dgm:pt>
    <dgm:pt modelId="{DD26DE33-52AB-4C5F-849F-9D10E9F8D9A1}" type="pres">
      <dgm:prSet presAssocID="{863AAAC6-B4E5-413F-8020-033CB5AB450E}" presName="hierRoot2" presStyleCnt="0">
        <dgm:presLayoutVars>
          <dgm:hierBranch val="init"/>
        </dgm:presLayoutVars>
      </dgm:prSet>
      <dgm:spPr/>
    </dgm:pt>
    <dgm:pt modelId="{FCF2E3BE-F53B-4140-AFA2-F95EF55EA6ED}" type="pres">
      <dgm:prSet presAssocID="{863AAAC6-B4E5-413F-8020-033CB5AB450E}" presName="rootComposite" presStyleCnt="0"/>
      <dgm:spPr/>
    </dgm:pt>
    <dgm:pt modelId="{76B9D6EC-34C0-463B-BED4-810BFEFEE7B6}" type="pres">
      <dgm:prSet presAssocID="{863AAAC6-B4E5-413F-8020-033CB5AB450E}" presName="rootText" presStyleLbl="node2" presStyleIdx="2" presStyleCnt="3" custScaleX="67882" custScaleY="23848">
        <dgm:presLayoutVars>
          <dgm:chPref val="3"/>
        </dgm:presLayoutVars>
      </dgm:prSet>
      <dgm:spPr/>
    </dgm:pt>
    <dgm:pt modelId="{31342476-94C3-4EB6-AEB5-09528F476039}" type="pres">
      <dgm:prSet presAssocID="{863AAAC6-B4E5-413F-8020-033CB5AB450E}" presName="rootConnector" presStyleLbl="node2" presStyleIdx="2" presStyleCnt="3"/>
      <dgm:spPr/>
    </dgm:pt>
    <dgm:pt modelId="{0D2FE427-87DD-4EF2-BE4B-7D41A8D94759}" type="pres">
      <dgm:prSet presAssocID="{863AAAC6-B4E5-413F-8020-033CB5AB450E}" presName="hierChild4" presStyleCnt="0"/>
      <dgm:spPr/>
    </dgm:pt>
    <dgm:pt modelId="{1E58F4B9-9C8E-4520-812C-E611B9657AD5}" type="pres">
      <dgm:prSet presAssocID="{863AAAC6-B4E5-413F-8020-033CB5AB450E}" presName="hierChild5" presStyleCnt="0"/>
      <dgm:spPr/>
    </dgm:pt>
    <dgm:pt modelId="{547E2723-C8C5-4F5E-947F-3A6B83053453}" type="pres">
      <dgm:prSet presAssocID="{8C062581-54B7-4AF6-AA02-404C02E13CFA}" presName="hierChild3" presStyleCnt="0"/>
      <dgm:spPr/>
    </dgm:pt>
  </dgm:ptLst>
  <dgm:cxnLst>
    <dgm:cxn modelId="{0A3D3A17-A816-4F64-9B5F-A16FA4E58C98}" srcId="{8C062581-54B7-4AF6-AA02-404C02E13CFA}" destId="{863AAAC6-B4E5-413F-8020-033CB5AB450E}" srcOrd="2" destOrd="0" parTransId="{4B9A1830-1643-46F9-B124-A73936E84C8B}" sibTransId="{B871BC00-3E70-4C2B-874C-59E89BC2E2F3}"/>
    <dgm:cxn modelId="{92B2C430-B155-457C-B408-AD8578CF2D02}" type="presOf" srcId="{627BDF09-9B5C-42E6-9625-6EA4794CD3EB}" destId="{08A2BA5E-E49B-44B9-9846-B162AEE8CB20}" srcOrd="0" destOrd="0" presId="urn:microsoft.com/office/officeart/2005/8/layout/orgChart1"/>
    <dgm:cxn modelId="{29C22F39-034B-41F2-9AF0-B761F79D3E6F}" type="presOf" srcId="{A0468FEF-D4A0-423F-A340-738C2A654DB2}" destId="{B93A8C2E-3A44-4699-8F84-8FE86115E4AE}" srcOrd="0" destOrd="0" presId="urn:microsoft.com/office/officeart/2005/8/layout/orgChart1"/>
    <dgm:cxn modelId="{2F13E35E-2022-4915-B513-5884D504A9E1}" type="presOf" srcId="{8C062581-54B7-4AF6-AA02-404C02E13CFA}" destId="{D44AA14F-5A3B-4E75-B02C-FB5F4FD6E849}" srcOrd="0" destOrd="0" presId="urn:microsoft.com/office/officeart/2005/8/layout/orgChart1"/>
    <dgm:cxn modelId="{179BA563-EFC5-4091-B139-38F1EB6BA149}" type="presOf" srcId="{8C062581-54B7-4AF6-AA02-404C02E13CFA}" destId="{124AD3E7-C914-4250-B066-B0FED40624C0}" srcOrd="1" destOrd="0" presId="urn:microsoft.com/office/officeart/2005/8/layout/orgChart1"/>
    <dgm:cxn modelId="{8A4A1044-8F82-4C07-B567-A6FBC961096D}" type="presOf" srcId="{863AAAC6-B4E5-413F-8020-033CB5AB450E}" destId="{31342476-94C3-4EB6-AEB5-09528F476039}" srcOrd="1" destOrd="0" presId="urn:microsoft.com/office/officeart/2005/8/layout/orgChart1"/>
    <dgm:cxn modelId="{19836568-9C66-4A1F-861D-D470E7BD7797}" type="presOf" srcId="{627BDF09-9B5C-42E6-9625-6EA4794CD3EB}" destId="{4EB128DB-B8CE-4028-9849-9EE7A2413132}" srcOrd="1" destOrd="0" presId="urn:microsoft.com/office/officeart/2005/8/layout/orgChart1"/>
    <dgm:cxn modelId="{37FBC755-FB0E-43ED-B93D-14178B541102}" type="presOf" srcId="{4B9A1830-1643-46F9-B124-A73936E84C8B}" destId="{C90BE04F-D2D9-4249-88F4-76710311AEB3}" srcOrd="0" destOrd="0" presId="urn:microsoft.com/office/officeart/2005/8/layout/orgChart1"/>
    <dgm:cxn modelId="{AA917459-D253-4441-89B2-7F173E49416B}" type="presOf" srcId="{9B640A32-CFA3-47D5-A364-4106D3D15F90}" destId="{8E609E54-5DD4-4E98-81C8-29CFB5B134CC}" srcOrd="0" destOrd="0" presId="urn:microsoft.com/office/officeart/2005/8/layout/orgChart1"/>
    <dgm:cxn modelId="{B6D9C194-E0C3-481A-9D33-1865AF64B5F1}" type="presOf" srcId="{7F7CB884-1734-4FD1-A6E2-36124F0B59BB}" destId="{3A25F725-1827-4377-82C5-5FA6C2A1A16A}" srcOrd="0" destOrd="0" presId="urn:microsoft.com/office/officeart/2005/8/layout/orgChart1"/>
    <dgm:cxn modelId="{E32F2DA9-F099-41BB-B57C-7A18969E759D}" srcId="{9B640A32-CFA3-47D5-A364-4106D3D15F90}" destId="{8C062581-54B7-4AF6-AA02-404C02E13CFA}" srcOrd="0" destOrd="0" parTransId="{4B6F1361-2B7C-4AE9-8146-319FDF9854AE}" sibTransId="{7CEAEB82-194E-429B-8D1D-BD9DBD7AD4D5}"/>
    <dgm:cxn modelId="{5B5826C2-2DEF-4153-8E60-1BAE02371026}" srcId="{8C062581-54B7-4AF6-AA02-404C02E13CFA}" destId="{627BDF09-9B5C-42E6-9625-6EA4794CD3EB}" srcOrd="1" destOrd="0" parTransId="{A0468FEF-D4A0-423F-A340-738C2A654DB2}" sibTransId="{8B079A6C-7CA2-4830-B454-17519B84BBD3}"/>
    <dgm:cxn modelId="{0AD1C7C5-ABCD-4DBB-9477-31C11D160182}" type="presOf" srcId="{7F7CB884-1734-4FD1-A6E2-36124F0B59BB}" destId="{98E50937-A9F4-4C60-A9C9-8F8F8F9CA2B6}" srcOrd="1" destOrd="0" presId="urn:microsoft.com/office/officeart/2005/8/layout/orgChart1"/>
    <dgm:cxn modelId="{BBE57FCA-30A1-4EDF-8D1D-D7D45C67E840}" type="presOf" srcId="{0695A6A2-C5F2-4834-814E-D2A861FDB7A5}" destId="{A0EE336E-41FF-4D40-AB62-01500A53768B}" srcOrd="0" destOrd="0" presId="urn:microsoft.com/office/officeart/2005/8/layout/orgChart1"/>
    <dgm:cxn modelId="{0CB2BED2-4CDE-4C66-BB34-F7495969101E}" type="presOf" srcId="{863AAAC6-B4E5-413F-8020-033CB5AB450E}" destId="{76B9D6EC-34C0-463B-BED4-810BFEFEE7B6}" srcOrd="0" destOrd="0" presId="urn:microsoft.com/office/officeart/2005/8/layout/orgChart1"/>
    <dgm:cxn modelId="{26E19AD8-64CF-41DA-B1C2-E96B81EE41FE}" srcId="{8C062581-54B7-4AF6-AA02-404C02E13CFA}" destId="{7F7CB884-1734-4FD1-A6E2-36124F0B59BB}" srcOrd="0" destOrd="0" parTransId="{0695A6A2-C5F2-4834-814E-D2A861FDB7A5}" sibTransId="{BEF981C5-D5B5-4120-BE70-5B043AACB152}"/>
    <dgm:cxn modelId="{46FFC1BC-5939-4DF9-A2A7-F3C32650B134}" type="presParOf" srcId="{8E609E54-5DD4-4E98-81C8-29CFB5B134CC}" destId="{2C219A4F-C07F-4AE0-B1F2-DF221CAFA051}" srcOrd="0" destOrd="0" presId="urn:microsoft.com/office/officeart/2005/8/layout/orgChart1"/>
    <dgm:cxn modelId="{65FDA7E8-AC2B-4622-BD1E-3829900E944E}" type="presParOf" srcId="{2C219A4F-C07F-4AE0-B1F2-DF221CAFA051}" destId="{B48862B9-DC4F-4D4B-8349-BB1D29863736}" srcOrd="0" destOrd="0" presId="urn:microsoft.com/office/officeart/2005/8/layout/orgChart1"/>
    <dgm:cxn modelId="{F2A01173-11D1-4371-A229-10D05F8D432E}" type="presParOf" srcId="{B48862B9-DC4F-4D4B-8349-BB1D29863736}" destId="{D44AA14F-5A3B-4E75-B02C-FB5F4FD6E849}" srcOrd="0" destOrd="0" presId="urn:microsoft.com/office/officeart/2005/8/layout/orgChart1"/>
    <dgm:cxn modelId="{C9687A4E-FFFE-4D24-8788-553112A36DBC}" type="presParOf" srcId="{B48862B9-DC4F-4D4B-8349-BB1D29863736}" destId="{124AD3E7-C914-4250-B066-B0FED40624C0}" srcOrd="1" destOrd="0" presId="urn:microsoft.com/office/officeart/2005/8/layout/orgChart1"/>
    <dgm:cxn modelId="{532F8230-E151-4597-A9B0-1BC8D2C228D1}" type="presParOf" srcId="{2C219A4F-C07F-4AE0-B1F2-DF221CAFA051}" destId="{83124DFA-9F2A-4C6A-98DF-F9C45C4597C3}" srcOrd="1" destOrd="0" presId="urn:microsoft.com/office/officeart/2005/8/layout/orgChart1"/>
    <dgm:cxn modelId="{59456A0B-3838-422C-96E8-F3EB4301C6A7}" type="presParOf" srcId="{83124DFA-9F2A-4C6A-98DF-F9C45C4597C3}" destId="{A0EE336E-41FF-4D40-AB62-01500A53768B}" srcOrd="0" destOrd="0" presId="urn:microsoft.com/office/officeart/2005/8/layout/orgChart1"/>
    <dgm:cxn modelId="{C07CC2E3-A5E1-4A50-ADBE-8C55DD091D45}" type="presParOf" srcId="{83124DFA-9F2A-4C6A-98DF-F9C45C4597C3}" destId="{22FCE14A-1117-4DDD-BE2C-48CB78839456}" srcOrd="1" destOrd="0" presId="urn:microsoft.com/office/officeart/2005/8/layout/orgChart1"/>
    <dgm:cxn modelId="{9C75C586-6053-4E08-B171-A02402B94145}" type="presParOf" srcId="{22FCE14A-1117-4DDD-BE2C-48CB78839456}" destId="{4A4AF57D-D363-427E-9F17-09CF87BFDA4B}" srcOrd="0" destOrd="0" presId="urn:microsoft.com/office/officeart/2005/8/layout/orgChart1"/>
    <dgm:cxn modelId="{1578EEDD-4C7C-466A-B782-95733B5FA390}" type="presParOf" srcId="{4A4AF57D-D363-427E-9F17-09CF87BFDA4B}" destId="{3A25F725-1827-4377-82C5-5FA6C2A1A16A}" srcOrd="0" destOrd="0" presId="urn:microsoft.com/office/officeart/2005/8/layout/orgChart1"/>
    <dgm:cxn modelId="{07FE0D30-0E30-4030-92BA-14C529C83BD1}" type="presParOf" srcId="{4A4AF57D-D363-427E-9F17-09CF87BFDA4B}" destId="{98E50937-A9F4-4C60-A9C9-8F8F8F9CA2B6}" srcOrd="1" destOrd="0" presId="urn:microsoft.com/office/officeart/2005/8/layout/orgChart1"/>
    <dgm:cxn modelId="{65551948-2B43-492E-A49E-D989F3A4446B}" type="presParOf" srcId="{22FCE14A-1117-4DDD-BE2C-48CB78839456}" destId="{EABA7FCA-8905-4979-AC6B-40436CF66174}" srcOrd="1" destOrd="0" presId="urn:microsoft.com/office/officeart/2005/8/layout/orgChart1"/>
    <dgm:cxn modelId="{8D6AE565-6B1B-4FF6-B58E-5BD84FEDDAF1}" type="presParOf" srcId="{22FCE14A-1117-4DDD-BE2C-48CB78839456}" destId="{CC5425A8-1675-4CFA-B0DF-19F54F4FD68B}" srcOrd="2" destOrd="0" presId="urn:microsoft.com/office/officeart/2005/8/layout/orgChart1"/>
    <dgm:cxn modelId="{28FABC5E-B86A-4916-802B-92B01525DC87}" type="presParOf" srcId="{83124DFA-9F2A-4C6A-98DF-F9C45C4597C3}" destId="{B93A8C2E-3A44-4699-8F84-8FE86115E4AE}" srcOrd="2" destOrd="0" presId="urn:microsoft.com/office/officeart/2005/8/layout/orgChart1"/>
    <dgm:cxn modelId="{DAD59C9F-F87C-4DDB-9440-CE2D7FEE87CC}" type="presParOf" srcId="{83124DFA-9F2A-4C6A-98DF-F9C45C4597C3}" destId="{DF41C3C3-63B5-461C-8554-E400D512901B}" srcOrd="3" destOrd="0" presId="urn:microsoft.com/office/officeart/2005/8/layout/orgChart1"/>
    <dgm:cxn modelId="{78244A52-5010-4A09-990C-35D20BE30EDC}" type="presParOf" srcId="{DF41C3C3-63B5-461C-8554-E400D512901B}" destId="{CF02C82F-6D55-476B-99C5-1111AD044426}" srcOrd="0" destOrd="0" presId="urn:microsoft.com/office/officeart/2005/8/layout/orgChart1"/>
    <dgm:cxn modelId="{1D922476-2BBC-4703-AC6C-A3158DAF1AFF}" type="presParOf" srcId="{CF02C82F-6D55-476B-99C5-1111AD044426}" destId="{08A2BA5E-E49B-44B9-9846-B162AEE8CB20}" srcOrd="0" destOrd="0" presId="urn:microsoft.com/office/officeart/2005/8/layout/orgChart1"/>
    <dgm:cxn modelId="{97ED3C97-91C6-4187-9D5B-A56A1B7F711A}" type="presParOf" srcId="{CF02C82F-6D55-476B-99C5-1111AD044426}" destId="{4EB128DB-B8CE-4028-9849-9EE7A2413132}" srcOrd="1" destOrd="0" presId="urn:microsoft.com/office/officeart/2005/8/layout/orgChart1"/>
    <dgm:cxn modelId="{EDF30F3A-D614-43D8-8A12-477C26AE1588}" type="presParOf" srcId="{DF41C3C3-63B5-461C-8554-E400D512901B}" destId="{5F4C1A2D-0D0C-4F47-9289-C4274356C426}" srcOrd="1" destOrd="0" presId="urn:microsoft.com/office/officeart/2005/8/layout/orgChart1"/>
    <dgm:cxn modelId="{89D9259A-3433-4CBA-ACE4-264D911E6B5E}" type="presParOf" srcId="{DF41C3C3-63B5-461C-8554-E400D512901B}" destId="{D644AB80-C6B2-473A-A6C8-8CEE03218AF0}" srcOrd="2" destOrd="0" presId="urn:microsoft.com/office/officeart/2005/8/layout/orgChart1"/>
    <dgm:cxn modelId="{7BC028CF-459F-4D44-93E0-88AA4488405B}" type="presParOf" srcId="{83124DFA-9F2A-4C6A-98DF-F9C45C4597C3}" destId="{C90BE04F-D2D9-4249-88F4-76710311AEB3}" srcOrd="4" destOrd="0" presId="urn:microsoft.com/office/officeart/2005/8/layout/orgChart1"/>
    <dgm:cxn modelId="{44C0C9BB-7EC5-40F9-AF10-3E77076DE8E7}" type="presParOf" srcId="{83124DFA-9F2A-4C6A-98DF-F9C45C4597C3}" destId="{DD26DE33-52AB-4C5F-849F-9D10E9F8D9A1}" srcOrd="5" destOrd="0" presId="urn:microsoft.com/office/officeart/2005/8/layout/orgChart1"/>
    <dgm:cxn modelId="{7F0E3C3D-7679-4F6A-8D84-0EB6067E6A82}" type="presParOf" srcId="{DD26DE33-52AB-4C5F-849F-9D10E9F8D9A1}" destId="{FCF2E3BE-F53B-4140-AFA2-F95EF55EA6ED}" srcOrd="0" destOrd="0" presId="urn:microsoft.com/office/officeart/2005/8/layout/orgChart1"/>
    <dgm:cxn modelId="{91C30A1C-4ED1-48F4-B645-3144F849BBCB}" type="presParOf" srcId="{FCF2E3BE-F53B-4140-AFA2-F95EF55EA6ED}" destId="{76B9D6EC-34C0-463B-BED4-810BFEFEE7B6}" srcOrd="0" destOrd="0" presId="urn:microsoft.com/office/officeart/2005/8/layout/orgChart1"/>
    <dgm:cxn modelId="{4EAAC9E4-91F4-429E-B65A-4FF48F832732}" type="presParOf" srcId="{FCF2E3BE-F53B-4140-AFA2-F95EF55EA6ED}" destId="{31342476-94C3-4EB6-AEB5-09528F476039}" srcOrd="1" destOrd="0" presId="urn:microsoft.com/office/officeart/2005/8/layout/orgChart1"/>
    <dgm:cxn modelId="{CF0C6701-EB0B-4182-9307-24C5F5BC29F5}" type="presParOf" srcId="{DD26DE33-52AB-4C5F-849F-9D10E9F8D9A1}" destId="{0D2FE427-87DD-4EF2-BE4B-7D41A8D94759}" srcOrd="1" destOrd="0" presId="urn:microsoft.com/office/officeart/2005/8/layout/orgChart1"/>
    <dgm:cxn modelId="{126C92B0-FE7A-418F-8677-E7B892862222}" type="presParOf" srcId="{DD26DE33-52AB-4C5F-849F-9D10E9F8D9A1}" destId="{1E58F4B9-9C8E-4520-812C-E611B9657AD5}" srcOrd="2" destOrd="0" presId="urn:microsoft.com/office/officeart/2005/8/layout/orgChart1"/>
    <dgm:cxn modelId="{075F3CC2-D87C-448D-8C7D-A2D57DDE033A}" type="presParOf" srcId="{2C219A4F-C07F-4AE0-B1F2-DF221CAFA051}" destId="{547E2723-C8C5-4F5E-947F-3A6B830534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BE04F-D2D9-4249-88F4-76710311AEB3}">
      <dsp:nvSpPr>
        <dsp:cNvPr id="0" name=""/>
        <dsp:cNvSpPr/>
      </dsp:nvSpPr>
      <dsp:spPr>
        <a:xfrm>
          <a:off x="3216598" y="1011628"/>
          <a:ext cx="2324314" cy="549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0"/>
              </a:lnTo>
              <a:lnTo>
                <a:pt x="2324314" y="274580"/>
              </a:lnTo>
              <a:lnTo>
                <a:pt x="2324314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8C2E-3A44-4699-8F84-8FE86115E4AE}">
      <dsp:nvSpPr>
        <dsp:cNvPr id="0" name=""/>
        <dsp:cNvSpPr/>
      </dsp:nvSpPr>
      <dsp:spPr>
        <a:xfrm>
          <a:off x="3170878" y="1011628"/>
          <a:ext cx="91440" cy="549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E336E-41FF-4D40-AB62-01500A53768B}">
      <dsp:nvSpPr>
        <dsp:cNvPr id="0" name=""/>
        <dsp:cNvSpPr/>
      </dsp:nvSpPr>
      <dsp:spPr>
        <a:xfrm>
          <a:off x="892283" y="1011628"/>
          <a:ext cx="2324314" cy="549161"/>
        </a:xfrm>
        <a:custGeom>
          <a:avLst/>
          <a:gdLst/>
          <a:ahLst/>
          <a:cxnLst/>
          <a:rect l="0" t="0" r="0" b="0"/>
          <a:pathLst>
            <a:path>
              <a:moveTo>
                <a:pt x="2324314" y="0"/>
              </a:moveTo>
              <a:lnTo>
                <a:pt x="2324314" y="274580"/>
              </a:lnTo>
              <a:lnTo>
                <a:pt x="0" y="274580"/>
              </a:lnTo>
              <a:lnTo>
                <a:pt x="0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AA14F-5A3B-4E75-B02C-FB5F4FD6E849}">
      <dsp:nvSpPr>
        <dsp:cNvPr id="0" name=""/>
        <dsp:cNvSpPr/>
      </dsp:nvSpPr>
      <dsp:spPr>
        <a:xfrm>
          <a:off x="2396542" y="698305"/>
          <a:ext cx="1640111" cy="3133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Problem Definition</a:t>
          </a:r>
          <a:endParaRPr lang="ko-KR" altLang="en-US" sz="1200" b="1" kern="1200" dirty="0"/>
        </a:p>
      </dsp:txBody>
      <dsp:txXfrm>
        <a:off x="2396542" y="698305"/>
        <a:ext cx="1640111" cy="313323"/>
      </dsp:txXfrm>
    </dsp:sp>
    <dsp:sp modelId="{3A25F725-1827-4377-82C5-5FA6C2A1A16A}">
      <dsp:nvSpPr>
        <dsp:cNvPr id="0" name=""/>
        <dsp:cNvSpPr/>
      </dsp:nvSpPr>
      <dsp:spPr>
        <a:xfrm>
          <a:off x="4707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Main screen</a:t>
          </a:r>
          <a:endParaRPr lang="ko-KR" altLang="en-US" sz="1200" b="1" kern="1200" dirty="0"/>
        </a:p>
      </dsp:txBody>
      <dsp:txXfrm>
        <a:off x="4707" y="1560790"/>
        <a:ext cx="1775152" cy="311819"/>
      </dsp:txXfrm>
    </dsp:sp>
    <dsp:sp modelId="{08A2BA5E-E49B-44B9-9846-B162AEE8CB20}">
      <dsp:nvSpPr>
        <dsp:cNvPr id="0" name=""/>
        <dsp:cNvSpPr/>
      </dsp:nvSpPr>
      <dsp:spPr>
        <a:xfrm>
          <a:off x="2329022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Menu screen</a:t>
          </a:r>
          <a:endParaRPr lang="ko-KR" altLang="en-US" sz="1200" b="1" kern="1200" dirty="0"/>
        </a:p>
      </dsp:txBody>
      <dsp:txXfrm>
        <a:off x="2329022" y="1560790"/>
        <a:ext cx="1775152" cy="311819"/>
      </dsp:txXfrm>
    </dsp:sp>
    <dsp:sp modelId="{76B9D6EC-34C0-463B-BED4-810BFEFEE7B6}">
      <dsp:nvSpPr>
        <dsp:cNvPr id="0" name=""/>
        <dsp:cNvSpPr/>
      </dsp:nvSpPr>
      <dsp:spPr>
        <a:xfrm>
          <a:off x="4653336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2">
                  <a:lumMod val="75000"/>
                </a:schemeClr>
              </a:solidFill>
            </a:rPr>
            <a:t>Dark Mode</a:t>
          </a:r>
          <a:endParaRPr lang="ko-KR" alt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53336" y="1560790"/>
        <a:ext cx="1775152" cy="31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D643E-79B7-4839-A7AD-8B929D774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8FE0D4-F30B-4D54-B65F-9985B51A1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2AE24-623B-48AA-91D8-7EDD9422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3507B-BCF0-4CCF-88B8-FA464DFC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CEA17-06E8-429B-BCFF-BF46C1C5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2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D390A-F525-4539-B049-70280ECE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A2387-2DAB-4D01-8798-33B9D5BB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D8B41-95E2-4671-AF6D-D9D102F3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EF859-D66F-41A5-8091-07A12B26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188D4-D056-4D82-98C2-370A50CC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0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0CD0BF-FD59-45A7-A75C-9CF5FC4F9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FD65A-F23A-453A-80A4-4C0F28835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E89C3-517C-4F00-BEAA-B5678CF9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74586-4B47-4900-B0B6-FEB03DD0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121D3-17F6-49B8-B103-55C2EC2A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3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13CBE-BD8C-4FCE-801F-8D414B4D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88211-11A9-49A8-8D82-0D130A8A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A11F9-2D78-47C5-9992-3C4AF8D3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64463-F7EB-476F-B195-29A247D6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E828B-C92D-4FF8-8FBB-112C50D0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1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6C014-58BF-450E-A1A4-4480FBD5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167F34-9527-4FBA-9C4F-B330BC3E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F1569-87DB-49E3-B0E5-4EFA5EB2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D4E8C-9436-4ECF-AE5D-C528C58E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05A20-F29F-46D4-A661-DE448B9C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47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F8F92-2D55-4BD2-9723-5033C3BD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1208E-13C4-43D5-A7AF-CC0CCCE62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6EEF4-057F-4540-A2B2-800E317B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C65F9-2CFD-4412-83EE-22EC44D4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427BF-7C21-49BF-A491-F40B4597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3EA0B5-3387-4452-BCF0-32E18D03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E8795-61C1-4D88-B3A4-712CEA5B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9B561-5E8D-4BF6-A0A4-BBD2C6115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0F8038-8B83-4383-B4C7-E3647A46B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220B8-684B-4280-9DD7-FDDF4E17B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6DED93-5F09-4032-9CBB-BB7EB8F27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23C3-88AA-459E-BA8B-D180E3DB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E9ABF5-8125-4F76-933A-25512B89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832144-6BE6-4920-92DA-5F28CB67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18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2D174-AE19-43C1-B584-211A177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F9EE1-6C6D-4810-823A-38B2E3F5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7F08B6-A998-454F-97A7-0AE174E9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069FC1-9144-4032-B201-ECFB2A70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1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B9FB7F-5C4A-4A54-98A7-726077C7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1FD936-7D56-48A7-80A5-6AA30164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6492E-8B00-4E9D-96D9-3C350DFA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1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CC33C-0F5E-48C7-8463-17E53E7C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126E5-3EE3-41EE-947E-090C98AB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6F963-6D6B-42E0-80C9-132950CA6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1101B-F883-4263-9DF7-70AC3C2C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A1AB1-9F2C-4736-8D11-06147C49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9D8F3-E82F-481A-8A88-2B7E481A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1B840-BC76-4894-89A2-6FADB319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5BCD2A-58B6-49EF-B935-587A2F138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683CB-E19C-4FFD-9576-979FA62D2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635B9-130E-43F6-9BF4-B3A2BA1D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50E2A-9393-4F8B-9BB4-25FFED6F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A93F7-E264-40C0-BCB4-DB0D17C2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3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91D5FE-EC26-4A4F-81BC-D3FF9954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E7A61-7729-49A8-80F2-9A6363AB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A570F-D5D8-499B-9EFA-C2EEFC5A7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11520-7CAB-4236-AF14-C00F300A0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211F9-7419-4165-B2EA-C80307E71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8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FC2A1BD1-3C3D-4086-BD23-6780D459EA2D}"/>
              </a:ext>
            </a:extLst>
          </p:cNvPr>
          <p:cNvGrpSpPr/>
          <p:nvPr/>
        </p:nvGrpSpPr>
        <p:grpSpPr>
          <a:xfrm>
            <a:off x="2017059" y="0"/>
            <a:ext cx="8504328" cy="8351520"/>
            <a:chOff x="2017059" y="0"/>
            <a:chExt cx="8504328" cy="8351520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4FCC708-0D78-4F99-A98F-DAB974706C51}"/>
                </a:ext>
              </a:extLst>
            </p:cNvPr>
            <p:cNvGrpSpPr/>
            <p:nvPr/>
          </p:nvGrpSpPr>
          <p:grpSpPr>
            <a:xfrm>
              <a:off x="2017059" y="0"/>
              <a:ext cx="8504328" cy="8351520"/>
              <a:chOff x="2017059" y="0"/>
              <a:chExt cx="8504328" cy="835152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392097E-6ED8-4B0A-9A6E-0A65D3AC3A76}"/>
                  </a:ext>
                </a:extLst>
              </p:cNvPr>
              <p:cNvGrpSpPr/>
              <p:nvPr/>
            </p:nvGrpSpPr>
            <p:grpSpPr>
              <a:xfrm>
                <a:off x="2017059" y="0"/>
                <a:ext cx="8504328" cy="8351520"/>
                <a:chOff x="2017059" y="0"/>
                <a:chExt cx="8504328" cy="835152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3F662BDB-EFB0-4F09-8611-96DE5E3CDC27}"/>
                    </a:ext>
                  </a:extLst>
                </p:cNvPr>
                <p:cNvGrpSpPr/>
                <p:nvPr/>
              </p:nvGrpSpPr>
              <p:grpSpPr>
                <a:xfrm>
                  <a:off x="2017059" y="0"/>
                  <a:ext cx="8504328" cy="8351520"/>
                  <a:chOff x="1918449" y="-134471"/>
                  <a:chExt cx="8504328" cy="8351520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25C6BBF4-485D-40AB-83A7-EBFEAA167E6B}"/>
                      </a:ext>
                    </a:extLst>
                  </p:cNvPr>
                  <p:cNvSpPr/>
                  <p:nvPr/>
                </p:nvSpPr>
                <p:spPr>
                  <a:xfrm>
                    <a:off x="1918449" y="-134471"/>
                    <a:ext cx="8504328" cy="835152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3" name="그림 12" descr="텍스트이(가) 표시된 사진&#10;&#10;자동 생성된 설명">
                    <a:extLst>
                      <a:ext uri="{FF2B5EF4-FFF2-40B4-BE49-F238E27FC236}">
                        <a16:creationId xmlns:a16="http://schemas.microsoft.com/office/drawing/2014/main" id="{B23BE82D-7041-4042-B05E-5C49711218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21" t="3310" r="66711" b="355"/>
                  <a:stretch/>
                </p:blipFill>
                <p:spPr bwMode="auto">
                  <a:xfrm>
                    <a:off x="3129741" y="3432946"/>
                    <a:ext cx="1196666" cy="1968873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91BB19E8-08BB-4DFB-9F51-36A8B502B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384" r="65631"/>
                  <a:stretch/>
                </p:blipFill>
                <p:spPr bwMode="auto">
                  <a:xfrm>
                    <a:off x="5528610" y="3373570"/>
                    <a:ext cx="1122024" cy="1968873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85055786-5F72-4D3A-B5A9-36DEB8F0D5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662" r="47761"/>
                  <a:stretch/>
                </p:blipFill>
                <p:spPr bwMode="auto">
                  <a:xfrm>
                    <a:off x="7580733" y="3380251"/>
                    <a:ext cx="1911944" cy="1968874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</p:grpSp>
            <p:graphicFrame>
              <p:nvGraphicFramePr>
                <p:cNvPr id="19" name="다이어그램 18">
                  <a:extLst>
                    <a:ext uri="{FF2B5EF4-FFF2-40B4-BE49-F238E27FC236}">
                      <a16:creationId xmlns:a16="http://schemas.microsoft.com/office/drawing/2014/main" id="{0C9DADC9-37DD-4669-BA62-847AA1E3143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123099610"/>
                    </p:ext>
                  </p:extLst>
                </p:nvPr>
              </p:nvGraphicFramePr>
              <p:xfrm>
                <a:off x="2978012" y="1447976"/>
                <a:ext cx="6433197" cy="25709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5" r:lo="rId6" r:qs="rId7" r:cs="rId8"/>
                </a:graphicData>
              </a:graphic>
            </p:graphicFrame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8F19B11-8956-4278-AEB4-76122B286255}"/>
                  </a:ext>
                </a:extLst>
              </p:cNvPr>
              <p:cNvGrpSpPr/>
              <p:nvPr/>
            </p:nvGrpSpPr>
            <p:grpSpPr>
              <a:xfrm>
                <a:off x="5307033" y="256260"/>
                <a:ext cx="1775152" cy="311819"/>
                <a:chOff x="2329022" y="1560790"/>
                <a:chExt cx="1775152" cy="311819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F3B99706-B497-4B92-81EB-D7888227012E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63D8738-68A7-4D58-887E-09D3A8CC9588}"/>
                    </a:ext>
                  </a:extLst>
                </p:cNvPr>
                <p:cNvSpPr txBox="1"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200" b="1" kern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Problem Cognition</a:t>
                  </a:r>
                  <a:endParaRPr lang="ko-KR" altLang="en-US" sz="12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F3D08D34-7316-4F50-ABA4-0FF5A10A8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491" y="705871"/>
                <a:ext cx="1686592" cy="985801"/>
              </a:xfrm>
              <a:prstGeom prst="rect">
                <a:avLst/>
              </a:prstGeom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7787D89-9C02-4A6D-8ED0-7CB3D3424C56}"/>
                  </a:ext>
                </a:extLst>
              </p:cNvPr>
              <p:cNvGrpSpPr/>
              <p:nvPr/>
            </p:nvGrpSpPr>
            <p:grpSpPr>
              <a:xfrm>
                <a:off x="6148891" y="334673"/>
                <a:ext cx="3262318" cy="1715344"/>
                <a:chOff x="1420806" y="947501"/>
                <a:chExt cx="3332779" cy="1330484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ADC8B08-8925-4A26-A746-43AA204F49BD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2CAA458-6048-456B-ACCE-493237B92B49}"/>
                    </a:ext>
                  </a:extLst>
                </p:cNvPr>
                <p:cNvSpPr txBox="1"/>
                <p:nvPr/>
              </p:nvSpPr>
              <p:spPr>
                <a:xfrm>
                  <a:off x="1420806" y="947501"/>
                  <a:ext cx="3332779" cy="133048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S</a:t>
                  </a: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low loading speed of the screen</a:t>
                  </a:r>
                  <a:endParaRPr lang="en-US" altLang="ko-KR" sz="900" b="1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login errors and server collisions </a:t>
                  </a: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QR tagging not being on the main screen</a:t>
                  </a:r>
                  <a:endParaRPr lang="en-US" altLang="ko-KR" sz="900" b="1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complicated menu </a:t>
                  </a: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configuration access multiple functions</a:t>
                  </a:r>
                  <a:endParaRPr lang="ko-KR" altLang="en-US" sz="9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61A3D68-4E3E-46A6-A4DF-54CC37E4683F}"/>
                  </a:ext>
                </a:extLst>
              </p:cNvPr>
              <p:cNvGrpSpPr/>
              <p:nvPr/>
            </p:nvGrpSpPr>
            <p:grpSpPr>
              <a:xfrm>
                <a:off x="5275944" y="6016787"/>
                <a:ext cx="1731464" cy="1924268"/>
                <a:chOff x="2396542" y="698305"/>
                <a:chExt cx="1731464" cy="1924268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A917664-9DD3-4D07-96A3-3EF83F831081}"/>
                    </a:ext>
                  </a:extLst>
                </p:cNvPr>
                <p:cNvSpPr/>
                <p:nvPr/>
              </p:nvSpPr>
              <p:spPr>
                <a:xfrm>
                  <a:off x="2396542" y="698305"/>
                  <a:ext cx="1640111" cy="3133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512BEC2-D54C-4606-9829-FEA8BD2D043F}"/>
                    </a:ext>
                  </a:extLst>
                </p:cNvPr>
                <p:cNvSpPr txBox="1"/>
                <p:nvPr/>
              </p:nvSpPr>
              <p:spPr>
                <a:xfrm>
                  <a:off x="2487895" y="2309250"/>
                  <a:ext cx="1640111" cy="31332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200" b="1" kern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Solution</a:t>
                  </a:r>
                  <a:endParaRPr lang="ko-KR" altLang="en-US" sz="12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CD4BC4C6-6644-49F6-A5ED-89C93FB39F1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31982" y="5748908"/>
                <a:ext cx="827302" cy="229555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6D03E382-8E73-4557-8A4F-9AEEA1B7CD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14293" y="5662150"/>
                <a:ext cx="827301" cy="2469067"/>
              </a:xfrm>
              <a:prstGeom prst="bentConnector3">
                <a:avLst/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A5F16A2C-4065-42F0-A5DA-3C4429FB05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7917" y="1198772"/>
                <a:ext cx="424306" cy="1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A5A965A-6A07-4928-B022-785D9062C23B}"/>
                </a:ext>
              </a:extLst>
            </p:cNvPr>
            <p:cNvCxnSpPr>
              <a:cxnSpLocks/>
            </p:cNvCxnSpPr>
            <p:nvPr/>
          </p:nvCxnSpPr>
          <p:spPr>
            <a:xfrm>
              <a:off x="6193410" y="1875298"/>
              <a:ext cx="0" cy="267516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직선 연결선 2050">
              <a:extLst>
                <a:ext uri="{FF2B5EF4-FFF2-40B4-BE49-F238E27FC236}">
                  <a16:creationId xmlns:a16="http://schemas.microsoft.com/office/drawing/2014/main" id="{396EFF8E-E095-4D89-9796-A9997B5B77EC}"/>
                </a:ext>
              </a:extLst>
            </p:cNvPr>
            <p:cNvCxnSpPr/>
            <p:nvPr/>
          </p:nvCxnSpPr>
          <p:spPr>
            <a:xfrm flipV="1">
              <a:off x="6193410" y="6483033"/>
              <a:ext cx="0" cy="413651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4" name="TextBox 2053">
            <a:extLst>
              <a:ext uri="{FF2B5EF4-FFF2-40B4-BE49-F238E27FC236}">
                <a16:creationId xmlns:a16="http://schemas.microsoft.com/office/drawing/2014/main" id="{DE491CD1-3A55-4DF5-8921-43BC4220E29D}"/>
              </a:ext>
            </a:extLst>
          </p:cNvPr>
          <p:cNvSpPr txBox="1"/>
          <p:nvPr/>
        </p:nvSpPr>
        <p:spPr>
          <a:xfrm>
            <a:off x="-164217" y="158558"/>
            <a:ext cx="85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7792E-384F-4E43-B6AB-D5468A17B516}"/>
              </a:ext>
            </a:extLst>
          </p:cNvPr>
          <p:cNvSpPr txBox="1"/>
          <p:nvPr/>
        </p:nvSpPr>
        <p:spPr>
          <a:xfrm>
            <a:off x="3295955" y="5543007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Large Banner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Unused function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5BD92-CDD2-46C9-AE68-5ED868BFC6D2}"/>
              </a:ext>
            </a:extLst>
          </p:cNvPr>
          <p:cNvSpPr txBox="1"/>
          <p:nvPr/>
        </p:nvSpPr>
        <p:spPr>
          <a:xfrm>
            <a:off x="5477231" y="5562819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Too many function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nnecessary functions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9BA75-662C-42F6-90D7-4515672B86F7}"/>
              </a:ext>
            </a:extLst>
          </p:cNvPr>
          <p:cNvSpPr txBox="1"/>
          <p:nvPr/>
        </p:nvSpPr>
        <p:spPr>
          <a:xfrm>
            <a:off x="7906717" y="5526260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Not User-friendly designed</a:t>
            </a:r>
            <a:endParaRPr lang="en-US" altLang="ko-KR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Eye Fatigue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2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51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홍주원</dc:creator>
  <cp:lastModifiedBy>이승유</cp:lastModifiedBy>
  <cp:revision>4</cp:revision>
  <dcterms:created xsi:type="dcterms:W3CDTF">2021-10-16T14:59:14Z</dcterms:created>
  <dcterms:modified xsi:type="dcterms:W3CDTF">2021-10-18T13:31:02Z</dcterms:modified>
</cp:coreProperties>
</file>