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332" autoAdjust="0"/>
  </p:normalViewPr>
  <p:slideViewPr>
    <p:cSldViewPr snapToGrid="0" snapToObjects="1">
      <p:cViewPr varScale="1">
        <p:scale>
          <a:sx n="18" d="100"/>
          <a:sy n="18" d="100"/>
        </p:scale>
        <p:origin x="181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B3918-BC6E-4D75-89F1-33577A9DBA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7D6B26-74D2-4291-A52F-775DE10CFFDF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AutoNum type="alphaUcPeriod"/>
          </a:pP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Uncomfortable due to lack of function</a:t>
          </a:r>
          <a:endParaRPr lang="ko-KR" altLang="en-US" dirty="0"/>
        </a:p>
      </dgm:t>
    </dgm:pt>
    <dgm:pt modelId="{5FA0DEA9-3BDB-490C-A0A9-2E97D8EBF602}" type="parTrans" cxnId="{E708CA40-F6AD-4BD5-8B1F-DD7E35A716ED}">
      <dgm:prSet/>
      <dgm:spPr/>
      <dgm:t>
        <a:bodyPr/>
        <a:lstStyle/>
        <a:p>
          <a:pPr latinLnBrk="1"/>
          <a:endParaRPr lang="ko-KR" altLang="en-US"/>
        </a:p>
      </dgm:t>
    </dgm:pt>
    <dgm:pt modelId="{6B7B9E57-F67E-4CD3-AB36-0CDE27CF5C9B}" type="sibTrans" cxnId="{E708CA40-F6AD-4BD5-8B1F-DD7E35A716ED}">
      <dgm:prSet/>
      <dgm:spPr/>
      <dgm:t>
        <a:bodyPr/>
        <a:lstStyle/>
        <a:p>
          <a:pPr latinLnBrk="1"/>
          <a:endParaRPr lang="ko-KR" altLang="en-US"/>
        </a:p>
      </dgm:t>
    </dgm:pt>
    <dgm:pt modelId="{672B6599-EA4E-4FAC-B988-2996210DB67E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Inconvenient in functioning</a:t>
          </a:r>
          <a:endParaRPr lang="ko-KR" altLang="en-US" dirty="0"/>
        </a:p>
      </dgm:t>
    </dgm:pt>
    <dgm:pt modelId="{5310CAB5-EC63-46C8-B9F5-706F391D90A4}" type="parTrans" cxnId="{D0390D65-41B9-4C54-9390-758249F1EB92}">
      <dgm:prSet/>
      <dgm:spPr/>
      <dgm:t>
        <a:bodyPr/>
        <a:lstStyle/>
        <a:p>
          <a:pPr latinLnBrk="1"/>
          <a:endParaRPr lang="ko-KR" altLang="en-US"/>
        </a:p>
      </dgm:t>
    </dgm:pt>
    <dgm:pt modelId="{FA2F16DD-E15C-432B-A5B9-A98592898A0B}" type="sibTrans" cxnId="{D0390D65-41B9-4C54-9390-758249F1EB92}">
      <dgm:prSet/>
      <dgm:spPr/>
      <dgm:t>
        <a:bodyPr/>
        <a:lstStyle/>
        <a:p>
          <a:pPr latinLnBrk="1"/>
          <a:endParaRPr lang="ko-KR" altLang="en-US"/>
        </a:p>
      </dgm:t>
    </dgm:pt>
    <dgm:pt modelId="{AA5970F4-91FD-4CB4-BBCB-A64DD63A8EC4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3. Uncomfortable due to functional congestion</a:t>
          </a:r>
          <a:endParaRPr lang="ko-KR" altLang="en-US" dirty="0"/>
        </a:p>
      </dgm:t>
    </dgm:pt>
    <dgm:pt modelId="{12072376-210D-47BD-8433-251E4EF14B0D}" type="parTrans" cxnId="{02FCD022-E75D-447E-900A-3DB18624CB3E}">
      <dgm:prSet/>
      <dgm:spPr/>
      <dgm:t>
        <a:bodyPr/>
        <a:lstStyle/>
        <a:p>
          <a:pPr latinLnBrk="1"/>
          <a:endParaRPr lang="ko-KR" altLang="en-US"/>
        </a:p>
      </dgm:t>
    </dgm:pt>
    <dgm:pt modelId="{5A47507A-E689-428A-A072-76E2DBF6486A}" type="sibTrans" cxnId="{02FCD022-E75D-447E-900A-3DB18624CB3E}">
      <dgm:prSet/>
      <dgm:spPr/>
      <dgm:t>
        <a:bodyPr/>
        <a:lstStyle/>
        <a:p>
          <a:pPr latinLnBrk="1"/>
          <a:endParaRPr lang="ko-KR" altLang="en-US"/>
        </a:p>
      </dgm:t>
    </dgm:pt>
    <dgm:pt modelId="{53FDB4CC-703A-4FEF-A6A7-77F2CFEAA716}">
      <dgm:prSet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Bus time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302,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information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on convenience facilities in school,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HISNET mobile version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dark mode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dirty="0"/>
        </a:p>
      </dgm:t>
    </dgm:pt>
    <dgm:pt modelId="{BECB4E3B-E398-4D6A-ACF0-CF818E5554D7}" type="parTrans" cxnId="{4C712872-3521-471E-97BD-4881D20926AA}">
      <dgm:prSet/>
      <dgm:spPr/>
      <dgm:t>
        <a:bodyPr/>
        <a:lstStyle/>
        <a:p>
          <a:pPr latinLnBrk="1"/>
          <a:endParaRPr lang="ko-KR" altLang="en-US"/>
        </a:p>
      </dgm:t>
    </dgm:pt>
    <dgm:pt modelId="{9A532A0E-FE76-49A4-8225-03499F879BF8}" type="sibTrans" cxnId="{4C712872-3521-471E-97BD-4881D20926AA}">
      <dgm:prSet/>
      <dgm:spPr/>
      <dgm:t>
        <a:bodyPr/>
        <a:lstStyle/>
        <a:p>
          <a:pPr latinLnBrk="1"/>
          <a:endParaRPr lang="ko-KR" altLang="en-US"/>
        </a:p>
      </dgm:t>
    </dgm:pt>
    <dgm:pt modelId="{1D2D5669-491F-4404-BECE-9A160D4C2F63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One-click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complaints, application for a stay out of the dormitory, biometric authentication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time of </a:t>
          </a:r>
          <a:r>
            <a:rPr lang="en-US" altLang="ko-KR" b="1" dirty="0" err="1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Handong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Pay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inconvenience of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moving the screen slide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error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when accessing the notice,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confirmation and time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of dormitory ID, and some menus are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even executed properly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dirty="0"/>
        </a:p>
      </dgm:t>
    </dgm:pt>
    <dgm:pt modelId="{8EF28277-075C-4D33-9EBE-0A30814AB3AD}" type="parTrans" cxnId="{FA1AF54E-26C2-47E7-BADF-A8F758C6EABF}">
      <dgm:prSet/>
      <dgm:spPr/>
      <dgm:t>
        <a:bodyPr/>
        <a:lstStyle/>
        <a:p>
          <a:pPr latinLnBrk="1"/>
          <a:endParaRPr lang="ko-KR" altLang="en-US"/>
        </a:p>
      </dgm:t>
    </dgm:pt>
    <dgm:pt modelId="{A15EC6FE-F4D9-42D3-96BC-3F65E5D469A7}" type="sibTrans" cxnId="{FA1AF54E-26C2-47E7-BADF-A8F758C6EABF}">
      <dgm:prSet/>
      <dgm:spPr/>
      <dgm:t>
        <a:bodyPr/>
        <a:lstStyle/>
        <a:p>
          <a:pPr latinLnBrk="1"/>
          <a:endParaRPr lang="ko-KR" altLang="en-US"/>
        </a:p>
      </dgm:t>
    </dgm:pt>
    <dgm:pt modelId="{40DB3114-D3D5-47BE-BD85-9D1B9D919D55}">
      <dgm:prSet phldrT="[텍스트]"/>
      <dgm:spPr/>
      <dgm:t>
        <a:bodyPr/>
        <a:lstStyle/>
        <a:p>
          <a:pPr latinLnBrk="1"/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The interface is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messy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too many menus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icons and menu names are </a:t>
          </a:r>
          <a:r>
            <a:rPr lang="en-US" altLang="ko-KR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intuitive</a:t>
          </a:r>
          <a:r>
            <a: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 </a:t>
          </a:r>
          <a:endParaRPr lang="ko-KR" altLang="en-US" dirty="0"/>
        </a:p>
      </dgm:t>
    </dgm:pt>
    <dgm:pt modelId="{EB20D73A-0661-49D2-87FD-A973DD2F6129}" type="parTrans" cxnId="{31AB12C1-2859-4EC4-991C-C65360F22759}">
      <dgm:prSet/>
      <dgm:spPr/>
      <dgm:t>
        <a:bodyPr/>
        <a:lstStyle/>
        <a:p>
          <a:pPr latinLnBrk="1"/>
          <a:endParaRPr lang="ko-KR" altLang="en-US"/>
        </a:p>
      </dgm:t>
    </dgm:pt>
    <dgm:pt modelId="{AFA8F912-34AD-4991-8839-F25B83D03959}" type="sibTrans" cxnId="{31AB12C1-2859-4EC4-991C-C65360F22759}">
      <dgm:prSet/>
      <dgm:spPr/>
      <dgm:t>
        <a:bodyPr/>
        <a:lstStyle/>
        <a:p>
          <a:pPr latinLnBrk="1"/>
          <a:endParaRPr lang="ko-KR" altLang="en-US"/>
        </a:p>
      </dgm:t>
    </dgm:pt>
    <dgm:pt modelId="{5D205D12-1F72-4AC6-B2A9-C83ED66FA24E}" type="pres">
      <dgm:prSet presAssocID="{3CAB3918-BC6E-4D75-89F1-33577A9DBA2A}" presName="linear" presStyleCnt="0">
        <dgm:presLayoutVars>
          <dgm:dir/>
          <dgm:animLvl val="lvl"/>
          <dgm:resizeHandles val="exact"/>
        </dgm:presLayoutVars>
      </dgm:prSet>
      <dgm:spPr/>
    </dgm:pt>
    <dgm:pt modelId="{168601A3-8391-4252-BAE5-9372E94535A1}" type="pres">
      <dgm:prSet presAssocID="{9A7D6B26-74D2-4291-A52F-775DE10CFFDF}" presName="parentLin" presStyleCnt="0"/>
      <dgm:spPr/>
    </dgm:pt>
    <dgm:pt modelId="{5D986373-425F-4A17-AB32-5BB7B37B1118}" type="pres">
      <dgm:prSet presAssocID="{9A7D6B26-74D2-4291-A52F-775DE10CFFDF}" presName="parentLeftMargin" presStyleLbl="node1" presStyleIdx="0" presStyleCnt="3"/>
      <dgm:spPr/>
    </dgm:pt>
    <dgm:pt modelId="{DC76EE49-A0F7-4308-A34B-9E9C0B07DC97}" type="pres">
      <dgm:prSet presAssocID="{9A7D6B26-74D2-4291-A52F-775DE10CFFDF}" presName="parentText" presStyleLbl="node1" presStyleIdx="0" presStyleCnt="3" custScaleX="72850" custScaleY="72850">
        <dgm:presLayoutVars>
          <dgm:chMax val="0"/>
          <dgm:bulletEnabled val="1"/>
        </dgm:presLayoutVars>
      </dgm:prSet>
      <dgm:spPr/>
    </dgm:pt>
    <dgm:pt modelId="{F292A207-76C0-4500-B9BB-4990DF8640B4}" type="pres">
      <dgm:prSet presAssocID="{9A7D6B26-74D2-4291-A52F-775DE10CFFDF}" presName="negativeSpace" presStyleCnt="0"/>
      <dgm:spPr/>
    </dgm:pt>
    <dgm:pt modelId="{4EAC6087-590D-4246-8E8B-B29DFE4EEBF8}" type="pres">
      <dgm:prSet presAssocID="{9A7D6B26-74D2-4291-A52F-775DE10CFFDF}" presName="childText" presStyleLbl="conFgAcc1" presStyleIdx="0" presStyleCnt="3">
        <dgm:presLayoutVars>
          <dgm:bulletEnabled val="1"/>
        </dgm:presLayoutVars>
      </dgm:prSet>
      <dgm:spPr/>
    </dgm:pt>
    <dgm:pt modelId="{0F150D98-9A78-4649-9E27-57E9C55389F7}" type="pres">
      <dgm:prSet presAssocID="{6B7B9E57-F67E-4CD3-AB36-0CDE27CF5C9B}" presName="spaceBetweenRectangles" presStyleCnt="0"/>
      <dgm:spPr/>
    </dgm:pt>
    <dgm:pt modelId="{3DBB14C6-6175-4972-9BA1-F704E9902A4D}" type="pres">
      <dgm:prSet presAssocID="{672B6599-EA4E-4FAC-B988-2996210DB67E}" presName="parentLin" presStyleCnt="0"/>
      <dgm:spPr/>
    </dgm:pt>
    <dgm:pt modelId="{7B269214-2842-40CE-9527-C9D8EE0DB61E}" type="pres">
      <dgm:prSet presAssocID="{672B6599-EA4E-4FAC-B988-2996210DB67E}" presName="parentLeftMargin" presStyleLbl="node1" presStyleIdx="0" presStyleCnt="3"/>
      <dgm:spPr/>
    </dgm:pt>
    <dgm:pt modelId="{C1F92F2D-E05C-4104-B4E8-13382DCE9B47}" type="pres">
      <dgm:prSet presAssocID="{672B6599-EA4E-4FAC-B988-2996210DB67E}" presName="parentText" presStyleLbl="node1" presStyleIdx="1" presStyleCnt="3" custScaleX="72850" custScaleY="72850">
        <dgm:presLayoutVars>
          <dgm:chMax val="0"/>
          <dgm:bulletEnabled val="1"/>
        </dgm:presLayoutVars>
      </dgm:prSet>
      <dgm:spPr/>
    </dgm:pt>
    <dgm:pt modelId="{6F9C0BC7-2D03-4172-8B44-06DB63884179}" type="pres">
      <dgm:prSet presAssocID="{672B6599-EA4E-4FAC-B988-2996210DB67E}" presName="negativeSpace" presStyleCnt="0"/>
      <dgm:spPr/>
    </dgm:pt>
    <dgm:pt modelId="{4978ACDF-8068-4DCC-B102-6728C2E3A6A1}" type="pres">
      <dgm:prSet presAssocID="{672B6599-EA4E-4FAC-B988-2996210DB67E}" presName="childText" presStyleLbl="conFgAcc1" presStyleIdx="1" presStyleCnt="3">
        <dgm:presLayoutVars>
          <dgm:bulletEnabled val="1"/>
        </dgm:presLayoutVars>
      </dgm:prSet>
      <dgm:spPr/>
    </dgm:pt>
    <dgm:pt modelId="{BBFE24C9-FD46-4399-A452-97CADC7DC865}" type="pres">
      <dgm:prSet presAssocID="{FA2F16DD-E15C-432B-A5B9-A98592898A0B}" presName="spaceBetweenRectangles" presStyleCnt="0"/>
      <dgm:spPr/>
    </dgm:pt>
    <dgm:pt modelId="{297AF27A-4CE2-4A81-86D8-870C68B3DF5E}" type="pres">
      <dgm:prSet presAssocID="{AA5970F4-91FD-4CB4-BBCB-A64DD63A8EC4}" presName="parentLin" presStyleCnt="0"/>
      <dgm:spPr/>
    </dgm:pt>
    <dgm:pt modelId="{ADFABA08-06E2-4587-9347-908CE57834A5}" type="pres">
      <dgm:prSet presAssocID="{AA5970F4-91FD-4CB4-BBCB-A64DD63A8EC4}" presName="parentLeftMargin" presStyleLbl="node1" presStyleIdx="1" presStyleCnt="3"/>
      <dgm:spPr/>
    </dgm:pt>
    <dgm:pt modelId="{A779D1BB-C007-411F-A944-1C4848269B2C}" type="pres">
      <dgm:prSet presAssocID="{AA5970F4-91FD-4CB4-BBCB-A64DD63A8EC4}" presName="parentText" presStyleLbl="node1" presStyleIdx="2" presStyleCnt="3" custScaleX="72850" custScaleY="72850">
        <dgm:presLayoutVars>
          <dgm:chMax val="0"/>
          <dgm:bulletEnabled val="1"/>
        </dgm:presLayoutVars>
      </dgm:prSet>
      <dgm:spPr/>
    </dgm:pt>
    <dgm:pt modelId="{D2441C1A-D5EA-4B5D-AE1F-4A69D3333E5D}" type="pres">
      <dgm:prSet presAssocID="{AA5970F4-91FD-4CB4-BBCB-A64DD63A8EC4}" presName="negativeSpace" presStyleCnt="0"/>
      <dgm:spPr/>
    </dgm:pt>
    <dgm:pt modelId="{A3D2192B-CE10-4C95-8605-C217E89BA3F2}" type="pres">
      <dgm:prSet presAssocID="{AA5970F4-91FD-4CB4-BBCB-A64DD63A8E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2FCD022-E75D-447E-900A-3DB18624CB3E}" srcId="{3CAB3918-BC6E-4D75-89F1-33577A9DBA2A}" destId="{AA5970F4-91FD-4CB4-BBCB-A64DD63A8EC4}" srcOrd="2" destOrd="0" parTransId="{12072376-210D-47BD-8433-251E4EF14B0D}" sibTransId="{5A47507A-E689-428A-A072-76E2DBF6486A}"/>
    <dgm:cxn modelId="{E708CA40-F6AD-4BD5-8B1F-DD7E35A716ED}" srcId="{3CAB3918-BC6E-4D75-89F1-33577A9DBA2A}" destId="{9A7D6B26-74D2-4291-A52F-775DE10CFFDF}" srcOrd="0" destOrd="0" parTransId="{5FA0DEA9-3BDB-490C-A0A9-2E97D8EBF602}" sibTransId="{6B7B9E57-F67E-4CD3-AB36-0CDE27CF5C9B}"/>
    <dgm:cxn modelId="{D0390D65-41B9-4C54-9390-758249F1EB92}" srcId="{3CAB3918-BC6E-4D75-89F1-33577A9DBA2A}" destId="{672B6599-EA4E-4FAC-B988-2996210DB67E}" srcOrd="1" destOrd="0" parTransId="{5310CAB5-EC63-46C8-B9F5-706F391D90A4}" sibTransId="{FA2F16DD-E15C-432B-A5B9-A98592898A0B}"/>
    <dgm:cxn modelId="{71F47A4C-970D-434C-B5D0-EAF2607F0136}" type="presOf" srcId="{1D2D5669-491F-4404-BECE-9A160D4C2F63}" destId="{4978ACDF-8068-4DCC-B102-6728C2E3A6A1}" srcOrd="0" destOrd="0" presId="urn:microsoft.com/office/officeart/2005/8/layout/list1"/>
    <dgm:cxn modelId="{FA1AF54E-26C2-47E7-BADF-A8F758C6EABF}" srcId="{672B6599-EA4E-4FAC-B988-2996210DB67E}" destId="{1D2D5669-491F-4404-BECE-9A160D4C2F63}" srcOrd="0" destOrd="0" parTransId="{8EF28277-075C-4D33-9EBE-0A30814AB3AD}" sibTransId="{A15EC6FE-F4D9-42D3-96BC-3F65E5D469A7}"/>
    <dgm:cxn modelId="{FC830D4F-9CDD-4985-8E0A-4F490F939E39}" type="presOf" srcId="{672B6599-EA4E-4FAC-B988-2996210DB67E}" destId="{7B269214-2842-40CE-9527-C9D8EE0DB61E}" srcOrd="0" destOrd="0" presId="urn:microsoft.com/office/officeart/2005/8/layout/list1"/>
    <dgm:cxn modelId="{4C712872-3521-471E-97BD-4881D20926AA}" srcId="{9A7D6B26-74D2-4291-A52F-775DE10CFFDF}" destId="{53FDB4CC-703A-4FEF-A6A7-77F2CFEAA716}" srcOrd="0" destOrd="0" parTransId="{BECB4E3B-E398-4D6A-ACF0-CF818E5554D7}" sibTransId="{9A532A0E-FE76-49A4-8225-03499F879BF8}"/>
    <dgm:cxn modelId="{A7FB3575-FCC5-482B-B251-FE3510DEC9AB}" type="presOf" srcId="{3CAB3918-BC6E-4D75-89F1-33577A9DBA2A}" destId="{5D205D12-1F72-4AC6-B2A9-C83ED66FA24E}" srcOrd="0" destOrd="0" presId="urn:microsoft.com/office/officeart/2005/8/layout/list1"/>
    <dgm:cxn modelId="{E7096C7C-4C09-41C3-85BB-5DFF444A729C}" type="presOf" srcId="{9A7D6B26-74D2-4291-A52F-775DE10CFFDF}" destId="{DC76EE49-A0F7-4308-A34B-9E9C0B07DC97}" srcOrd="1" destOrd="0" presId="urn:microsoft.com/office/officeart/2005/8/layout/list1"/>
    <dgm:cxn modelId="{4641009A-7BAD-459B-BA1A-1670B401C750}" type="presOf" srcId="{9A7D6B26-74D2-4291-A52F-775DE10CFFDF}" destId="{5D986373-425F-4A17-AB32-5BB7B37B1118}" srcOrd="0" destOrd="0" presId="urn:microsoft.com/office/officeart/2005/8/layout/list1"/>
    <dgm:cxn modelId="{B375D09D-1A2E-4AFC-BF5E-491AFB56FDAF}" type="presOf" srcId="{40DB3114-D3D5-47BE-BD85-9D1B9D919D55}" destId="{A3D2192B-CE10-4C95-8605-C217E89BA3F2}" srcOrd="0" destOrd="0" presId="urn:microsoft.com/office/officeart/2005/8/layout/list1"/>
    <dgm:cxn modelId="{C09B0F9F-B2EC-4D37-BB07-DF1648EB32AF}" type="presOf" srcId="{AA5970F4-91FD-4CB4-BBCB-A64DD63A8EC4}" destId="{ADFABA08-06E2-4587-9347-908CE57834A5}" srcOrd="0" destOrd="0" presId="urn:microsoft.com/office/officeart/2005/8/layout/list1"/>
    <dgm:cxn modelId="{F564CBB9-67FF-4550-B7C5-BEF416E084CC}" type="presOf" srcId="{53FDB4CC-703A-4FEF-A6A7-77F2CFEAA716}" destId="{4EAC6087-590D-4246-8E8B-B29DFE4EEBF8}" srcOrd="0" destOrd="0" presId="urn:microsoft.com/office/officeart/2005/8/layout/list1"/>
    <dgm:cxn modelId="{31AB12C1-2859-4EC4-991C-C65360F22759}" srcId="{AA5970F4-91FD-4CB4-BBCB-A64DD63A8EC4}" destId="{40DB3114-D3D5-47BE-BD85-9D1B9D919D55}" srcOrd="0" destOrd="0" parTransId="{EB20D73A-0661-49D2-87FD-A973DD2F6129}" sibTransId="{AFA8F912-34AD-4991-8839-F25B83D03959}"/>
    <dgm:cxn modelId="{B0C8B9C9-A6AE-49FF-9F5F-3CB22C7B186A}" type="presOf" srcId="{AA5970F4-91FD-4CB4-BBCB-A64DD63A8EC4}" destId="{A779D1BB-C007-411F-A944-1C4848269B2C}" srcOrd="1" destOrd="0" presId="urn:microsoft.com/office/officeart/2005/8/layout/list1"/>
    <dgm:cxn modelId="{288B1AF2-29D6-46B1-AB6F-84A4EC5FCAC4}" type="presOf" srcId="{672B6599-EA4E-4FAC-B988-2996210DB67E}" destId="{C1F92F2D-E05C-4104-B4E8-13382DCE9B47}" srcOrd="1" destOrd="0" presId="urn:microsoft.com/office/officeart/2005/8/layout/list1"/>
    <dgm:cxn modelId="{E6C07850-EB44-4A86-A287-D24EC5A4CFB4}" type="presParOf" srcId="{5D205D12-1F72-4AC6-B2A9-C83ED66FA24E}" destId="{168601A3-8391-4252-BAE5-9372E94535A1}" srcOrd="0" destOrd="0" presId="urn:microsoft.com/office/officeart/2005/8/layout/list1"/>
    <dgm:cxn modelId="{61046A93-4A40-4199-9379-F32F2C8228E2}" type="presParOf" srcId="{168601A3-8391-4252-BAE5-9372E94535A1}" destId="{5D986373-425F-4A17-AB32-5BB7B37B1118}" srcOrd="0" destOrd="0" presId="urn:microsoft.com/office/officeart/2005/8/layout/list1"/>
    <dgm:cxn modelId="{79FAD1F0-E87E-43B6-8FBF-CE55EC7F50F9}" type="presParOf" srcId="{168601A3-8391-4252-BAE5-9372E94535A1}" destId="{DC76EE49-A0F7-4308-A34B-9E9C0B07DC97}" srcOrd="1" destOrd="0" presId="urn:microsoft.com/office/officeart/2005/8/layout/list1"/>
    <dgm:cxn modelId="{24535D0E-D8BF-4F11-AB06-4C09697B0BC3}" type="presParOf" srcId="{5D205D12-1F72-4AC6-B2A9-C83ED66FA24E}" destId="{F292A207-76C0-4500-B9BB-4990DF8640B4}" srcOrd="1" destOrd="0" presId="urn:microsoft.com/office/officeart/2005/8/layout/list1"/>
    <dgm:cxn modelId="{F86B7B69-B1E8-480E-85C3-7460D9E07D1D}" type="presParOf" srcId="{5D205D12-1F72-4AC6-B2A9-C83ED66FA24E}" destId="{4EAC6087-590D-4246-8E8B-B29DFE4EEBF8}" srcOrd="2" destOrd="0" presId="urn:microsoft.com/office/officeart/2005/8/layout/list1"/>
    <dgm:cxn modelId="{60C63056-3445-4208-8581-F9B7B415DB65}" type="presParOf" srcId="{5D205D12-1F72-4AC6-B2A9-C83ED66FA24E}" destId="{0F150D98-9A78-4649-9E27-57E9C55389F7}" srcOrd="3" destOrd="0" presId="urn:microsoft.com/office/officeart/2005/8/layout/list1"/>
    <dgm:cxn modelId="{5656E327-0260-463F-8155-796E3ABA720B}" type="presParOf" srcId="{5D205D12-1F72-4AC6-B2A9-C83ED66FA24E}" destId="{3DBB14C6-6175-4972-9BA1-F704E9902A4D}" srcOrd="4" destOrd="0" presId="urn:microsoft.com/office/officeart/2005/8/layout/list1"/>
    <dgm:cxn modelId="{3B0EF492-36AD-4041-8F75-A988DE0589F6}" type="presParOf" srcId="{3DBB14C6-6175-4972-9BA1-F704E9902A4D}" destId="{7B269214-2842-40CE-9527-C9D8EE0DB61E}" srcOrd="0" destOrd="0" presId="urn:microsoft.com/office/officeart/2005/8/layout/list1"/>
    <dgm:cxn modelId="{48775A01-F7B8-42FA-B3E5-EED5667051D3}" type="presParOf" srcId="{3DBB14C6-6175-4972-9BA1-F704E9902A4D}" destId="{C1F92F2D-E05C-4104-B4E8-13382DCE9B47}" srcOrd="1" destOrd="0" presId="urn:microsoft.com/office/officeart/2005/8/layout/list1"/>
    <dgm:cxn modelId="{66A3D16A-0089-40F3-A5AD-197E82E40B66}" type="presParOf" srcId="{5D205D12-1F72-4AC6-B2A9-C83ED66FA24E}" destId="{6F9C0BC7-2D03-4172-8B44-06DB63884179}" srcOrd="5" destOrd="0" presId="urn:microsoft.com/office/officeart/2005/8/layout/list1"/>
    <dgm:cxn modelId="{41F139C9-98F4-4F0C-A1BE-30CAE4B70085}" type="presParOf" srcId="{5D205D12-1F72-4AC6-B2A9-C83ED66FA24E}" destId="{4978ACDF-8068-4DCC-B102-6728C2E3A6A1}" srcOrd="6" destOrd="0" presId="urn:microsoft.com/office/officeart/2005/8/layout/list1"/>
    <dgm:cxn modelId="{F78BABB9-6866-4AD0-B321-F88B7EFFC839}" type="presParOf" srcId="{5D205D12-1F72-4AC6-B2A9-C83ED66FA24E}" destId="{BBFE24C9-FD46-4399-A452-97CADC7DC865}" srcOrd="7" destOrd="0" presId="urn:microsoft.com/office/officeart/2005/8/layout/list1"/>
    <dgm:cxn modelId="{9E772B48-0BBD-4E5A-B5E3-7F18DD82759E}" type="presParOf" srcId="{5D205D12-1F72-4AC6-B2A9-C83ED66FA24E}" destId="{297AF27A-4CE2-4A81-86D8-870C68B3DF5E}" srcOrd="8" destOrd="0" presId="urn:microsoft.com/office/officeart/2005/8/layout/list1"/>
    <dgm:cxn modelId="{1BFF105C-A6F8-4083-A470-2A33D61C8560}" type="presParOf" srcId="{297AF27A-4CE2-4A81-86D8-870C68B3DF5E}" destId="{ADFABA08-06E2-4587-9347-908CE57834A5}" srcOrd="0" destOrd="0" presId="urn:microsoft.com/office/officeart/2005/8/layout/list1"/>
    <dgm:cxn modelId="{070151B2-3820-4098-9640-DABE8E87A66D}" type="presParOf" srcId="{297AF27A-4CE2-4A81-86D8-870C68B3DF5E}" destId="{A779D1BB-C007-411F-A944-1C4848269B2C}" srcOrd="1" destOrd="0" presId="urn:microsoft.com/office/officeart/2005/8/layout/list1"/>
    <dgm:cxn modelId="{1850EECE-378C-4034-BFC2-58EA1C3583D7}" type="presParOf" srcId="{5D205D12-1F72-4AC6-B2A9-C83ED66FA24E}" destId="{D2441C1A-D5EA-4B5D-AE1F-4A69D3333E5D}" srcOrd="9" destOrd="0" presId="urn:microsoft.com/office/officeart/2005/8/layout/list1"/>
    <dgm:cxn modelId="{AD946503-15CB-4568-AEC1-76A4BC077159}" type="presParOf" srcId="{5D205D12-1F72-4AC6-B2A9-C83ED66FA24E}" destId="{A3D2192B-CE10-4C95-8605-C217E89BA3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B3918-BC6E-4D75-89F1-33577A9DBA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7D6B26-74D2-4291-A52F-775DE10CFFDF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AutoNum type="alphaUcPeriod"/>
          </a:pPr>
          <a:r>
            <a: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Improvements compared to the previous app</a:t>
          </a:r>
          <a:endParaRPr lang="ko-KR" altLang="en-US" sz="1600" dirty="0"/>
        </a:p>
      </dgm:t>
    </dgm:pt>
    <dgm:pt modelId="{5FA0DEA9-3BDB-490C-A0A9-2E97D8EBF602}" type="parTrans" cxnId="{E708CA40-F6AD-4BD5-8B1F-DD7E35A716ED}">
      <dgm:prSet/>
      <dgm:spPr/>
      <dgm:t>
        <a:bodyPr/>
        <a:lstStyle/>
        <a:p>
          <a:pPr latinLnBrk="1"/>
          <a:endParaRPr lang="ko-KR" altLang="en-US" sz="1400"/>
        </a:p>
      </dgm:t>
    </dgm:pt>
    <dgm:pt modelId="{6B7B9E57-F67E-4CD3-AB36-0CDE27CF5C9B}" type="sibTrans" cxnId="{E708CA40-F6AD-4BD5-8B1F-DD7E35A716ED}">
      <dgm:prSet/>
      <dgm:spPr/>
      <dgm:t>
        <a:bodyPr/>
        <a:lstStyle/>
        <a:p>
          <a:pPr latinLnBrk="1"/>
          <a:endParaRPr lang="ko-KR" altLang="en-US" sz="1400"/>
        </a:p>
      </dgm:t>
    </dgm:pt>
    <dgm:pt modelId="{672B6599-EA4E-4FAC-B988-2996210DB67E}">
      <dgm:prSet phldrT="[텍스트]" custT="1"/>
      <dgm:spPr/>
      <dgm:t>
        <a:bodyPr/>
        <a:lstStyle/>
        <a:p>
          <a:pPr latinLnBrk="1"/>
          <a:r>
            <a: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Any inconvenience(improvement) in the current prototype</a:t>
          </a:r>
          <a:endParaRPr lang="ko-KR" altLang="en-US" sz="1600" dirty="0"/>
        </a:p>
      </dgm:t>
    </dgm:pt>
    <dgm:pt modelId="{5310CAB5-EC63-46C8-B9F5-706F391D90A4}" type="parTrans" cxnId="{D0390D65-41B9-4C54-9390-758249F1EB92}">
      <dgm:prSet/>
      <dgm:spPr/>
      <dgm:t>
        <a:bodyPr/>
        <a:lstStyle/>
        <a:p>
          <a:pPr latinLnBrk="1"/>
          <a:endParaRPr lang="ko-KR" altLang="en-US" sz="1400"/>
        </a:p>
      </dgm:t>
    </dgm:pt>
    <dgm:pt modelId="{FA2F16DD-E15C-432B-A5B9-A98592898A0B}" type="sibTrans" cxnId="{D0390D65-41B9-4C54-9390-758249F1EB92}">
      <dgm:prSet/>
      <dgm:spPr/>
      <dgm:t>
        <a:bodyPr/>
        <a:lstStyle/>
        <a:p>
          <a:pPr latinLnBrk="1"/>
          <a:endParaRPr lang="ko-KR" altLang="en-US" sz="1400"/>
        </a:p>
      </dgm:t>
    </dgm:pt>
    <dgm:pt modelId="{53FDB4CC-703A-4FEF-A6A7-77F2CFEAA716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Intuitive reinforcement 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by changing UI design</a:t>
          </a:r>
          <a:endParaRPr lang="ko-KR" altLang="en-US" sz="1400" dirty="0"/>
        </a:p>
      </dgm:t>
    </dgm:pt>
    <dgm:pt modelId="{BECB4E3B-E398-4D6A-ACF0-CF818E5554D7}" type="parTrans" cxnId="{4C712872-3521-471E-97BD-4881D20926AA}">
      <dgm:prSet/>
      <dgm:spPr/>
      <dgm:t>
        <a:bodyPr/>
        <a:lstStyle/>
        <a:p>
          <a:pPr latinLnBrk="1"/>
          <a:endParaRPr lang="ko-KR" altLang="en-US" sz="1400"/>
        </a:p>
      </dgm:t>
    </dgm:pt>
    <dgm:pt modelId="{9A532A0E-FE76-49A4-8225-03499F879BF8}" type="sibTrans" cxnId="{4C712872-3521-471E-97BD-4881D20926AA}">
      <dgm:prSet/>
      <dgm:spPr/>
      <dgm:t>
        <a:bodyPr/>
        <a:lstStyle/>
        <a:p>
          <a:pPr latinLnBrk="1"/>
          <a:endParaRPr lang="ko-KR" altLang="en-US" sz="1400"/>
        </a:p>
      </dgm:t>
    </dgm:pt>
    <dgm:pt modelId="{1D2D5669-491F-4404-BECE-9A160D4C2F63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Removal: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School Notice Banner, Weather Widget, ID verification</a:t>
          </a:r>
          <a:endParaRPr lang="ko-KR" altLang="en-US" sz="1400" dirty="0"/>
        </a:p>
      </dgm:t>
    </dgm:pt>
    <dgm:pt modelId="{8EF28277-075C-4D33-9EBE-0A30814AB3AD}" type="parTrans" cxnId="{FA1AF54E-26C2-47E7-BADF-A8F758C6EABF}">
      <dgm:prSet/>
      <dgm:spPr/>
      <dgm:t>
        <a:bodyPr/>
        <a:lstStyle/>
        <a:p>
          <a:pPr latinLnBrk="1"/>
          <a:endParaRPr lang="ko-KR" altLang="en-US" sz="1400"/>
        </a:p>
      </dgm:t>
    </dgm:pt>
    <dgm:pt modelId="{A15EC6FE-F4D9-42D3-96BC-3F65E5D469A7}" type="sibTrans" cxnId="{FA1AF54E-26C2-47E7-BADF-A8F758C6EABF}">
      <dgm:prSet/>
      <dgm:spPr/>
      <dgm:t>
        <a:bodyPr/>
        <a:lstStyle/>
        <a:p>
          <a:pPr latinLnBrk="1"/>
          <a:endParaRPr lang="ko-KR" altLang="en-US" sz="1400"/>
        </a:p>
      </dgm:t>
    </dgm:pt>
    <dgm:pt modelId="{C52D6C2E-AD92-4B97-A687-00C860E084B4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Change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: bell button and notice alarm button at the top right (there is no difference at present), quick menu, menu icon/font size (currently too small to recognize), dark mode button (currently difficult to intuitively recognize)</a:t>
          </a:r>
        </a:p>
      </dgm:t>
    </dgm:pt>
    <dgm:pt modelId="{641C43BF-CEA9-4A1A-8965-D72CDA30BCCD}" type="parTrans" cxnId="{107B8276-9893-4228-8691-42B76AAE488B}">
      <dgm:prSet/>
      <dgm:spPr/>
      <dgm:t>
        <a:bodyPr/>
        <a:lstStyle/>
        <a:p>
          <a:pPr latinLnBrk="1"/>
          <a:endParaRPr lang="ko-KR" altLang="en-US" sz="1400"/>
        </a:p>
      </dgm:t>
    </dgm:pt>
    <dgm:pt modelId="{86F81E96-D95A-4A6C-ADE5-71A8196118F6}" type="sibTrans" cxnId="{107B8276-9893-4228-8691-42B76AAE488B}">
      <dgm:prSet/>
      <dgm:spPr/>
      <dgm:t>
        <a:bodyPr/>
        <a:lstStyle/>
        <a:p>
          <a:pPr latinLnBrk="1"/>
          <a:endParaRPr lang="ko-KR" altLang="en-US" sz="1400"/>
        </a:p>
      </dgm:t>
    </dgm:pt>
    <dgm:pt modelId="{A5F3F227-CAA4-4253-95A0-C6B027CEA2C2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Add: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Go to the </a:t>
          </a:r>
          <a:r>
            <a:rPr lang="en-US" altLang="ko-KR" sz="1400" dirty="0" err="1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button, menus in the category</a:t>
          </a:r>
          <a:endParaRPr lang="ko-KR" altLang="en-US" sz="14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950493A-FE29-46F3-84FB-889C921F47F4}" type="parTrans" cxnId="{C8C0B74D-EBCF-457C-A03B-63D317563906}">
      <dgm:prSet/>
      <dgm:spPr/>
      <dgm:t>
        <a:bodyPr/>
        <a:lstStyle/>
        <a:p>
          <a:pPr latinLnBrk="1"/>
          <a:endParaRPr lang="ko-KR" altLang="en-US" sz="1400"/>
        </a:p>
      </dgm:t>
    </dgm:pt>
    <dgm:pt modelId="{1EE2AC22-72F6-4B12-A181-172DE7974167}" type="sibTrans" cxnId="{C8C0B74D-EBCF-457C-A03B-63D317563906}">
      <dgm:prSet/>
      <dgm:spPr/>
      <dgm:t>
        <a:bodyPr/>
        <a:lstStyle/>
        <a:p>
          <a:pPr latinLnBrk="1"/>
          <a:endParaRPr lang="ko-KR" altLang="en-US" sz="1400"/>
        </a:p>
      </dgm:t>
    </dgm:pt>
    <dgm:pt modelId="{7080554E-1F62-4E0C-B81E-4B1853C8B63F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Emotional Design</a:t>
          </a:r>
          <a:endParaRPr lang="ko-KR" altLang="en-US" sz="1400" b="1" dirty="0"/>
        </a:p>
      </dgm:t>
    </dgm:pt>
    <dgm:pt modelId="{C1BEB9DE-D6FD-4BE3-9C76-E0DC82E836F4}" type="parTrans" cxnId="{E3966533-B717-400A-8D53-4A43F50AF90C}">
      <dgm:prSet/>
      <dgm:spPr/>
      <dgm:t>
        <a:bodyPr/>
        <a:lstStyle/>
        <a:p>
          <a:pPr latinLnBrk="1"/>
          <a:endParaRPr lang="ko-KR" altLang="en-US" sz="1400"/>
        </a:p>
      </dgm:t>
    </dgm:pt>
    <dgm:pt modelId="{EEEDEDD7-2E4E-4B5D-BFBE-90C182859CE2}" type="sibTrans" cxnId="{E3966533-B717-400A-8D53-4A43F50AF90C}">
      <dgm:prSet/>
      <dgm:spPr/>
      <dgm:t>
        <a:bodyPr/>
        <a:lstStyle/>
        <a:p>
          <a:pPr latinLnBrk="1"/>
          <a:endParaRPr lang="ko-KR" altLang="en-US" sz="1400"/>
        </a:p>
      </dgm:t>
    </dgm:pt>
    <dgm:pt modelId="{6D6D0FCD-074B-47AC-8AC5-79E6F752C30E}">
      <dgm:prSet custT="1"/>
      <dgm:spPr/>
      <dgm:t>
        <a:bodyPr/>
        <a:lstStyle/>
        <a:p>
          <a:pPr latinLnBrk="1"/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Reducing time by organizing </a:t>
          </a:r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quick menu</a:t>
          </a:r>
          <a:endParaRPr lang="ko-KR" altLang="en-US" sz="1400" b="1" dirty="0"/>
        </a:p>
      </dgm:t>
    </dgm:pt>
    <dgm:pt modelId="{DDBDAAFB-BF53-4251-ABFD-1D2E963F8785}" type="parTrans" cxnId="{35C6D3D7-6549-4B69-B83F-55797936C668}">
      <dgm:prSet/>
      <dgm:spPr/>
      <dgm:t>
        <a:bodyPr/>
        <a:lstStyle/>
        <a:p>
          <a:pPr latinLnBrk="1"/>
          <a:endParaRPr lang="ko-KR" altLang="en-US" sz="1400"/>
        </a:p>
      </dgm:t>
    </dgm:pt>
    <dgm:pt modelId="{5A9B0E0A-9E97-40D0-B763-11391120F9BB}" type="sibTrans" cxnId="{35C6D3D7-6549-4B69-B83F-55797936C668}">
      <dgm:prSet/>
      <dgm:spPr/>
      <dgm:t>
        <a:bodyPr/>
        <a:lstStyle/>
        <a:p>
          <a:pPr latinLnBrk="1"/>
          <a:endParaRPr lang="ko-KR" altLang="en-US" sz="1400"/>
        </a:p>
      </dgm:t>
    </dgm:pt>
    <dgm:pt modelId="{807FBD11-EF9A-4E21-A3A9-F31B3CE2C8E7}">
      <dgm:prSet custT="1"/>
      <dgm:spPr/>
      <dgm:t>
        <a:bodyPr/>
        <a:lstStyle/>
        <a:p>
          <a:pPr latinLnBrk="1"/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Physical consideration</a:t>
          </a:r>
          <a:r>
            <a:rPr lang="en-US" altLang="ko-KR" sz="14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of users through </a:t>
          </a:r>
          <a:r>
            <a:rPr lang="en-US" altLang="ko-KR" sz="14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dark mode</a:t>
          </a:r>
          <a:endParaRPr lang="ko-KR" altLang="en-US" sz="1400" b="1" dirty="0"/>
        </a:p>
      </dgm:t>
    </dgm:pt>
    <dgm:pt modelId="{FCFC971B-58FF-49AD-B229-D1DF953F734D}" type="parTrans" cxnId="{40B5C5BE-AF83-47FC-8F96-8091EC450F36}">
      <dgm:prSet/>
      <dgm:spPr/>
      <dgm:t>
        <a:bodyPr/>
        <a:lstStyle/>
        <a:p>
          <a:pPr latinLnBrk="1"/>
          <a:endParaRPr lang="ko-KR" altLang="en-US" sz="1400"/>
        </a:p>
      </dgm:t>
    </dgm:pt>
    <dgm:pt modelId="{D1BE5489-B1EA-49B5-AB09-E01FCEA51537}" type="sibTrans" cxnId="{40B5C5BE-AF83-47FC-8F96-8091EC450F36}">
      <dgm:prSet/>
      <dgm:spPr/>
      <dgm:t>
        <a:bodyPr/>
        <a:lstStyle/>
        <a:p>
          <a:pPr latinLnBrk="1"/>
          <a:endParaRPr lang="ko-KR" altLang="en-US" sz="1400"/>
        </a:p>
      </dgm:t>
    </dgm:pt>
    <dgm:pt modelId="{5D205D12-1F72-4AC6-B2A9-C83ED66FA24E}" type="pres">
      <dgm:prSet presAssocID="{3CAB3918-BC6E-4D75-89F1-33577A9DBA2A}" presName="linear" presStyleCnt="0">
        <dgm:presLayoutVars>
          <dgm:dir/>
          <dgm:animLvl val="lvl"/>
          <dgm:resizeHandles val="exact"/>
        </dgm:presLayoutVars>
      </dgm:prSet>
      <dgm:spPr/>
    </dgm:pt>
    <dgm:pt modelId="{168601A3-8391-4252-BAE5-9372E94535A1}" type="pres">
      <dgm:prSet presAssocID="{9A7D6B26-74D2-4291-A52F-775DE10CFFDF}" presName="parentLin" presStyleCnt="0"/>
      <dgm:spPr/>
    </dgm:pt>
    <dgm:pt modelId="{5D986373-425F-4A17-AB32-5BB7B37B1118}" type="pres">
      <dgm:prSet presAssocID="{9A7D6B26-74D2-4291-A52F-775DE10CFFDF}" presName="parentLeftMargin" presStyleLbl="node1" presStyleIdx="0" presStyleCnt="2"/>
      <dgm:spPr/>
    </dgm:pt>
    <dgm:pt modelId="{DC76EE49-A0F7-4308-A34B-9E9C0B07DC97}" type="pres">
      <dgm:prSet presAssocID="{9A7D6B26-74D2-4291-A52F-775DE10CFFDF}" presName="parentText" presStyleLbl="node1" presStyleIdx="0" presStyleCnt="2" custScaleX="119680" custScaleY="162747">
        <dgm:presLayoutVars>
          <dgm:chMax val="0"/>
          <dgm:bulletEnabled val="1"/>
        </dgm:presLayoutVars>
      </dgm:prSet>
      <dgm:spPr/>
    </dgm:pt>
    <dgm:pt modelId="{F292A207-76C0-4500-B9BB-4990DF8640B4}" type="pres">
      <dgm:prSet presAssocID="{9A7D6B26-74D2-4291-A52F-775DE10CFFDF}" presName="negativeSpace" presStyleCnt="0"/>
      <dgm:spPr/>
    </dgm:pt>
    <dgm:pt modelId="{4EAC6087-590D-4246-8E8B-B29DFE4EEBF8}" type="pres">
      <dgm:prSet presAssocID="{9A7D6B26-74D2-4291-A52F-775DE10CFFDF}" presName="childText" presStyleLbl="conFgAcc1" presStyleIdx="0" presStyleCnt="2">
        <dgm:presLayoutVars>
          <dgm:bulletEnabled val="1"/>
        </dgm:presLayoutVars>
      </dgm:prSet>
      <dgm:spPr/>
    </dgm:pt>
    <dgm:pt modelId="{0F150D98-9A78-4649-9E27-57E9C55389F7}" type="pres">
      <dgm:prSet presAssocID="{6B7B9E57-F67E-4CD3-AB36-0CDE27CF5C9B}" presName="spaceBetweenRectangles" presStyleCnt="0"/>
      <dgm:spPr/>
    </dgm:pt>
    <dgm:pt modelId="{3DBB14C6-6175-4972-9BA1-F704E9902A4D}" type="pres">
      <dgm:prSet presAssocID="{672B6599-EA4E-4FAC-B988-2996210DB67E}" presName="parentLin" presStyleCnt="0"/>
      <dgm:spPr/>
    </dgm:pt>
    <dgm:pt modelId="{7B269214-2842-40CE-9527-C9D8EE0DB61E}" type="pres">
      <dgm:prSet presAssocID="{672B6599-EA4E-4FAC-B988-2996210DB67E}" presName="parentLeftMargin" presStyleLbl="node1" presStyleIdx="0" presStyleCnt="2"/>
      <dgm:spPr/>
    </dgm:pt>
    <dgm:pt modelId="{C1F92F2D-E05C-4104-B4E8-13382DCE9B47}" type="pres">
      <dgm:prSet presAssocID="{672B6599-EA4E-4FAC-B988-2996210DB67E}" presName="parentText" presStyleLbl="node1" presStyleIdx="1" presStyleCnt="2" custScaleX="119680" custScaleY="162747">
        <dgm:presLayoutVars>
          <dgm:chMax val="0"/>
          <dgm:bulletEnabled val="1"/>
        </dgm:presLayoutVars>
      </dgm:prSet>
      <dgm:spPr/>
    </dgm:pt>
    <dgm:pt modelId="{6F9C0BC7-2D03-4172-8B44-06DB63884179}" type="pres">
      <dgm:prSet presAssocID="{672B6599-EA4E-4FAC-B988-2996210DB67E}" presName="negativeSpace" presStyleCnt="0"/>
      <dgm:spPr/>
    </dgm:pt>
    <dgm:pt modelId="{4978ACDF-8068-4DCC-B102-6728C2E3A6A1}" type="pres">
      <dgm:prSet presAssocID="{672B6599-EA4E-4FAC-B988-2996210DB6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1EB42F-4F81-4854-A7BB-3BCF889CF13C}" type="presOf" srcId="{C52D6C2E-AD92-4B97-A687-00C860E084B4}" destId="{4978ACDF-8068-4DCC-B102-6728C2E3A6A1}" srcOrd="0" destOrd="1" presId="urn:microsoft.com/office/officeart/2005/8/layout/list1"/>
    <dgm:cxn modelId="{E3966533-B717-400A-8D53-4A43F50AF90C}" srcId="{9A7D6B26-74D2-4291-A52F-775DE10CFFDF}" destId="{7080554E-1F62-4E0C-B81E-4B1853C8B63F}" srcOrd="1" destOrd="0" parTransId="{C1BEB9DE-D6FD-4BE3-9C76-E0DC82E836F4}" sibTransId="{EEEDEDD7-2E4E-4B5D-BFBE-90C182859CE2}"/>
    <dgm:cxn modelId="{E708CA40-F6AD-4BD5-8B1F-DD7E35A716ED}" srcId="{3CAB3918-BC6E-4D75-89F1-33577A9DBA2A}" destId="{9A7D6B26-74D2-4291-A52F-775DE10CFFDF}" srcOrd="0" destOrd="0" parTransId="{5FA0DEA9-3BDB-490C-A0A9-2E97D8EBF602}" sibTransId="{6B7B9E57-F67E-4CD3-AB36-0CDE27CF5C9B}"/>
    <dgm:cxn modelId="{D0390D65-41B9-4C54-9390-758249F1EB92}" srcId="{3CAB3918-BC6E-4D75-89F1-33577A9DBA2A}" destId="{672B6599-EA4E-4FAC-B988-2996210DB67E}" srcOrd="1" destOrd="0" parTransId="{5310CAB5-EC63-46C8-B9F5-706F391D90A4}" sibTransId="{FA2F16DD-E15C-432B-A5B9-A98592898A0B}"/>
    <dgm:cxn modelId="{71F47A4C-970D-434C-B5D0-EAF2607F0136}" type="presOf" srcId="{1D2D5669-491F-4404-BECE-9A160D4C2F63}" destId="{4978ACDF-8068-4DCC-B102-6728C2E3A6A1}" srcOrd="0" destOrd="0" presId="urn:microsoft.com/office/officeart/2005/8/layout/list1"/>
    <dgm:cxn modelId="{8651B96C-5732-4BEE-8E1D-CCA17E57E50E}" type="presOf" srcId="{807FBD11-EF9A-4E21-A3A9-F31B3CE2C8E7}" destId="{4EAC6087-590D-4246-8E8B-B29DFE4EEBF8}" srcOrd="0" destOrd="3" presId="urn:microsoft.com/office/officeart/2005/8/layout/list1"/>
    <dgm:cxn modelId="{C8C0B74D-EBCF-457C-A03B-63D317563906}" srcId="{672B6599-EA4E-4FAC-B988-2996210DB67E}" destId="{A5F3F227-CAA4-4253-95A0-C6B027CEA2C2}" srcOrd="2" destOrd="0" parTransId="{F950493A-FE29-46F3-84FB-889C921F47F4}" sibTransId="{1EE2AC22-72F6-4B12-A181-172DE7974167}"/>
    <dgm:cxn modelId="{FA1AF54E-26C2-47E7-BADF-A8F758C6EABF}" srcId="{672B6599-EA4E-4FAC-B988-2996210DB67E}" destId="{1D2D5669-491F-4404-BECE-9A160D4C2F63}" srcOrd="0" destOrd="0" parTransId="{8EF28277-075C-4D33-9EBE-0A30814AB3AD}" sibTransId="{A15EC6FE-F4D9-42D3-96BC-3F65E5D469A7}"/>
    <dgm:cxn modelId="{FC830D4F-9CDD-4985-8E0A-4F490F939E39}" type="presOf" srcId="{672B6599-EA4E-4FAC-B988-2996210DB67E}" destId="{7B269214-2842-40CE-9527-C9D8EE0DB61E}" srcOrd="0" destOrd="0" presId="urn:microsoft.com/office/officeart/2005/8/layout/list1"/>
    <dgm:cxn modelId="{4C712872-3521-471E-97BD-4881D20926AA}" srcId="{9A7D6B26-74D2-4291-A52F-775DE10CFFDF}" destId="{53FDB4CC-703A-4FEF-A6A7-77F2CFEAA716}" srcOrd="0" destOrd="0" parTransId="{BECB4E3B-E398-4D6A-ACF0-CF818E5554D7}" sibTransId="{9A532A0E-FE76-49A4-8225-03499F879BF8}"/>
    <dgm:cxn modelId="{A7FB3575-FCC5-482B-B251-FE3510DEC9AB}" type="presOf" srcId="{3CAB3918-BC6E-4D75-89F1-33577A9DBA2A}" destId="{5D205D12-1F72-4AC6-B2A9-C83ED66FA24E}" srcOrd="0" destOrd="0" presId="urn:microsoft.com/office/officeart/2005/8/layout/list1"/>
    <dgm:cxn modelId="{107B8276-9893-4228-8691-42B76AAE488B}" srcId="{672B6599-EA4E-4FAC-B988-2996210DB67E}" destId="{C52D6C2E-AD92-4B97-A687-00C860E084B4}" srcOrd="1" destOrd="0" parTransId="{641C43BF-CEA9-4A1A-8965-D72CDA30BCCD}" sibTransId="{86F81E96-D95A-4A6C-ADE5-71A8196118F6}"/>
    <dgm:cxn modelId="{E7096C7C-4C09-41C3-85BB-5DFF444A729C}" type="presOf" srcId="{9A7D6B26-74D2-4291-A52F-775DE10CFFDF}" destId="{DC76EE49-A0F7-4308-A34B-9E9C0B07DC97}" srcOrd="1" destOrd="0" presId="urn:microsoft.com/office/officeart/2005/8/layout/list1"/>
    <dgm:cxn modelId="{F3480099-E761-43B5-9C07-62A738395A3B}" type="presOf" srcId="{7080554E-1F62-4E0C-B81E-4B1853C8B63F}" destId="{4EAC6087-590D-4246-8E8B-B29DFE4EEBF8}" srcOrd="0" destOrd="1" presId="urn:microsoft.com/office/officeart/2005/8/layout/list1"/>
    <dgm:cxn modelId="{4641009A-7BAD-459B-BA1A-1670B401C750}" type="presOf" srcId="{9A7D6B26-74D2-4291-A52F-775DE10CFFDF}" destId="{5D986373-425F-4A17-AB32-5BB7B37B1118}" srcOrd="0" destOrd="0" presId="urn:microsoft.com/office/officeart/2005/8/layout/list1"/>
    <dgm:cxn modelId="{39712AAF-9B5B-445D-B33F-3D5267B9FD5B}" type="presOf" srcId="{A5F3F227-CAA4-4253-95A0-C6B027CEA2C2}" destId="{4978ACDF-8068-4DCC-B102-6728C2E3A6A1}" srcOrd="0" destOrd="2" presId="urn:microsoft.com/office/officeart/2005/8/layout/list1"/>
    <dgm:cxn modelId="{F564CBB9-67FF-4550-B7C5-BEF416E084CC}" type="presOf" srcId="{53FDB4CC-703A-4FEF-A6A7-77F2CFEAA716}" destId="{4EAC6087-590D-4246-8E8B-B29DFE4EEBF8}" srcOrd="0" destOrd="0" presId="urn:microsoft.com/office/officeart/2005/8/layout/list1"/>
    <dgm:cxn modelId="{40B5C5BE-AF83-47FC-8F96-8091EC450F36}" srcId="{9A7D6B26-74D2-4291-A52F-775DE10CFFDF}" destId="{807FBD11-EF9A-4E21-A3A9-F31B3CE2C8E7}" srcOrd="3" destOrd="0" parTransId="{FCFC971B-58FF-49AD-B229-D1DF953F734D}" sibTransId="{D1BE5489-B1EA-49B5-AB09-E01FCEA51537}"/>
    <dgm:cxn modelId="{138096C7-9997-49E2-9EFD-3B8B69BCE804}" type="presOf" srcId="{6D6D0FCD-074B-47AC-8AC5-79E6F752C30E}" destId="{4EAC6087-590D-4246-8E8B-B29DFE4EEBF8}" srcOrd="0" destOrd="2" presId="urn:microsoft.com/office/officeart/2005/8/layout/list1"/>
    <dgm:cxn modelId="{35C6D3D7-6549-4B69-B83F-55797936C668}" srcId="{9A7D6B26-74D2-4291-A52F-775DE10CFFDF}" destId="{6D6D0FCD-074B-47AC-8AC5-79E6F752C30E}" srcOrd="2" destOrd="0" parTransId="{DDBDAAFB-BF53-4251-ABFD-1D2E963F8785}" sibTransId="{5A9B0E0A-9E97-40D0-B763-11391120F9BB}"/>
    <dgm:cxn modelId="{288B1AF2-29D6-46B1-AB6F-84A4EC5FCAC4}" type="presOf" srcId="{672B6599-EA4E-4FAC-B988-2996210DB67E}" destId="{C1F92F2D-E05C-4104-B4E8-13382DCE9B47}" srcOrd="1" destOrd="0" presId="urn:microsoft.com/office/officeart/2005/8/layout/list1"/>
    <dgm:cxn modelId="{E6C07850-EB44-4A86-A287-D24EC5A4CFB4}" type="presParOf" srcId="{5D205D12-1F72-4AC6-B2A9-C83ED66FA24E}" destId="{168601A3-8391-4252-BAE5-9372E94535A1}" srcOrd="0" destOrd="0" presId="urn:microsoft.com/office/officeart/2005/8/layout/list1"/>
    <dgm:cxn modelId="{61046A93-4A40-4199-9379-F32F2C8228E2}" type="presParOf" srcId="{168601A3-8391-4252-BAE5-9372E94535A1}" destId="{5D986373-425F-4A17-AB32-5BB7B37B1118}" srcOrd="0" destOrd="0" presId="urn:microsoft.com/office/officeart/2005/8/layout/list1"/>
    <dgm:cxn modelId="{79FAD1F0-E87E-43B6-8FBF-CE55EC7F50F9}" type="presParOf" srcId="{168601A3-8391-4252-BAE5-9372E94535A1}" destId="{DC76EE49-A0F7-4308-A34B-9E9C0B07DC97}" srcOrd="1" destOrd="0" presId="urn:microsoft.com/office/officeart/2005/8/layout/list1"/>
    <dgm:cxn modelId="{24535D0E-D8BF-4F11-AB06-4C09697B0BC3}" type="presParOf" srcId="{5D205D12-1F72-4AC6-B2A9-C83ED66FA24E}" destId="{F292A207-76C0-4500-B9BB-4990DF8640B4}" srcOrd="1" destOrd="0" presId="urn:microsoft.com/office/officeart/2005/8/layout/list1"/>
    <dgm:cxn modelId="{F86B7B69-B1E8-480E-85C3-7460D9E07D1D}" type="presParOf" srcId="{5D205D12-1F72-4AC6-B2A9-C83ED66FA24E}" destId="{4EAC6087-590D-4246-8E8B-B29DFE4EEBF8}" srcOrd="2" destOrd="0" presId="urn:microsoft.com/office/officeart/2005/8/layout/list1"/>
    <dgm:cxn modelId="{60C63056-3445-4208-8581-F9B7B415DB65}" type="presParOf" srcId="{5D205D12-1F72-4AC6-B2A9-C83ED66FA24E}" destId="{0F150D98-9A78-4649-9E27-57E9C55389F7}" srcOrd="3" destOrd="0" presId="urn:microsoft.com/office/officeart/2005/8/layout/list1"/>
    <dgm:cxn modelId="{5656E327-0260-463F-8155-796E3ABA720B}" type="presParOf" srcId="{5D205D12-1F72-4AC6-B2A9-C83ED66FA24E}" destId="{3DBB14C6-6175-4972-9BA1-F704E9902A4D}" srcOrd="4" destOrd="0" presId="urn:microsoft.com/office/officeart/2005/8/layout/list1"/>
    <dgm:cxn modelId="{3B0EF492-36AD-4041-8F75-A988DE0589F6}" type="presParOf" srcId="{3DBB14C6-6175-4972-9BA1-F704E9902A4D}" destId="{7B269214-2842-40CE-9527-C9D8EE0DB61E}" srcOrd="0" destOrd="0" presId="urn:microsoft.com/office/officeart/2005/8/layout/list1"/>
    <dgm:cxn modelId="{48775A01-F7B8-42FA-B3E5-EED5667051D3}" type="presParOf" srcId="{3DBB14C6-6175-4972-9BA1-F704E9902A4D}" destId="{C1F92F2D-E05C-4104-B4E8-13382DCE9B47}" srcOrd="1" destOrd="0" presId="urn:microsoft.com/office/officeart/2005/8/layout/list1"/>
    <dgm:cxn modelId="{66A3D16A-0089-40F3-A5AD-197E82E40B66}" type="presParOf" srcId="{5D205D12-1F72-4AC6-B2A9-C83ED66FA24E}" destId="{6F9C0BC7-2D03-4172-8B44-06DB63884179}" srcOrd="5" destOrd="0" presId="urn:microsoft.com/office/officeart/2005/8/layout/list1"/>
    <dgm:cxn modelId="{41F139C9-98F4-4F0C-A1BE-30CAE4B70085}" type="presParOf" srcId="{5D205D12-1F72-4AC6-B2A9-C83ED66FA24E}" destId="{4978ACDF-8068-4DCC-B102-6728C2E3A6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Supplies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Participants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rPr>
            <a:t>Equipment</a:t>
          </a:r>
          <a:endParaRPr lang="ko-KR" altLang="en-US" sz="2400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br>
            <a:rPr lang="en-US" altLang="ko-KR" sz="2400" b="1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Methods</a:t>
          </a:r>
          <a:endParaRPr lang="ko-KR" altLang="en-US" sz="2400" b="1" dirty="0">
            <a:solidFill>
              <a:schemeClr val="tx2">
                <a:lumMod val="75000"/>
              </a:schemeClr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240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 custLinFactNeighborX="0" custLinFactNeighborY="-16608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 custLinFactNeighborY="19723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 custLinFactNeighborY="19723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 custLinFactNeighborY="19723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6087-590D-4246-8E8B-B29DFE4EEBF8}">
      <dsp:nvSpPr>
        <dsp:cNvPr id="0" name=""/>
        <dsp:cNvSpPr/>
      </dsp:nvSpPr>
      <dsp:spPr>
        <a:xfrm>
          <a:off x="0" y="287479"/>
          <a:ext cx="879015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Bus time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302,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information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on convenience facilities in school,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HISNET mobile version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dark mode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sz="1400" kern="1200" dirty="0"/>
        </a:p>
      </dsp:txBody>
      <dsp:txXfrm>
        <a:off x="0" y="287479"/>
        <a:ext cx="8790152" cy="992250"/>
      </dsp:txXfrm>
    </dsp:sp>
    <dsp:sp modelId="{DC76EE49-A0F7-4308-A34B-9E9C0B07DC97}">
      <dsp:nvSpPr>
        <dsp:cNvPr id="0" name=""/>
        <dsp:cNvSpPr/>
      </dsp:nvSpPr>
      <dsp:spPr>
        <a:xfrm>
          <a:off x="439507" y="186299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Uncomfortable due to lack of function</a:t>
          </a:r>
          <a:endParaRPr lang="ko-KR" altLang="en-US" sz="1400" kern="1200" dirty="0"/>
        </a:p>
      </dsp:txBody>
      <dsp:txXfrm>
        <a:off x="455254" y="202046"/>
        <a:ext cx="4451044" cy="291085"/>
      </dsp:txXfrm>
    </dsp:sp>
    <dsp:sp modelId="{4978ACDF-8068-4DCC-B102-6728C2E3A6A1}">
      <dsp:nvSpPr>
        <dsp:cNvPr id="0" name=""/>
        <dsp:cNvSpPr/>
      </dsp:nvSpPr>
      <dsp:spPr>
        <a:xfrm>
          <a:off x="0" y="1461908"/>
          <a:ext cx="879015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One-click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complaints, application for a stay out of the dormitory, biometric authentication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time of </a:t>
          </a:r>
          <a:r>
            <a:rPr lang="en-US" altLang="ko-KR" sz="1400" b="1" kern="1200" dirty="0" err="1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Handong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Pay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inconvenience of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moving the screen slide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error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when accessing the notice,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confirmation and time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 of dormitory ID, and some menus are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even executed properly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</a:t>
          </a:r>
          <a:endParaRPr lang="ko-KR" altLang="en-US" sz="1400" kern="1200" dirty="0"/>
        </a:p>
      </dsp:txBody>
      <dsp:txXfrm>
        <a:off x="0" y="1461908"/>
        <a:ext cx="8790152" cy="1559250"/>
      </dsp:txXfrm>
    </dsp:sp>
    <dsp:sp modelId="{C1F92F2D-E05C-4104-B4E8-13382DCE9B47}">
      <dsp:nvSpPr>
        <dsp:cNvPr id="0" name=""/>
        <dsp:cNvSpPr/>
      </dsp:nvSpPr>
      <dsp:spPr>
        <a:xfrm>
          <a:off x="439507" y="1360729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Inconvenient in functioning</a:t>
          </a:r>
          <a:endParaRPr lang="ko-KR" altLang="en-US" sz="1400" kern="1200" dirty="0"/>
        </a:p>
      </dsp:txBody>
      <dsp:txXfrm>
        <a:off x="455254" y="1376476"/>
        <a:ext cx="4451044" cy="291085"/>
      </dsp:txXfrm>
    </dsp:sp>
    <dsp:sp modelId="{A3D2192B-CE10-4C95-8605-C217E89BA3F2}">
      <dsp:nvSpPr>
        <dsp:cNvPr id="0" name=""/>
        <dsp:cNvSpPr/>
      </dsp:nvSpPr>
      <dsp:spPr>
        <a:xfrm>
          <a:off x="0" y="3203338"/>
          <a:ext cx="8790152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213" tIns="291592" rIns="682213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The interface is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messy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too many menus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, icons and menu names are </a:t>
          </a: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not intuitive</a:t>
          </a:r>
          <a:r>
            <a:rPr lang="en-US" altLang="ko-KR" sz="1400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. </a:t>
          </a:r>
          <a:endParaRPr lang="ko-KR" altLang="en-US" sz="1400" kern="1200" dirty="0"/>
        </a:p>
      </dsp:txBody>
      <dsp:txXfrm>
        <a:off x="0" y="3203338"/>
        <a:ext cx="8790152" cy="708750"/>
      </dsp:txXfrm>
    </dsp:sp>
    <dsp:sp modelId="{A779D1BB-C007-411F-A944-1C4848269B2C}">
      <dsp:nvSpPr>
        <dsp:cNvPr id="0" name=""/>
        <dsp:cNvSpPr/>
      </dsp:nvSpPr>
      <dsp:spPr>
        <a:xfrm>
          <a:off x="439507" y="3102158"/>
          <a:ext cx="4482538" cy="32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573" tIns="0" rIns="232573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3. Uncomfortable due to functional congestion</a:t>
          </a:r>
          <a:endParaRPr lang="ko-KR" altLang="en-US" sz="1400" kern="1200" dirty="0"/>
        </a:p>
      </dsp:txBody>
      <dsp:txXfrm>
        <a:off x="455254" y="3117905"/>
        <a:ext cx="4451044" cy="291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6087-590D-4246-8E8B-B29DFE4EEBF8}">
      <dsp:nvSpPr>
        <dsp:cNvPr id="0" name=""/>
        <dsp:cNvSpPr/>
      </dsp:nvSpPr>
      <dsp:spPr>
        <a:xfrm>
          <a:off x="0" y="363290"/>
          <a:ext cx="8810147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65" tIns="187452" rIns="6837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Intuitive reinforcement 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by changing UI design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Emotional Design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Reducing time by organizing </a:t>
          </a: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quick menu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Physical consideration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of users through </a:t>
          </a: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dark mode</a:t>
          </a:r>
          <a:endParaRPr lang="ko-KR" altLang="en-US" sz="1400" b="1" kern="1200" dirty="0"/>
        </a:p>
      </dsp:txBody>
      <dsp:txXfrm>
        <a:off x="0" y="363290"/>
        <a:ext cx="8810147" cy="1445850"/>
      </dsp:txXfrm>
    </dsp:sp>
    <dsp:sp modelId="{DC76EE49-A0F7-4308-A34B-9E9C0B07DC97}">
      <dsp:nvSpPr>
        <dsp:cNvPr id="0" name=""/>
        <dsp:cNvSpPr/>
      </dsp:nvSpPr>
      <dsp:spPr>
        <a:xfrm>
          <a:off x="440507" y="63744"/>
          <a:ext cx="7380788" cy="432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102" tIns="0" rIns="233102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1. Improvements compared to the previous app</a:t>
          </a:r>
          <a:endParaRPr lang="ko-KR" altLang="en-US" sz="1600" kern="1200" dirty="0"/>
        </a:p>
      </dsp:txBody>
      <dsp:txXfrm>
        <a:off x="461614" y="84851"/>
        <a:ext cx="7338574" cy="390172"/>
      </dsp:txXfrm>
    </dsp:sp>
    <dsp:sp modelId="{4978ACDF-8068-4DCC-B102-6728C2E3A6A1}">
      <dsp:nvSpPr>
        <dsp:cNvPr id="0" name=""/>
        <dsp:cNvSpPr/>
      </dsp:nvSpPr>
      <dsp:spPr>
        <a:xfrm>
          <a:off x="0" y="2157286"/>
          <a:ext cx="8810147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65" tIns="187452" rIns="6837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Removal: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School Notice Banner, Weather Widget, ID verification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Change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: bell button and notice alarm button at the top right (there is no difference at present), quick menu, menu icon/font size (currently too small to recognize), dark mode button (currently difficult to intuitively recognize)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Add: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Go to the </a:t>
          </a:r>
          <a:r>
            <a:rPr lang="en-US" altLang="ko-KR" sz="1400" kern="1200" dirty="0" err="1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R" sz="1400" kern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 button, menus in the category</a:t>
          </a:r>
          <a:endParaRPr lang="ko-KR" altLang="en-US" sz="14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157286"/>
        <a:ext cx="8810147" cy="1701000"/>
      </dsp:txXfrm>
    </dsp:sp>
    <dsp:sp modelId="{C1F92F2D-E05C-4104-B4E8-13382DCE9B47}">
      <dsp:nvSpPr>
        <dsp:cNvPr id="0" name=""/>
        <dsp:cNvSpPr/>
      </dsp:nvSpPr>
      <dsp:spPr>
        <a:xfrm>
          <a:off x="440507" y="1857740"/>
          <a:ext cx="7380788" cy="432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102" tIns="0" rIns="233102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rPr>
            <a:t>2. Any inconvenience(improvement) in the current prototype</a:t>
          </a:r>
          <a:endParaRPr lang="ko-KR" altLang="en-US" sz="1600" kern="1200" dirty="0"/>
        </a:p>
      </dsp:txBody>
      <dsp:txXfrm>
        <a:off x="461614" y="1878847"/>
        <a:ext cx="7338574" cy="39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794474"/>
          <a:ext cx="2324314" cy="1024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19"/>
              </a:lnTo>
              <a:lnTo>
                <a:pt x="2324314" y="749619"/>
              </a:lnTo>
              <a:lnTo>
                <a:pt x="2324314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794474"/>
          <a:ext cx="91440" cy="1024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794474"/>
          <a:ext cx="2324314" cy="1024200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749619"/>
              </a:lnTo>
              <a:lnTo>
                <a:pt x="0" y="749619"/>
              </a:lnTo>
              <a:lnTo>
                <a:pt x="0" y="1024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481151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Supplies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396542" y="481151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Participants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707" y="1818674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Equipment</a:t>
          </a:r>
          <a:endParaRPr lang="ko-KR" altLang="en-US" sz="24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329022" y="1818674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818674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ko-KR" sz="2400" b="1" kern="1200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</a:br>
          <a:r>
            <a:rPr lang="en-US" altLang="ko-KR" sz="2400" b="1" kern="1200" dirty="0">
              <a:solidFill>
                <a:schemeClr val="tx2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rPr>
            <a:t>Methods</a:t>
          </a:r>
          <a:endParaRPr lang="ko-KR" altLang="en-US" sz="2400" b="1" kern="1200" dirty="0">
            <a:solidFill>
              <a:schemeClr val="tx2">
                <a:lumMod val="75000"/>
              </a:schemeClr>
            </a:solidFill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653336" y="1818674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74AC-E6A1-6748-BE7E-18BB85AC39B8}" type="datetimeFigureOut">
              <a:rPr kumimoji="1" lang="ko-Kore-KR" altLang="en-US" smtClean="0"/>
              <a:t>10/19/2021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9DDF-E140-E348-B2A9-46087C1FFA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09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AE5DD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Partial correction that causes cognitive errors.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9DDF-E140-E348-B2A9-46087C1FFA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71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7F81-2563-C148-ADA4-C915574AABB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26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3.xml"/><Relationship Id="rId7" Type="http://schemas.openxmlformats.org/officeDocument/2006/relationships/image" Target="../media/image5.jpe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5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2.xml"/><Relationship Id="rId20" Type="http://schemas.openxmlformats.org/officeDocument/2006/relationships/diagramLayout" Target="../diagrams/layout3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7.png"/><Relationship Id="rId5" Type="http://schemas.openxmlformats.org/officeDocument/2006/relationships/image" Target="../media/image3.svg"/><Relationship Id="rId15" Type="http://schemas.openxmlformats.org/officeDocument/2006/relationships/diagramLayout" Target="../diagrams/layout2.xml"/><Relationship Id="rId23" Type="http://schemas.microsoft.com/office/2007/relationships/diagramDrawing" Target="../diagrams/drawing3.xml"/><Relationship Id="rId28" Type="http://schemas.openxmlformats.org/officeDocument/2006/relationships/image" Target="../media/image11.png"/><Relationship Id="rId10" Type="http://schemas.openxmlformats.org/officeDocument/2006/relationships/diagramLayout" Target="../diagrams/layout1.xml"/><Relationship Id="rId19" Type="http://schemas.openxmlformats.org/officeDocument/2006/relationships/diagramData" Target="../diagrams/data3.xml"/><Relationship Id="rId31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Relationship Id="rId22" Type="http://schemas.openxmlformats.org/officeDocument/2006/relationships/diagramColors" Target="../diagrams/colors3.xml"/><Relationship Id="rId27" Type="http://schemas.openxmlformats.org/officeDocument/2006/relationships/image" Target="../media/image10.sv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B3711D8B-1CBB-41A1-AD60-D996C344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43" y="4975151"/>
            <a:ext cx="2954485" cy="1769006"/>
          </a:xfrm>
          <a:prstGeom prst="rect">
            <a:avLst/>
          </a:prstGeom>
        </p:spPr>
      </p:pic>
      <p:sp>
        <p:nvSpPr>
          <p:cNvPr id="79" name="도형 78">
            <a:extLst>
              <a:ext uri="{FF2B5EF4-FFF2-40B4-BE49-F238E27FC236}">
                <a16:creationId xmlns:a16="http://schemas.microsoft.com/office/drawing/2014/main" id="{F088F021-F73F-498D-81BC-9D7B20765ADE}"/>
              </a:ext>
            </a:extLst>
          </p:cNvPr>
          <p:cNvSpPr/>
          <p:nvPr/>
        </p:nvSpPr>
        <p:spPr>
          <a:xfrm rot="4853338">
            <a:off x="-2538707" y="8903111"/>
            <a:ext cx="26953866" cy="13930600"/>
          </a:xfrm>
          <a:prstGeom prst="swooshArrow">
            <a:avLst>
              <a:gd name="adj1" fmla="val 16310"/>
              <a:gd name="adj2" fmla="val 31370"/>
            </a:avLst>
          </a:prstGeom>
          <a:gradFill>
            <a:gsLst>
              <a:gs pos="0">
                <a:schemeClr val="accent1">
                  <a:alpha val="1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1B8A4A-3FDF-4947-9B1B-B1F677131F2A}"/>
              </a:ext>
            </a:extLst>
          </p:cNvPr>
          <p:cNvSpPr/>
          <p:nvPr/>
        </p:nvSpPr>
        <p:spPr>
          <a:xfrm>
            <a:off x="0" y="-62346"/>
            <a:ext cx="21383625" cy="25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B04E5-B1B6-7D4D-844E-391FFFBC7F65}"/>
              </a:ext>
            </a:extLst>
          </p:cNvPr>
          <p:cNvSpPr txBox="1"/>
          <p:nvPr/>
        </p:nvSpPr>
        <p:spPr>
          <a:xfrm>
            <a:off x="1055812" y="165726"/>
            <a:ext cx="192930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Developing Smart Campus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BF4CC-44E4-174E-8155-E003987D2AD4}"/>
              </a:ext>
            </a:extLst>
          </p:cNvPr>
          <p:cNvSpPr txBox="1"/>
          <p:nvPr/>
        </p:nvSpPr>
        <p:spPr>
          <a:xfrm>
            <a:off x="1034712" y="1098786"/>
            <a:ext cx="19293100" cy="11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Four Five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뽀빠이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/ Team 05  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21300543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Seungyoo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Lee,21700475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Huichan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Yu, 21800720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Hyojung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Chun, 218795 </a:t>
            </a:r>
            <a:r>
              <a:rPr lang="en-US" sz="2400" b="1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Juwon</a:t>
            </a:r>
            <a:r>
              <a:rPr 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Hong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1FF9D-A3B8-874A-873C-0CE2C68DA005}"/>
              </a:ext>
            </a:extLst>
          </p:cNvPr>
          <p:cNvSpPr/>
          <p:nvPr/>
        </p:nvSpPr>
        <p:spPr>
          <a:xfrm>
            <a:off x="225517" y="2760289"/>
            <a:ext cx="20932592" cy="112370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94C75-DC72-4CAB-9CF3-E32DE6C035B6}"/>
              </a:ext>
            </a:extLst>
          </p:cNvPr>
          <p:cNvSpPr txBox="1"/>
          <p:nvPr/>
        </p:nvSpPr>
        <p:spPr>
          <a:xfrm>
            <a:off x="1225826" y="3403499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Background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E30EAC-D59B-4788-8607-DE122C435E95}"/>
              </a:ext>
            </a:extLst>
          </p:cNvPr>
          <p:cNvSpPr txBox="1"/>
          <p:nvPr/>
        </p:nvSpPr>
        <p:spPr>
          <a:xfrm>
            <a:off x="922439" y="4247501"/>
            <a:ext cx="3109620" cy="5595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I. </a:t>
            </a:r>
            <a:r>
              <a:rPr lang="en-US" altLang="ko-KR" sz="2400" b="1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Problem Cognition</a:t>
            </a:r>
            <a:endParaRPr lang="ko-KR" altLang="en-US" sz="2400" b="1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3B3E9-5792-40F1-B8C0-2193A43356E5}"/>
              </a:ext>
            </a:extLst>
          </p:cNvPr>
          <p:cNvSpPr txBox="1"/>
          <p:nvPr/>
        </p:nvSpPr>
        <p:spPr>
          <a:xfrm>
            <a:off x="5307976" y="4071555"/>
            <a:ext cx="9089810" cy="30781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</a:t>
            </a: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low loading speed</a:t>
            </a:r>
            <a:endParaRPr lang="en-US" altLang="ko-KR" sz="2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L</a:t>
            </a: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ogin errors and server collisions </a:t>
            </a: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QR tagging not being </a:t>
            </a:r>
            <a:b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on the main screen</a:t>
            </a:r>
            <a:endParaRPr lang="en-US" altLang="ko-KR" sz="2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complicated menu </a:t>
            </a:r>
          </a:p>
          <a:p>
            <a:pPr marL="342900" lvl="0" indent="-34290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configuration access </a:t>
            </a:r>
            <a:b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multiple functions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E1B5112-9EA3-49F3-A59F-C5F904E1E1D9}"/>
              </a:ext>
            </a:extLst>
          </p:cNvPr>
          <p:cNvCxnSpPr>
            <a:cxnSpLocks/>
          </p:cNvCxnSpPr>
          <p:nvPr/>
        </p:nvCxnSpPr>
        <p:spPr>
          <a:xfrm>
            <a:off x="4501955" y="5567502"/>
            <a:ext cx="4514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9ADF1-785D-8C4F-842E-CB03FDC0CDB9}"/>
              </a:ext>
            </a:extLst>
          </p:cNvPr>
          <p:cNvSpPr txBox="1"/>
          <p:nvPr/>
        </p:nvSpPr>
        <p:spPr>
          <a:xfrm>
            <a:off x="801448" y="6693324"/>
            <a:ext cx="3109620" cy="5595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0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&lt;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User Survey&gt;</a:t>
            </a:r>
            <a:endParaRPr lang="ko-KR" altLang="en-US" sz="10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11" name="그래픽 10" descr="스마트폰 단색으로 채워진">
            <a:extLst>
              <a:ext uri="{FF2B5EF4-FFF2-40B4-BE49-F238E27FC236}">
                <a16:creationId xmlns:a16="http://schemas.microsoft.com/office/drawing/2014/main" id="{27504B3E-6D8F-0241-99B8-5DD93B911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630" y="3224631"/>
            <a:ext cx="801528" cy="801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09B4BC-032E-7643-A624-8F442BA9AFD8}"/>
              </a:ext>
            </a:extLst>
          </p:cNvPr>
          <p:cNvSpPr txBox="1"/>
          <p:nvPr/>
        </p:nvSpPr>
        <p:spPr>
          <a:xfrm>
            <a:off x="1055812" y="7444079"/>
            <a:ext cx="850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II. 1</a:t>
            </a:r>
            <a:r>
              <a:rPr lang="en-US" altLang="ko-KR" sz="2400" b="1" baseline="300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st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Feasibility Test</a:t>
            </a:r>
            <a:endParaRPr lang="ko-KR" altLang="en-US" sz="24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29" name="그림 28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627B09A8-AEE7-C04D-8EB4-8F67EA20A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91" y="8106867"/>
            <a:ext cx="2097839" cy="1573379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1E2EB42-E177-8B41-B674-0BE454F8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86" y="8106866"/>
            <a:ext cx="1176904" cy="15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4F563E3D-DAC8-9C46-987C-A03C277EF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36" y="8099613"/>
            <a:ext cx="1176904" cy="15696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736EA7-FC7A-C04F-BC22-621733043609}"/>
              </a:ext>
            </a:extLst>
          </p:cNvPr>
          <p:cNvSpPr/>
          <p:nvPr/>
        </p:nvSpPr>
        <p:spPr>
          <a:xfrm>
            <a:off x="3962607" y="7452051"/>
            <a:ext cx="4041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(Interviewing 18 people)</a:t>
            </a:r>
            <a:endParaRPr lang="ko-Kore-KR" altLang="en-US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AA1AA-66E9-4D13-8BBA-99739E6459A7}"/>
              </a:ext>
            </a:extLst>
          </p:cNvPr>
          <p:cNvSpPr txBox="1"/>
          <p:nvPr/>
        </p:nvSpPr>
        <p:spPr>
          <a:xfrm>
            <a:off x="1102507" y="8081119"/>
            <a:ext cx="334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나눔고딕" pitchFamily="2" charset="-127"/>
                <a:ea typeface="나눔고딕" pitchFamily="2" charset="-127"/>
              </a:rPr>
              <a:t>Q. What's the most inconvenient thing about smart campus applications?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9D5CE31D-8E0B-41C0-B84A-792C5C3C7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32178"/>
              </p:ext>
            </p:extLst>
          </p:nvPr>
        </p:nvGraphicFramePr>
        <p:xfrm>
          <a:off x="940002" y="9617612"/>
          <a:ext cx="8790152" cy="409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4" name="아래쪽 화살표[D] 13">
            <a:extLst>
              <a:ext uri="{FF2B5EF4-FFF2-40B4-BE49-F238E27FC236}">
                <a16:creationId xmlns:a16="http://schemas.microsoft.com/office/drawing/2014/main" id="{5C3BD68A-0D3E-4623-A0E7-7E914612AC85}"/>
              </a:ext>
            </a:extLst>
          </p:cNvPr>
          <p:cNvSpPr/>
          <p:nvPr/>
        </p:nvSpPr>
        <p:spPr>
          <a:xfrm rot="16200000">
            <a:off x="10624597" y="7437071"/>
            <a:ext cx="638822" cy="67132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F050C66-8002-4AC1-A53D-EADF994B8447}"/>
              </a:ext>
            </a:extLst>
          </p:cNvPr>
          <p:cNvSpPr txBox="1">
            <a:spLocks/>
          </p:cNvSpPr>
          <p:nvPr/>
        </p:nvSpPr>
        <p:spPr>
          <a:xfrm>
            <a:off x="11906200" y="4179399"/>
            <a:ext cx="8988949" cy="1748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Correction that causes cognitive errors (human error)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it was difficult to solve the problem caused by abnormalities in functions at the prototype stage.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a new function that considers the user's physical characteristics.</a:t>
            </a: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algn="l"/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0F3441-7B85-449F-ACAA-FA0BC7BEA723}"/>
              </a:ext>
            </a:extLst>
          </p:cNvPr>
          <p:cNvSpPr txBox="1"/>
          <p:nvPr/>
        </p:nvSpPr>
        <p:spPr>
          <a:xfrm>
            <a:off x="12534854" y="3340377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Purpose of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67" name="그래픽 66" descr="스마트폰 단색으로 채워진">
            <a:extLst>
              <a:ext uri="{FF2B5EF4-FFF2-40B4-BE49-F238E27FC236}">
                <a16:creationId xmlns:a16="http://schemas.microsoft.com/office/drawing/2014/main" id="{FA5E5793-6B4E-4515-87FE-1D66C4CD7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658" y="3176749"/>
            <a:ext cx="801528" cy="80152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BD8FC8E-5FBA-4CE9-8EC5-C2AC9A746A77}"/>
              </a:ext>
            </a:extLst>
          </p:cNvPr>
          <p:cNvSpPr txBox="1"/>
          <p:nvPr/>
        </p:nvSpPr>
        <p:spPr>
          <a:xfrm>
            <a:off x="12534854" y="6705052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Plan for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69" name="그래픽 68" descr="스마트폰 단색으로 채워진">
            <a:extLst>
              <a:ext uri="{FF2B5EF4-FFF2-40B4-BE49-F238E27FC236}">
                <a16:creationId xmlns:a16="http://schemas.microsoft.com/office/drawing/2014/main" id="{072ADFF1-795F-4980-A396-91EA8CC06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658" y="6541424"/>
            <a:ext cx="801528" cy="801528"/>
          </a:xfrm>
          <a:prstGeom prst="rect">
            <a:avLst/>
          </a:prstGeom>
        </p:spPr>
      </p:pic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EDE57397-AEFE-46F5-8377-182BC356751E}"/>
              </a:ext>
            </a:extLst>
          </p:cNvPr>
          <p:cNvSpPr txBox="1">
            <a:spLocks/>
          </p:cNvSpPr>
          <p:nvPr/>
        </p:nvSpPr>
        <p:spPr>
          <a:xfrm>
            <a:off x="11875431" y="7645749"/>
            <a:ext cx="8504328" cy="577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Reorganizing the Start Screen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A)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Add: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Search bar for announcement, Notification for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new announcement, Weather Widget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B)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Change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Decreasing size of school notice banner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2. Setting personal quick menu “My Favorite Menu”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: Users can save their own favorite menus in the quick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menu slot</a:t>
            </a:r>
            <a:br>
              <a:rPr lang="en-US" altLang="ko-KR" sz="2400" dirty="0">
                <a:latin typeface="나눔고딕" pitchFamily="2" charset="-127"/>
                <a:ea typeface="나눔고딕" pitchFamily="2" charset="-127"/>
              </a:rPr>
            </a:b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3. Adding a Dark Mode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4. Reorganizing the Menu Screen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: Most used menus, Category classification</a:t>
            </a:r>
            <a:endParaRPr lang="ko-KR" altLang="en-US" sz="2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52A13-2475-49B1-8633-59D41BD8EB0E}"/>
              </a:ext>
            </a:extLst>
          </p:cNvPr>
          <p:cNvSpPr txBox="1"/>
          <p:nvPr/>
        </p:nvSpPr>
        <p:spPr>
          <a:xfrm>
            <a:off x="1290514" y="14539564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Changes of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95" name="줄무늬가 있는 오른쪽 화살표[S] 15">
            <a:extLst>
              <a:ext uri="{FF2B5EF4-FFF2-40B4-BE49-F238E27FC236}">
                <a16:creationId xmlns:a16="http://schemas.microsoft.com/office/drawing/2014/main" id="{E9B732F9-C70F-4E87-9F57-4EF3F18953B6}"/>
              </a:ext>
            </a:extLst>
          </p:cNvPr>
          <p:cNvSpPr/>
          <p:nvPr/>
        </p:nvSpPr>
        <p:spPr>
          <a:xfrm>
            <a:off x="3434876" y="16145608"/>
            <a:ext cx="678985" cy="402279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BB47E9-166E-4C24-BA1A-6E6B2C6D6153}"/>
              </a:ext>
            </a:extLst>
          </p:cNvPr>
          <p:cNvSpPr txBox="1"/>
          <p:nvPr/>
        </p:nvSpPr>
        <p:spPr>
          <a:xfrm>
            <a:off x="3148519" y="15628997"/>
            <a:ext cx="1220688" cy="3380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8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&lt;</a:t>
            </a:r>
            <a:r>
              <a:rPr lang="en-US" altLang="ko-KR" sz="1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Figma&gt;</a:t>
            </a:r>
            <a:endParaRPr lang="ko-KR" altLang="en-US" sz="18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98" name="그래픽 97" descr="스마트폰 단색으로 채워진">
            <a:extLst>
              <a:ext uri="{FF2B5EF4-FFF2-40B4-BE49-F238E27FC236}">
                <a16:creationId xmlns:a16="http://schemas.microsoft.com/office/drawing/2014/main" id="{43BD7D9B-F0DD-4550-B39B-918192E42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75" y="14422467"/>
            <a:ext cx="801528" cy="801528"/>
          </a:xfrm>
          <a:prstGeom prst="rect">
            <a:avLst/>
          </a:prstGeom>
        </p:spPr>
      </p:pic>
      <p:sp>
        <p:nvSpPr>
          <p:cNvPr id="100" name="Rectangle 1">
            <a:extLst>
              <a:ext uri="{FF2B5EF4-FFF2-40B4-BE49-F238E27FC236}">
                <a16:creationId xmlns:a16="http://schemas.microsoft.com/office/drawing/2014/main" id="{1F42D21C-C5F2-4F30-B912-81987AB91D47}"/>
              </a:ext>
            </a:extLst>
          </p:cNvPr>
          <p:cNvSpPr/>
          <p:nvPr/>
        </p:nvSpPr>
        <p:spPr>
          <a:xfrm>
            <a:off x="221121" y="14198476"/>
            <a:ext cx="10029749" cy="157188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B05C2E-8913-4D9C-916F-2DF34338C8DD}"/>
              </a:ext>
            </a:extLst>
          </p:cNvPr>
          <p:cNvSpPr txBox="1"/>
          <p:nvPr/>
        </p:nvSpPr>
        <p:spPr>
          <a:xfrm>
            <a:off x="1249272" y="18302732"/>
            <a:ext cx="7266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Feasibility Test using Prototype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03" name="내용 개체 틀 2">
            <a:extLst>
              <a:ext uri="{FF2B5EF4-FFF2-40B4-BE49-F238E27FC236}">
                <a16:creationId xmlns:a16="http://schemas.microsoft.com/office/drawing/2014/main" id="{26F5229D-9E96-4BA2-8255-D4B6EE9E68D2}"/>
              </a:ext>
            </a:extLst>
          </p:cNvPr>
          <p:cNvSpPr txBox="1">
            <a:spLocks/>
          </p:cNvSpPr>
          <p:nvPr/>
        </p:nvSpPr>
        <p:spPr>
          <a:xfrm>
            <a:off x="6956631" y="18438102"/>
            <a:ext cx="2367336" cy="48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(18 people)</a:t>
            </a:r>
            <a:endParaRPr lang="en-US" altLang="ko-KR" sz="2000" b="1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457200" indent="-4572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ko-KR" altLang="en-US" sz="20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4" name="그래픽 103" descr="스마트폰 단색으로 채워진">
            <a:extLst>
              <a:ext uri="{FF2B5EF4-FFF2-40B4-BE49-F238E27FC236}">
                <a16:creationId xmlns:a16="http://schemas.microsoft.com/office/drawing/2014/main" id="{E8D92C0A-A3B1-4768-8861-852DCA9C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75" y="18171228"/>
            <a:ext cx="801528" cy="801528"/>
          </a:xfrm>
          <a:prstGeom prst="rect">
            <a:avLst/>
          </a:prstGeom>
        </p:spPr>
      </p:pic>
      <p:sp>
        <p:nvSpPr>
          <p:cNvPr id="105" name="Rectangle 1">
            <a:extLst>
              <a:ext uri="{FF2B5EF4-FFF2-40B4-BE49-F238E27FC236}">
                <a16:creationId xmlns:a16="http://schemas.microsoft.com/office/drawing/2014/main" id="{E54EA3CC-6BA6-4752-A96D-5E0A158B0C84}"/>
              </a:ext>
            </a:extLst>
          </p:cNvPr>
          <p:cNvSpPr/>
          <p:nvPr/>
        </p:nvSpPr>
        <p:spPr>
          <a:xfrm>
            <a:off x="10413453" y="14229389"/>
            <a:ext cx="10708981" cy="157188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F0DC30-C7C7-4350-B5CE-D1FAD76ACCC2}"/>
              </a:ext>
            </a:extLst>
          </p:cNvPr>
          <p:cNvSpPr txBox="1"/>
          <p:nvPr/>
        </p:nvSpPr>
        <p:spPr>
          <a:xfrm>
            <a:off x="1323203" y="23215889"/>
            <a:ext cx="6745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Plan for Future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09" name="내용 개체 틀 2">
            <a:extLst>
              <a:ext uri="{FF2B5EF4-FFF2-40B4-BE49-F238E27FC236}">
                <a16:creationId xmlns:a16="http://schemas.microsoft.com/office/drawing/2014/main" id="{5836804A-6A39-4B8B-B572-62C0F7368887}"/>
              </a:ext>
            </a:extLst>
          </p:cNvPr>
          <p:cNvSpPr txBox="1">
            <a:spLocks/>
          </p:cNvSpPr>
          <p:nvPr/>
        </p:nvSpPr>
        <p:spPr>
          <a:xfrm>
            <a:off x="686585" y="23989881"/>
            <a:ext cx="9296986" cy="552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1. Adding a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larm function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Time for attendance tagging before class, closing assignment, alarm tailored to wake-up.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2.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the HISNET Link and mobile version</a:t>
            </a:r>
            <a:endParaRPr lang="ko-KR" altLang="ko-KR" sz="2400" b="1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3.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Adding a new menu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Information about classroom location, facility reservation, bus location check, school department phone number through map.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4.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Existing menu improvement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dirty="0" err="1">
                <a:latin typeface="나눔고딕" pitchFamily="2" charset="-127"/>
                <a:ea typeface="나눔고딕" pitchFamily="2" charset="-127"/>
              </a:rPr>
              <a:t>Handong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Pay (Easier to use), food information (week/monthly), school notice (can be searched by number), ID verification (certification x)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  <a:p>
            <a:pPr marL="6350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400" b="1" kern="100" dirty="0">
                <a:latin typeface="나눔고딕" pitchFamily="2" charset="-127"/>
                <a:ea typeface="나눔고딕" pitchFamily="2" charset="-127"/>
                <a:cs typeface="Times New Roman" panose="02020603050405020304" pitchFamily="18" charset="0"/>
              </a:rPr>
              <a:t>5. </a:t>
            </a: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Changing the main screen</a:t>
            </a:r>
            <a:br>
              <a:rPr lang="en-US" altLang="ko-KR" sz="2400" b="1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Listing all the notice, placing the most used menus on the main screen, removing the weather widget.</a:t>
            </a:r>
            <a:endParaRPr lang="ko-KR" altLang="ko-KR" sz="2000" kern="100" dirty="0">
              <a:latin typeface="나눔고딕" pitchFamily="2" charset="-127"/>
              <a:ea typeface="나눔고딕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10" name="그래픽 109" descr="스마트폰 단색으로 채워진">
            <a:extLst>
              <a:ext uri="{FF2B5EF4-FFF2-40B4-BE49-F238E27FC236}">
                <a16:creationId xmlns:a16="http://schemas.microsoft.com/office/drawing/2014/main" id="{FB124E5A-BEEB-4B8E-B93C-A405F871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363" y="23097391"/>
            <a:ext cx="736151" cy="801528"/>
          </a:xfrm>
          <a:prstGeom prst="rect">
            <a:avLst/>
          </a:prstGeom>
        </p:spPr>
      </p:pic>
      <p:graphicFrame>
        <p:nvGraphicFramePr>
          <p:cNvPr id="192" name="다이어그램 191">
            <a:extLst>
              <a:ext uri="{FF2B5EF4-FFF2-40B4-BE49-F238E27FC236}">
                <a16:creationId xmlns:a16="http://schemas.microsoft.com/office/drawing/2014/main" id="{DA9CB664-1DF3-4B03-B093-E0A75E3E7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63222"/>
              </p:ext>
            </p:extLst>
          </p:nvPr>
        </p:nvGraphicFramePr>
        <p:xfrm>
          <a:off x="759453" y="19023438"/>
          <a:ext cx="8810147" cy="392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230486C-CC1F-1C42-9126-00337821AF94}"/>
              </a:ext>
            </a:extLst>
          </p:cNvPr>
          <p:cNvSpPr txBox="1"/>
          <p:nvPr/>
        </p:nvSpPr>
        <p:spPr>
          <a:xfrm>
            <a:off x="11529444" y="14633688"/>
            <a:ext cx="8504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Experiments</a:t>
            </a:r>
            <a:endParaRPr lang="ko-KR" altLang="en-US" sz="3000" b="1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pic>
        <p:nvPicPr>
          <p:cNvPr id="77" name="그래픽 76" descr="스마트폰 단색으로 채워진">
            <a:extLst>
              <a:ext uri="{FF2B5EF4-FFF2-40B4-BE49-F238E27FC236}">
                <a16:creationId xmlns:a16="http://schemas.microsoft.com/office/drawing/2014/main" id="{040BA065-47FB-1F44-BA20-B87F1CE42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0605" y="14516591"/>
            <a:ext cx="801528" cy="80152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B631513-CDAD-624D-9311-F1CFA731CA1F}"/>
              </a:ext>
            </a:extLst>
          </p:cNvPr>
          <p:cNvSpPr txBox="1"/>
          <p:nvPr/>
        </p:nvSpPr>
        <p:spPr>
          <a:xfrm>
            <a:off x="11393273" y="25731304"/>
            <a:ext cx="8821267" cy="390568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400" b="1" u="sng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Quantitative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How much users touched and how quickly users found it </a:t>
            </a:r>
            <a:b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</a:b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(count the second)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b="1" u="sng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Qualitative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2400" dirty="0"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How convenient did users felt comparing to the previous version (using eye tracker and interview)  </a:t>
            </a:r>
          </a:p>
          <a:p>
            <a:pPr algn="ctr">
              <a:lnSpc>
                <a:spcPct val="150000"/>
              </a:lnSpc>
            </a:pPr>
            <a:endParaRPr kumimoji="1" lang="ko-Kore-KR" altLang="en-US" sz="2400" dirty="0"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BD1A0-0A7F-8742-A36D-D0B92B34199F}"/>
              </a:ext>
            </a:extLst>
          </p:cNvPr>
          <p:cNvSpPr txBox="1"/>
          <p:nvPr/>
        </p:nvSpPr>
        <p:spPr>
          <a:xfrm>
            <a:off x="16034657" y="25243971"/>
            <a:ext cx="18473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4823C-23EF-BF4C-9D6F-BFD2143A9DD5}"/>
              </a:ext>
            </a:extLst>
          </p:cNvPr>
          <p:cNvGrpSpPr/>
          <p:nvPr/>
        </p:nvGrpSpPr>
        <p:grpSpPr>
          <a:xfrm>
            <a:off x="-8122727" y="5954898"/>
            <a:ext cx="28683934" cy="14629365"/>
            <a:chOff x="5275944" y="256260"/>
            <a:chExt cx="28683934" cy="14629365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E1E891E-4949-1E40-9C8A-E9AD8A685BA5}"/>
                </a:ext>
              </a:extLst>
            </p:cNvPr>
            <p:cNvGrpSpPr/>
            <p:nvPr/>
          </p:nvGrpSpPr>
          <p:grpSpPr>
            <a:xfrm>
              <a:off x="5275944" y="256260"/>
              <a:ext cx="28683934" cy="14629365"/>
              <a:chOff x="5275944" y="256260"/>
              <a:chExt cx="28683934" cy="14629365"/>
            </a:xfrm>
          </p:grpSpPr>
          <p:graphicFrame>
            <p:nvGraphicFramePr>
              <p:cNvPr id="128" name="다이어그램 127">
                <a:extLst>
                  <a:ext uri="{FF2B5EF4-FFF2-40B4-BE49-F238E27FC236}">
                    <a16:creationId xmlns:a16="http://schemas.microsoft.com/office/drawing/2014/main" id="{137CD440-1367-3B45-9EFA-B29E2BC9DD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4377246"/>
                  </p:ext>
                </p:extLst>
              </p:nvPr>
            </p:nvGraphicFramePr>
            <p:xfrm>
              <a:off x="25688937" y="12314709"/>
              <a:ext cx="6433197" cy="25709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CDECAC54-8896-4048-81DA-265F2B6724B7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24395530" cy="10134305"/>
                <a:chOff x="2329022" y="1560790"/>
                <a:chExt cx="24395530" cy="10134305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81A47EC0-92FA-844A-A164-2F3B6121E2F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915514-1A91-1D48-AB2F-3C27107FD032}"/>
                    </a:ext>
                  </a:extLst>
                </p:cNvPr>
                <p:cNvSpPr txBox="1"/>
                <p:nvPr/>
              </p:nvSpPr>
              <p:spPr>
                <a:xfrm>
                  <a:off x="24949400" y="11383276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2400" b="1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Purpose</a:t>
                  </a:r>
                  <a:endParaRPr lang="ko-KR" altLang="en-US" sz="2400" b="1" kern="12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F721B9FD-2C3D-5C4E-8D57-C21A2BD58FAF}"/>
                  </a:ext>
                </a:extLst>
              </p:cNvPr>
              <p:cNvGrpSpPr/>
              <p:nvPr/>
            </p:nvGrpSpPr>
            <p:grpSpPr>
              <a:xfrm>
                <a:off x="7037906" y="1125364"/>
                <a:ext cx="26921972" cy="11320644"/>
                <a:chOff x="2329022" y="1560790"/>
                <a:chExt cx="27503443" cy="8780709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43261A53-99DA-2645-9770-08A098258BDC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11F1B2B-B14D-694B-B724-E2582C4496C0}"/>
                    </a:ext>
                  </a:extLst>
                </p:cNvPr>
                <p:cNvSpPr txBox="1"/>
                <p:nvPr/>
              </p:nvSpPr>
              <p:spPr>
                <a:xfrm>
                  <a:off x="19953756" y="9011015"/>
                  <a:ext cx="987870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To find a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problem </a:t>
                  </a: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with an existing Smart Campus app and check whether the problem has been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solved</a:t>
                  </a:r>
                  <a:r>
                    <a:rPr lang="en-US" altLang="ko-KR" sz="2400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 when Smart Campus is replaced with the </a:t>
                  </a:r>
                  <a:r>
                    <a:rPr lang="en-US" altLang="ko-KR" sz="2400" b="1" kern="1200" dirty="0">
                      <a:solidFill>
                        <a:schemeClr val="tx1"/>
                      </a:solidFill>
                      <a:latin typeface="나눔고딕" pitchFamily="2" charset="-127"/>
                      <a:ea typeface="나눔고딕" pitchFamily="2" charset="-127"/>
                      <a:cs typeface="Arial" panose="020B0604020202020204" pitchFamily="34" charset="0"/>
                    </a:rPr>
                    <a:t>new version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ko-KR" altLang="en-US" sz="2400" b="1" kern="12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232E0DA-2A29-8749-B371-B6C7989FF41E}"/>
                  </a:ext>
                </a:extLst>
              </p:cNvPr>
              <p:cNvSpPr/>
              <p:nvPr/>
            </p:nvSpPr>
            <p:spPr>
              <a:xfrm>
                <a:off x="5275944" y="6016787"/>
                <a:ext cx="1640111" cy="313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113" name="직선 연결선 53">
              <a:extLst>
                <a:ext uri="{FF2B5EF4-FFF2-40B4-BE49-F238E27FC236}">
                  <a16:creationId xmlns:a16="http://schemas.microsoft.com/office/drawing/2014/main" id="{E71CEA2E-DAC0-3F4D-ACA9-65022FAE674A}"/>
                </a:ext>
              </a:extLst>
            </p:cNvPr>
            <p:cNvCxnSpPr>
              <a:cxnSpLocks/>
            </p:cNvCxnSpPr>
            <p:nvPr/>
          </p:nvCxnSpPr>
          <p:spPr>
            <a:xfrm>
              <a:off x="28905536" y="12345644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그래픽 130" descr="여성 집단 단색으로 채워진">
            <a:extLst>
              <a:ext uri="{FF2B5EF4-FFF2-40B4-BE49-F238E27FC236}">
                <a16:creationId xmlns:a16="http://schemas.microsoft.com/office/drawing/2014/main" id="{4E8A98FD-68F9-0D4D-86E6-4D85652B42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694935" y="20442750"/>
            <a:ext cx="914400" cy="914400"/>
          </a:xfrm>
          <a:prstGeom prst="rect">
            <a:avLst/>
          </a:prstGeom>
        </p:spPr>
      </p:pic>
      <p:pic>
        <p:nvPicPr>
          <p:cNvPr id="132" name="그래픽 131" descr="채굴 도구 단색으로 채워진">
            <a:extLst>
              <a:ext uri="{FF2B5EF4-FFF2-40B4-BE49-F238E27FC236}">
                <a16:creationId xmlns:a16="http://schemas.microsoft.com/office/drawing/2014/main" id="{558C7849-EA32-4647-87B8-2A007C9E7F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93906" y="20542295"/>
            <a:ext cx="786795" cy="786795"/>
          </a:xfrm>
          <a:prstGeom prst="rect">
            <a:avLst/>
          </a:prstGeom>
        </p:spPr>
      </p:pic>
      <p:pic>
        <p:nvPicPr>
          <p:cNvPr id="133" name="그래픽 132" descr="스마트폰 단색으로 채워진">
            <a:extLst>
              <a:ext uri="{FF2B5EF4-FFF2-40B4-BE49-F238E27FC236}">
                <a16:creationId xmlns:a16="http://schemas.microsoft.com/office/drawing/2014/main" id="{2D26B151-7F39-0940-B8BD-3E33F542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7300" y="20472102"/>
            <a:ext cx="914400" cy="914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7C135688-8837-B047-BD9F-99977AD3AAAC}"/>
              </a:ext>
            </a:extLst>
          </p:cNvPr>
          <p:cNvSpPr txBox="1"/>
          <p:nvPr/>
        </p:nvSpPr>
        <p:spPr>
          <a:xfrm>
            <a:off x="11353459" y="22821673"/>
            <a:ext cx="2767596" cy="9400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defTabSz="533400" latinLnBrk="1"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	</a:t>
            </a:r>
            <a:endParaRPr lang="en-US" altLang="ko-KR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Handong</a:t>
            </a: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Students who use Smart Campus Application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Two students from each grace Freshman, Sophomore, and Junior and Senior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44D3DF-0D10-CD4E-ACDB-65B016A1F162}"/>
              </a:ext>
            </a:extLst>
          </p:cNvPr>
          <p:cNvSpPr txBox="1"/>
          <p:nvPr/>
        </p:nvSpPr>
        <p:spPr>
          <a:xfrm>
            <a:off x="14455813" y="22623090"/>
            <a:ext cx="2527727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Eye tracker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Cell phone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Camera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Survey Paper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Introduction of the experiment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AFE986-2441-FB49-B3C0-9F5ED23A0933}"/>
              </a:ext>
            </a:extLst>
          </p:cNvPr>
          <p:cNvSpPr txBox="1"/>
          <p:nvPr/>
        </p:nvSpPr>
        <p:spPr>
          <a:xfrm>
            <a:off x="17342350" y="22642978"/>
            <a:ext cx="3093866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Compare the prototype to the existing smart campus</a:t>
            </a:r>
          </a:p>
          <a:p>
            <a:pPr marL="171450" lvl="0" indent="-171450" defTabSz="533400" latinLnBrk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Get feedbacks from the users using an eye tracker. </a:t>
            </a:r>
            <a:endParaRPr lang="ko-KR" altLang="en-US" sz="2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20D1C59-D7DB-7446-87B3-1A87D596805B}"/>
              </a:ext>
            </a:extLst>
          </p:cNvPr>
          <p:cNvSpPr/>
          <p:nvPr/>
        </p:nvSpPr>
        <p:spPr>
          <a:xfrm>
            <a:off x="10659005" y="15621293"/>
            <a:ext cx="10134544" cy="2314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2" name="그림 21" descr="텍스트, iPod, 주차장이(가) 표시된 사진&#10;&#10;자동 생성된 설명">
            <a:extLst>
              <a:ext uri="{FF2B5EF4-FFF2-40B4-BE49-F238E27FC236}">
                <a16:creationId xmlns:a16="http://schemas.microsoft.com/office/drawing/2014/main" id="{21143932-21A1-4A53-8564-575A660B2F0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0" y="15293475"/>
            <a:ext cx="1806116" cy="27205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DF3F4D-4584-44EA-8FB4-BBEA512C0D9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99" y="15176969"/>
            <a:ext cx="1340652" cy="28362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02AFF6-0A59-4DC4-871E-DA1C3E9BA8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42" y="15208271"/>
            <a:ext cx="1340652" cy="2855209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3F14C383-623B-4ADE-891A-F7C9ABFB1F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4" y="15205733"/>
            <a:ext cx="1340652" cy="28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688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나눔고딕</vt:lpstr>
      <vt:lpstr>Arial</vt:lpstr>
      <vt:lpstr>Calibri</vt:lpstr>
      <vt:lpstr>Calibri Light</vt:lpstr>
      <vt:lpstr>Noto Sans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HaYeong Kim</dc:creator>
  <cp:lastModifiedBy>유희찬</cp:lastModifiedBy>
  <cp:revision>48</cp:revision>
  <dcterms:created xsi:type="dcterms:W3CDTF">2018-10-11T02:20:24Z</dcterms:created>
  <dcterms:modified xsi:type="dcterms:W3CDTF">2021-10-19T04:34:21Z</dcterms:modified>
</cp:coreProperties>
</file>