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0AECC-9F18-4FA6-9951-E199D1E31AA4}" v="41" dt="2021-10-03T07:07:31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유" userId="0d74a26e-f7c6-4b3e-820d-f68a8268e5d0" providerId="ADAL" clId="{6460AECC-9F18-4FA6-9951-E199D1E31AA4}"/>
    <pc:docChg chg="modSld">
      <pc:chgData name="이승유" userId="0d74a26e-f7c6-4b3e-820d-f68a8268e5d0" providerId="ADAL" clId="{6460AECC-9F18-4FA6-9951-E199D1E31AA4}" dt="2021-10-03T07:07:32.217" v="501" actId="20577"/>
      <pc:docMkLst>
        <pc:docMk/>
      </pc:docMkLst>
      <pc:sldChg chg="modSp mod">
        <pc:chgData name="이승유" userId="0d74a26e-f7c6-4b3e-820d-f68a8268e5d0" providerId="ADAL" clId="{6460AECC-9F18-4FA6-9951-E199D1E31AA4}" dt="2021-10-03T06:58:58.952" v="216"/>
        <pc:sldMkLst>
          <pc:docMk/>
          <pc:sldMk cId="4165775198" sldId="257"/>
        </pc:sldMkLst>
        <pc:spChg chg="mod">
          <ac:chgData name="이승유" userId="0d74a26e-f7c6-4b3e-820d-f68a8268e5d0" providerId="ADAL" clId="{6460AECC-9F18-4FA6-9951-E199D1E31AA4}" dt="2021-10-03T06:58:58.952" v="216"/>
          <ac:spMkLst>
            <pc:docMk/>
            <pc:sldMk cId="4165775198" sldId="257"/>
            <ac:spMk id="3" creationId="{A7E58CD5-DF95-401C-8597-81A6AF172A40}"/>
          </ac:spMkLst>
        </pc:spChg>
      </pc:sldChg>
      <pc:sldChg chg="modSp mod">
        <pc:chgData name="이승유" userId="0d74a26e-f7c6-4b3e-820d-f68a8268e5d0" providerId="ADAL" clId="{6460AECC-9F18-4FA6-9951-E199D1E31AA4}" dt="2021-10-03T06:59:34.533" v="316" actId="20577"/>
        <pc:sldMkLst>
          <pc:docMk/>
          <pc:sldMk cId="4136194281" sldId="258"/>
        </pc:sldMkLst>
        <pc:spChg chg="mod">
          <ac:chgData name="이승유" userId="0d74a26e-f7c6-4b3e-820d-f68a8268e5d0" providerId="ADAL" clId="{6460AECC-9F18-4FA6-9951-E199D1E31AA4}" dt="2021-10-03T06:59:34.533" v="316" actId="20577"/>
          <ac:spMkLst>
            <pc:docMk/>
            <pc:sldMk cId="4136194281" sldId="258"/>
            <ac:spMk id="3" creationId="{DE6D25F0-A640-43D2-9F1B-DF532BDD7E6B}"/>
          </ac:spMkLst>
        </pc:spChg>
      </pc:sldChg>
      <pc:sldChg chg="modSp mod">
        <pc:chgData name="이승유" userId="0d74a26e-f7c6-4b3e-820d-f68a8268e5d0" providerId="ADAL" clId="{6460AECC-9F18-4FA6-9951-E199D1E31AA4}" dt="2021-10-03T07:07:32.217" v="501" actId="20577"/>
        <pc:sldMkLst>
          <pc:docMk/>
          <pc:sldMk cId="3726296289" sldId="259"/>
        </pc:sldMkLst>
        <pc:spChg chg="mod">
          <ac:chgData name="이승유" userId="0d74a26e-f7c6-4b3e-820d-f68a8268e5d0" providerId="ADAL" clId="{6460AECC-9F18-4FA6-9951-E199D1E31AA4}" dt="2021-10-03T07:07:32.217" v="501" actId="20577"/>
          <ac:spMkLst>
            <pc:docMk/>
            <pc:sldMk cId="3726296289" sldId="259"/>
            <ac:spMk id="3" creationId="{AA04D6AA-6208-4B6E-B5D7-503EB357A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766D-B2D9-42D5-B5A3-AAB607FC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0C135-10F9-4E40-A98B-14508FB3C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5C922-C582-433E-ACC4-9F739D5C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9B865-3824-47A7-9AB3-DB4E757D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50A46-9033-4A6B-9BED-32535D24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40CC-75DF-44F9-8D15-B7AB1E9C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C8FEEF-6007-4BDC-80FF-88BEB43C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AAF36-68A0-4F0E-B180-7DAEE4D9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66F51-6785-4B38-8A84-B507DC0D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74494-06E4-487F-8CB6-40521721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1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77752C-56E7-4DF1-9175-ABE3F6855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D87B6-5EF3-420E-A41A-CD79605C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1BCC2-B1BA-4E06-AD19-3EE593E6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F380F-14B2-4068-AB70-EF207F0D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5172D-850E-46D6-B50F-20BC0B85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9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CFC8-2152-4A91-8E6E-A4FDC41D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95CC0-9A64-4B58-96C7-008CBC6C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53B6A-2426-40E1-A1A1-A93F5D3E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7FA87-7348-488C-B65B-545397B2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7F375-CCB3-46DB-BB52-FD232E0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0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CA85F-1E74-4754-8573-B79FE2DD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7F1B6-7350-42D2-A673-ADB985211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B0A78-6E35-4A24-AA7E-B1AA874E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B1FAC-9F14-4DE5-A7CA-D71C125E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A6125-8AE8-4FEE-A33E-77E4BA7F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0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15E57-AAAB-4B23-83F7-CB369DDC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607B0-4C4B-40F9-8839-DC43E9C72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6F9E-07AC-4C59-908B-61B413C8C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1111B-25E7-415C-A716-72F72C2C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D8FB9-E6B4-405E-BB81-9E07D840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5D33D-E715-42CB-B227-C88FDCBB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EC5B-8033-4B91-A5E7-54A2D73D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8B1FE-99A9-45D6-BF9C-CF686A66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D667B-1677-4EAF-B1AD-4D2DEEDB7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A38B93-6C8F-4570-AE3B-1DAE1522A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B5CAB-62E4-454C-A286-6600B6A10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1015C-957A-424D-84F9-686FE712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BA736-E242-4E36-B2B2-87D17217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D0BE35-0A1B-46EF-BA65-505C8DBE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0993A-6DB1-48C5-9D4C-2D21BCF3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D18C47-4B85-4BAE-8391-214F215E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21C5E4-62FF-45F0-B0DA-DE381704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6367C-8702-4E01-9202-42C8BB3E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7D9F56-651A-4832-90D0-7AA25D8C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694968-6FE8-4E36-A0EF-C6AAC6F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3B3EBA-C9C7-4628-8EBE-6C9C9D4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3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9A2BB-09C6-4196-B15E-C776AFA8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E2050-10B7-485C-9679-3F0AFA9D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72BB3-A368-41E3-896B-7CBEDC8BA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0E7E6-CBD7-43EB-AC72-F256B0A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2EE72-4B7E-4E3C-B569-06B72D6D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B8DC5-9211-4E2F-8BB7-55554BD9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4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0F46A-CB42-4702-B871-F45C8ADD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BC4EF-E269-4145-ADC7-76FA1809A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77E54-59E6-4DD1-B764-4652731A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218F8-D454-4477-AB06-A4FC65BC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A76E1-BB57-47D1-8801-CF9739AC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C3B0D-BCF2-46D2-B9E8-5B834003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8728C4-2A7F-44FC-8032-2396E3AF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2F282-3A7A-4B5C-A8B1-1947E346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7FC5C-31A4-44F0-9A19-D5917D2EC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DD75-04D6-4A3C-AB88-BC54C7BF9E3D}" type="datetimeFigureOut">
              <a:rPr lang="ko-KR" altLang="en-US" smtClean="0"/>
              <a:t>2021-10-03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B3887-7F66-4B14-B2B8-81C962F45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6CC54-7509-48E0-8B3E-2E4C1CE5C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A31A-0282-426D-859F-173EDE160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6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D8364-B3EC-4F2C-A23A-12C88CEA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292"/>
            <a:ext cx="9144000" cy="2387600"/>
          </a:xfrm>
        </p:spPr>
        <p:txBody>
          <a:bodyPr/>
          <a:lstStyle/>
          <a:p>
            <a:r>
              <a:rPr lang="ko-KR" altLang="en-US" dirty="0"/>
              <a:t>시작화면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3E2AA-17C1-411C-8D84-CBB33DA0E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77819-7510-4108-BD39-142D5AEB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CF27A-9AD9-4FA9-B472-187F4A1F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3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3A510-9381-4D08-9EC8-5D246264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Planning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58CD5-DF95-401C-8597-81A6AF17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월별 지출예상 산정</a:t>
            </a:r>
            <a:r>
              <a:rPr lang="en-US" altLang="ko-KR" dirty="0"/>
              <a:t>(</a:t>
            </a:r>
            <a:r>
              <a:rPr lang="ko-KR" altLang="en-US" dirty="0"/>
              <a:t>카테고리를 추가하게 해서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전월 예상지출액과 전월 실지출금액의 차이</a:t>
            </a:r>
            <a:r>
              <a:rPr lang="en-US" altLang="ko-KR" dirty="0"/>
              <a:t>(</a:t>
            </a:r>
            <a:r>
              <a:rPr lang="ko-KR" altLang="en-US" dirty="0" err="1"/>
              <a:t>퍼센테이지로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전월 </a:t>
            </a:r>
            <a:r>
              <a:rPr lang="ko-KR" altLang="en-US" dirty="0" err="1"/>
              <a:t>실지출금액중</a:t>
            </a:r>
            <a:r>
              <a:rPr lang="ko-KR" altLang="en-US" dirty="0"/>
              <a:t> 가장 많이 지출한 카테고리</a:t>
            </a:r>
            <a:r>
              <a:rPr lang="en-US" altLang="ko-KR" dirty="0"/>
              <a:t>2</a:t>
            </a:r>
            <a:r>
              <a:rPr lang="ko-KR" altLang="en-US" dirty="0"/>
              <a:t>개정도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ko-KR" altLang="en-US" dirty="0"/>
              <a:t>전월 실지출금액 중 가장 적게 지출한 카테고리 </a:t>
            </a:r>
            <a:r>
              <a:rPr lang="en-US" altLang="ko-KR" dirty="0"/>
              <a:t>2</a:t>
            </a:r>
            <a:r>
              <a:rPr lang="ko-KR" altLang="en-US" dirty="0"/>
              <a:t>개정도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카테고리별로 </a:t>
            </a:r>
            <a:r>
              <a:rPr lang="ko-KR" altLang="en-US" dirty="0" err="1"/>
              <a:t>얼마쓸지</a:t>
            </a:r>
            <a:r>
              <a:rPr lang="ko-KR" altLang="en-US" dirty="0"/>
              <a:t> 모으고 합이 나오고 예상수입을 금액을 유저가 입력하면 자동으로 비교가 되는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77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EE4DE-D80D-4CF4-AFE1-6620743A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Expense 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D25F0-A640-43D2-9F1B-DF532BDD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6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날짜 카테고리 총합 설명</a:t>
            </a:r>
            <a:endParaRPr lang="en-US" altLang="ko-KR" dirty="0"/>
          </a:p>
          <a:p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</a:t>
            </a:r>
            <a:r>
              <a:rPr lang="ko-KR" altLang="en-US" dirty="0"/>
              <a:t> 카테고리</a:t>
            </a:r>
            <a:r>
              <a:rPr lang="en-US" altLang="ko-KR" dirty="0"/>
              <a:t>, </a:t>
            </a:r>
            <a:r>
              <a:rPr lang="ko-KR" altLang="en-US" dirty="0" err="1"/>
              <a:t>지출금</a:t>
            </a:r>
            <a:r>
              <a:rPr lang="en-US" altLang="ko-KR" dirty="0"/>
              <a:t>, </a:t>
            </a:r>
            <a:r>
              <a:rPr lang="ko-KR" altLang="en-US" dirty="0"/>
              <a:t>지출내역</a:t>
            </a:r>
            <a:r>
              <a:rPr lang="en-US" altLang="ko-KR" dirty="0"/>
              <a:t>,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19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7CE4D-243E-41DC-89C4-812A6D9C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7A35-E808-4DD6-AA51-E8EA512E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17F7-7C90-493A-ABA7-7FF45973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Mornitoring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4D6AA-6208-4B6E-B5D7-503EB357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실 지출금액을 </a:t>
            </a:r>
            <a:r>
              <a:rPr lang="ko-KR" altLang="en-US" dirty="0" err="1"/>
              <a:t>플래닝과</a:t>
            </a:r>
            <a:r>
              <a:rPr lang="ko-KR" altLang="en-US" dirty="0"/>
              <a:t> 비교</a:t>
            </a:r>
            <a:r>
              <a:rPr lang="en-US" altLang="ko-KR" dirty="0"/>
              <a:t>(</a:t>
            </a:r>
            <a:r>
              <a:rPr lang="ko-KR" altLang="en-US" dirty="0"/>
              <a:t>현재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년도별</a:t>
            </a:r>
            <a:r>
              <a:rPr lang="ko-KR" altLang="en-US" dirty="0"/>
              <a:t> 설정가능하고</a:t>
            </a:r>
            <a:r>
              <a:rPr lang="en-US" altLang="ko-KR" dirty="0"/>
              <a:t>, </a:t>
            </a:r>
            <a:r>
              <a:rPr lang="ko-KR" altLang="en-US" dirty="0" err="1"/>
              <a:t>달별</a:t>
            </a:r>
            <a:r>
              <a:rPr lang="en-US" altLang="ko-KR" dirty="0"/>
              <a:t>, </a:t>
            </a:r>
            <a:r>
              <a:rPr lang="ko-KR" altLang="en-US" dirty="0" err="1"/>
              <a:t>모든시간대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기간을 고를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카테고리는 파이차트 </a:t>
            </a:r>
            <a:r>
              <a:rPr lang="ko-KR" altLang="en-US" dirty="0" err="1"/>
              <a:t>플래닝</a:t>
            </a:r>
            <a:r>
              <a:rPr lang="ko-KR" altLang="en-US" dirty="0"/>
              <a:t> 단순비교는 </a:t>
            </a:r>
            <a:r>
              <a:rPr lang="ko-KR" altLang="en-US" dirty="0" err="1"/>
              <a:t>바차트</a:t>
            </a:r>
            <a:endParaRPr lang="en-US" altLang="ko-KR" dirty="0"/>
          </a:p>
          <a:p>
            <a:r>
              <a:rPr lang="ko-KR" altLang="en-US" dirty="0"/>
              <a:t>년도별은</a:t>
            </a:r>
            <a:r>
              <a:rPr lang="en-US" altLang="ko-KR" dirty="0"/>
              <a:t>, linear </a:t>
            </a:r>
          </a:p>
          <a:p>
            <a:pPr marL="0" indent="0">
              <a:buNone/>
            </a:pPr>
            <a:r>
              <a:rPr lang="ko-KR" altLang="en-US" dirty="0"/>
              <a:t>이 금액을 수정할 수 있어야한다</a:t>
            </a:r>
            <a:r>
              <a:rPr lang="en-US" altLang="ko-KR" dirty="0"/>
              <a:t>.-</a:t>
            </a:r>
            <a:r>
              <a:rPr lang="ko-KR" altLang="en-US" dirty="0"/>
              <a:t> 일자를 찾아서 그 내역의 금액을 </a:t>
            </a:r>
            <a:r>
              <a:rPr lang="ko-KR" altLang="en-US" dirty="0" err="1"/>
              <a:t>삭제하거나추가</a:t>
            </a:r>
            <a:r>
              <a:rPr lang="ko-KR" altLang="en-US" dirty="0"/>
              <a:t> 혹은 수정이 되어야한다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62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7107B-BCB6-4468-9410-6C52C4E6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27D95-4F4F-4081-BB90-4D3561C8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109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시작화면</vt:lpstr>
      <vt:lpstr>PowerPoint 프레젠테이션</vt:lpstr>
      <vt:lpstr>Planning </vt:lpstr>
      <vt:lpstr>PowerPoint 프레젠테이션</vt:lpstr>
      <vt:lpstr>Expense Input</vt:lpstr>
      <vt:lpstr>PowerPoint 프레젠테이션</vt:lpstr>
      <vt:lpstr>Mornitoring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시작화면</dc:title>
  <dc:creator>이승유</dc:creator>
  <cp:lastModifiedBy>이승유</cp:lastModifiedBy>
  <cp:revision>1</cp:revision>
  <dcterms:created xsi:type="dcterms:W3CDTF">2021-10-03T06:12:11Z</dcterms:created>
  <dcterms:modified xsi:type="dcterms:W3CDTF">2021-10-03T07:07:36Z</dcterms:modified>
</cp:coreProperties>
</file>