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731F-81F0-4B71-AF6C-3B6DB19FC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0AE5C-5300-4AE4-AF3D-9D4B4E06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C9B39-4C11-4E2E-AE09-D04317C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C63C7-DD1B-4B54-9FB1-5239E6AA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0D4DC-9EBF-438B-B9D1-4F7BC864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5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9990-24EE-444B-AB18-61312D60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51F13-DAAC-4B9A-B3CA-A42B43ED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E1CFD-FEA0-4DBF-B4B8-943C5689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9EBF6-05A0-4C1C-8618-1CE537E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2A451-0BCA-40F5-9303-6BBF8081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24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F0516F-C51E-4EE0-B57E-1076FB46A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14BA6-F46E-4F59-92A2-5F8CD748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C1C15-82C1-4A47-B8A1-272B84AB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C76DE-DA74-447D-A92B-9947D673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61453-009D-4997-8704-4A87E6AB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4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80A35-531F-4E65-90B5-DFBD834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47CF5-18DE-4FAF-B6A5-120EBF08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A82FB-CE83-4CD6-B9D6-2F546278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8E98B-AA6E-4CDC-9FA5-2F699B8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2C7E1-23F7-4D1C-B4A4-4519BC2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9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F615B-866A-4824-A72D-55946526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59C41-0C44-4A59-B14F-54C50D1CA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52F14-AC11-4EF8-A982-D75E0D4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CB6B1-A67C-49FB-9136-839C7179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E3187-249F-44C6-A5C9-20C8EA69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9B73C-7BBA-4363-8477-5C0342B2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861BB-170C-4B19-AADF-3C69E01F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64F211-9C39-42A6-8C27-4FA74FC4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FD623F-4CDD-4AF7-BC4B-C675B8D4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B93BCA-BAC8-4B80-A0A6-D1B285D4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9F6864-FBDB-4BB5-A253-5CDA4806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6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7F54-F066-42E6-B3A0-BEA10BAB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3D4271-C867-4C07-AC67-27F6487B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D45C4B-E0C5-4018-8A53-24921161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F6331-0530-4AFC-B38A-D60D18B7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9D7D8B-55DB-4FDC-811A-4F8DD9F95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DFDDAC-AD69-4D73-ADB0-B6298B8D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576928-8603-4042-925C-8432931B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8F26E0-873A-4CA8-89C9-30F1BBC7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DAC9-6631-40D5-B015-F60983EA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1BFB4-1DC9-4EA5-8601-683AB7C5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AF37CC-3AE1-4553-818F-D59F4515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15DCBF-8F6D-42CC-B74E-E2116E1E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2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CE08EC-B846-4761-AC73-6D325B04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73290C-A7F6-43A7-9AD9-6AA3CF1C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FB7A13-BEC5-4939-8AA2-472EBCC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8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EB8D5-BE8B-4523-B280-058B35E8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1A942-1E7D-461D-87F3-EF2EEBCC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63092B-DA21-4212-B5A3-C178B36B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B208FC-7ADE-4DEE-B41F-3DC484C0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FFC0E8-D5FE-4122-BF09-7E77912C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2FA951-54D2-4E0A-80C5-03959335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F30C7-C3C4-415F-91CA-8C5CBBCD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8427F4-512D-41C3-A2EB-ADDA8F29A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08240C-BF62-4FD3-873C-8C24E37A8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03C26-A0F5-4097-9231-4B060B16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23BD10-C4C3-4FB4-BF71-06C34F2A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19E53-3E13-4F7F-B1F4-587262F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3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B17F29-EE30-4D46-B130-D902A3D1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75110-F378-48B9-AF78-38E0146F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229FC-7D29-4AED-862B-9B4788EA1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E96C-9AA3-49BB-A1CA-4A7826AD327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7DE49-5DBE-434A-8B0D-2CD6B5BA4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F480C-2671-42EF-91EC-54AD1BCF7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3525-BCEA-445F-9E9E-68A3306D5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426AAA-7CA1-4BFB-B833-2E6ECCF7B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3274142"/>
            <a:ext cx="5847144" cy="2290805"/>
          </a:xfrm>
        </p:spPr>
        <p:txBody>
          <a:bodyPr anchor="t">
            <a:normAutofit/>
          </a:bodyPr>
          <a:lstStyle/>
          <a:p>
            <a:pPr algn="l"/>
            <a:r>
              <a:rPr lang="es-ES_tradnl" sz="3600" dirty="0">
                <a:solidFill>
                  <a:schemeClr val="tx2"/>
                </a:solidFill>
              </a:rPr>
              <a:t>Detección de ondas gravitacionales creadas por la colisión de agujeros negros binarios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20B63E-3DBB-44EF-BA8B-5BE6C05ED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214192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_tradnl" sz="2000" dirty="0">
                <a:solidFill>
                  <a:schemeClr val="tx2"/>
                </a:solidFill>
              </a:rPr>
              <a:t>Andrés Montoya González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20" name="Graphic 19" descr="Voz">
            <a:extLst>
              <a:ext uri="{FF2B5EF4-FFF2-40B4-BE49-F238E27FC236}">
                <a16:creationId xmlns:a16="http://schemas.microsoft.com/office/drawing/2014/main" id="{C00ED145-6EC3-E504-B7C7-F46F6771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7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BBF283-A2F2-4819-9A35-922025C8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Señal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4641D68-C684-4415-88FC-2B30177C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85" y="2426818"/>
            <a:ext cx="4333481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BA5F7-22EB-4D79-9529-36C2CFFAD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1647" y="2426818"/>
            <a:ext cx="454276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F8B84-D929-4BA3-BD9C-6B3CDE1E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Transformada Q constante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22111E-36B1-4C8E-8711-F6C340B7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2316" y="492573"/>
            <a:ext cx="411655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09281-4012-4FA8-8B58-871FC22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 de la CNN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17936F-0895-4BE4-9F7B-8DBA2E30D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283" y="492573"/>
            <a:ext cx="38666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4D2FD-FA03-43A2-A4B5-85E6DBC4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s-ES_tradnl" sz="3000" dirty="0">
                <a:solidFill>
                  <a:schemeClr val="bg1"/>
                </a:solidFill>
              </a:rPr>
              <a:t>Entrenamiento del modelo</a:t>
            </a:r>
            <a:endParaRPr lang="es-ES" sz="30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E3C84-C304-4FD4-8C42-D9C146A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s-ES_tradnl" sz="2200" dirty="0">
                <a:solidFill>
                  <a:schemeClr val="bg1"/>
                </a:solidFill>
              </a:rPr>
              <a:t>Realizando una partición de los datos </a:t>
            </a:r>
            <a:r>
              <a:rPr lang="es-ES_tradnl" sz="2200" dirty="0" err="1">
                <a:solidFill>
                  <a:schemeClr val="bg1"/>
                </a:solidFill>
              </a:rPr>
              <a:t>train</a:t>
            </a:r>
            <a:r>
              <a:rPr lang="es-ES_tradnl" sz="2200" dirty="0">
                <a:solidFill>
                  <a:schemeClr val="bg1"/>
                </a:solidFill>
              </a:rPr>
              <a:t> en:</a:t>
            </a:r>
          </a:p>
          <a:p>
            <a:pPr lvl="1"/>
            <a:r>
              <a:rPr lang="es-ES_tradnl" sz="1800" dirty="0">
                <a:solidFill>
                  <a:schemeClr val="bg1"/>
                </a:solidFill>
              </a:rPr>
              <a:t>Datos de entrenamiento</a:t>
            </a:r>
          </a:p>
          <a:p>
            <a:pPr lvl="1"/>
            <a:r>
              <a:rPr lang="es-ES_tradnl" sz="1800" dirty="0">
                <a:solidFill>
                  <a:schemeClr val="bg1"/>
                </a:solidFill>
              </a:rPr>
              <a:t>Datos de validación</a:t>
            </a:r>
            <a:endParaRPr lang="es-ES_tradnl" sz="1400" dirty="0">
              <a:solidFill>
                <a:schemeClr val="bg1"/>
              </a:solidFill>
            </a:endParaRPr>
          </a:p>
          <a:p>
            <a:pPr lvl="1"/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73FC5C-21AF-49B4-B9DF-0A06F45A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4" y="2425219"/>
            <a:ext cx="10894557" cy="16069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47FE94-75E2-4186-9F03-4FF28AFF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4" y="4032164"/>
            <a:ext cx="10894557" cy="18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9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B9936-6E4C-4E1A-AF05-BEF3078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52351F-00A5-8EBA-3DF6-BEFFFC36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Parámetros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obtenidos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la CNN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2EE504-6BBC-4BD9-83F5-8E15AB56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823903"/>
            <a:ext cx="11548872" cy="17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9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Detección de ondas gravitacionales creadas por la colisión de agujeros negros binarios</vt:lpstr>
      <vt:lpstr>Señal</vt:lpstr>
      <vt:lpstr>Transformada Q constante</vt:lpstr>
      <vt:lpstr>Arquitectura de la CNN</vt:lpstr>
      <vt:lpstr>Entrenamiento del modelo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Montoya Gonzalez, Andres</dc:creator>
  <cp:lastModifiedBy>Montoya Gonzalez, Andres</cp:lastModifiedBy>
  <cp:revision>2</cp:revision>
  <dcterms:created xsi:type="dcterms:W3CDTF">2022-09-21T09:38:36Z</dcterms:created>
  <dcterms:modified xsi:type="dcterms:W3CDTF">2022-09-21T10:26:54Z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f591a-3248-43e9-9b70-1ad50135772d_Enabled">
    <vt:lpwstr>true</vt:lpwstr>
  </property>
  <property fmtid="{D5CDD505-2E9C-101B-9397-08002B2CF9AE}" pid="3" name="MSIP_Label_ce5f591a-3248-43e9-9b70-1ad50135772d_SetDate">
    <vt:lpwstr>2022-09-21T09:46:18Z</vt:lpwstr>
  </property>
  <property fmtid="{D5CDD505-2E9C-101B-9397-08002B2CF9AE}" pid="4" name="MSIP_Label_ce5f591a-3248-43e9-9b70-1ad50135772d_Method">
    <vt:lpwstr>Privileged</vt:lpwstr>
  </property>
  <property fmtid="{D5CDD505-2E9C-101B-9397-08002B2CF9AE}" pid="5" name="MSIP_Label_ce5f591a-3248-43e9-9b70-1ad50135772d_Name">
    <vt:lpwstr>ce5f591a-3248-43e9-9b70-1ad50135772d</vt:lpwstr>
  </property>
  <property fmtid="{D5CDD505-2E9C-101B-9397-08002B2CF9AE}" pid="6" name="MSIP_Label_ce5f591a-3248-43e9-9b70-1ad50135772d_SiteId">
    <vt:lpwstr>6e06e42d-6925-47c6-b9e7-9581c7ca302a</vt:lpwstr>
  </property>
  <property fmtid="{D5CDD505-2E9C-101B-9397-08002B2CF9AE}" pid="7" name="MSIP_Label_ce5f591a-3248-43e9-9b70-1ad50135772d_ActionId">
    <vt:lpwstr>abf5410c-e9ac-4e61-98ba-738ee2cbb85b</vt:lpwstr>
  </property>
  <property fmtid="{D5CDD505-2E9C-101B-9397-08002B2CF9AE}" pid="8" name="MSIP_Label_ce5f591a-3248-43e9-9b70-1ad50135772d_ContentBits">
    <vt:lpwstr>0</vt:lpwstr>
  </property>
</Properties>
</file>