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43195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3582" y="96"/>
      </p:cViewPr>
      <p:guideLst>
        <p:guide orient="horz" pos="2268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178222"/>
            <a:ext cx="3671650" cy="250642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781306"/>
            <a:ext cx="3239691" cy="1738167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45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67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83297"/>
            <a:ext cx="931411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83297"/>
            <a:ext cx="2740239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74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794831"/>
            <a:ext cx="3725645" cy="2994714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817876"/>
            <a:ext cx="3725645" cy="157484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38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916484"/>
            <a:ext cx="1835825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916484"/>
            <a:ext cx="1835825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96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83299"/>
            <a:ext cx="3725645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764832"/>
            <a:ext cx="1827388" cy="86491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629749"/>
            <a:ext cx="1827388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764832"/>
            <a:ext cx="1836388" cy="86491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629749"/>
            <a:ext cx="1836388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82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34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79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79954"/>
            <a:ext cx="1393180" cy="16798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036570"/>
            <a:ext cx="2186791" cy="5116178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159794"/>
            <a:ext cx="1393180" cy="40012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91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79954"/>
            <a:ext cx="1393180" cy="16798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036570"/>
            <a:ext cx="2186791" cy="5116178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159794"/>
            <a:ext cx="1393180" cy="40012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65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83299"/>
            <a:ext cx="372564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916484"/>
            <a:ext cx="372564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6672698"/>
            <a:ext cx="9719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3E86E-A154-428F-922F-A3135926C7C7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6672698"/>
            <a:ext cx="145786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6672698"/>
            <a:ext cx="9719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71BA-2601-42FF-AEC7-E32C19A80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2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, Icono&#10;&#10;Descripción generada automáticamente">
            <a:extLst>
              <a:ext uri="{FF2B5EF4-FFF2-40B4-BE49-F238E27FC236}">
                <a16:creationId xmlns:a16="http://schemas.microsoft.com/office/drawing/2014/main" id="{36B9B727-2946-4DBB-A177-16346937C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2" y="1"/>
            <a:ext cx="3309344" cy="684206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9EF84F7-DF66-0EA9-A4FA-34C84ED5250A}"/>
              </a:ext>
            </a:extLst>
          </p:cNvPr>
          <p:cNvCxnSpPr/>
          <p:nvPr/>
        </p:nvCxnSpPr>
        <p:spPr>
          <a:xfrm>
            <a:off x="770021" y="6842068"/>
            <a:ext cx="2752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F9CCA2C-43E4-05A9-A5FB-BBF0E5C53C52}"/>
              </a:ext>
            </a:extLst>
          </p:cNvPr>
          <p:cNvCxnSpPr>
            <a:cxnSpLocks/>
          </p:cNvCxnSpPr>
          <p:nvPr/>
        </p:nvCxnSpPr>
        <p:spPr>
          <a:xfrm>
            <a:off x="3665621" y="163629"/>
            <a:ext cx="0" cy="6602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4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Descripción generada automáticamente">
            <a:extLst>
              <a:ext uri="{FF2B5EF4-FFF2-40B4-BE49-F238E27FC236}">
                <a16:creationId xmlns:a16="http://schemas.microsoft.com/office/drawing/2014/main" id="{DC73BE0D-8056-481D-ECD2-908198CD9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0" y="1"/>
            <a:ext cx="3309345" cy="684207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9EF84F7-DF66-0EA9-A4FA-34C84ED5250A}"/>
              </a:ext>
            </a:extLst>
          </p:cNvPr>
          <p:cNvCxnSpPr/>
          <p:nvPr/>
        </p:nvCxnSpPr>
        <p:spPr>
          <a:xfrm>
            <a:off x="770021" y="6842068"/>
            <a:ext cx="2752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F9CCA2C-43E4-05A9-A5FB-BBF0E5C53C52}"/>
              </a:ext>
            </a:extLst>
          </p:cNvPr>
          <p:cNvCxnSpPr>
            <a:cxnSpLocks/>
          </p:cNvCxnSpPr>
          <p:nvPr/>
        </p:nvCxnSpPr>
        <p:spPr>
          <a:xfrm>
            <a:off x="3665621" y="163629"/>
            <a:ext cx="0" cy="6602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C38EEAE6-DAB5-0AE0-85A1-D4C8FE99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0" y="1"/>
            <a:ext cx="3309346" cy="6842074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9EF84F7-DF66-0EA9-A4FA-34C84ED5250A}"/>
              </a:ext>
            </a:extLst>
          </p:cNvPr>
          <p:cNvCxnSpPr/>
          <p:nvPr/>
        </p:nvCxnSpPr>
        <p:spPr>
          <a:xfrm>
            <a:off x="770021" y="6842068"/>
            <a:ext cx="2752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F9CCA2C-43E4-05A9-A5FB-BBF0E5C53C52}"/>
              </a:ext>
            </a:extLst>
          </p:cNvPr>
          <p:cNvCxnSpPr>
            <a:cxnSpLocks/>
          </p:cNvCxnSpPr>
          <p:nvPr/>
        </p:nvCxnSpPr>
        <p:spPr>
          <a:xfrm>
            <a:off x="3665621" y="163629"/>
            <a:ext cx="0" cy="6602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43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Patrón de fondo&#10;&#10;Descripción generada automáticamente">
            <a:extLst>
              <a:ext uri="{FF2B5EF4-FFF2-40B4-BE49-F238E27FC236}">
                <a16:creationId xmlns:a16="http://schemas.microsoft.com/office/drawing/2014/main" id="{8F994ED1-D7A5-5728-ADD4-865127C4A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8" y="1"/>
            <a:ext cx="3309347" cy="684207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9EF84F7-DF66-0EA9-A4FA-34C84ED5250A}"/>
              </a:ext>
            </a:extLst>
          </p:cNvPr>
          <p:cNvCxnSpPr/>
          <p:nvPr/>
        </p:nvCxnSpPr>
        <p:spPr>
          <a:xfrm>
            <a:off x="770021" y="6842068"/>
            <a:ext cx="2752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F9CCA2C-43E4-05A9-A5FB-BBF0E5C53C52}"/>
              </a:ext>
            </a:extLst>
          </p:cNvPr>
          <p:cNvCxnSpPr>
            <a:cxnSpLocks/>
          </p:cNvCxnSpPr>
          <p:nvPr/>
        </p:nvCxnSpPr>
        <p:spPr>
          <a:xfrm>
            <a:off x="3665621" y="163629"/>
            <a:ext cx="0" cy="6602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63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7C299AB9-BD52-11C5-B982-C9012603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4" y="1"/>
            <a:ext cx="3309339" cy="684206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9EF84F7-DF66-0EA9-A4FA-34C84ED5250A}"/>
              </a:ext>
            </a:extLst>
          </p:cNvPr>
          <p:cNvCxnSpPr/>
          <p:nvPr/>
        </p:nvCxnSpPr>
        <p:spPr>
          <a:xfrm>
            <a:off x="770021" y="6842068"/>
            <a:ext cx="2752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F9CCA2C-43E4-05A9-A5FB-BBF0E5C53C52}"/>
              </a:ext>
            </a:extLst>
          </p:cNvPr>
          <p:cNvCxnSpPr>
            <a:cxnSpLocks/>
          </p:cNvCxnSpPr>
          <p:nvPr/>
        </p:nvCxnSpPr>
        <p:spPr>
          <a:xfrm>
            <a:off x="3665621" y="163629"/>
            <a:ext cx="0" cy="6602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1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47B014D5-E7CF-264B-F98C-5A7C6128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6" y="1"/>
            <a:ext cx="3309339" cy="684206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9EF84F7-DF66-0EA9-A4FA-34C84ED5250A}"/>
              </a:ext>
            </a:extLst>
          </p:cNvPr>
          <p:cNvCxnSpPr/>
          <p:nvPr/>
        </p:nvCxnSpPr>
        <p:spPr>
          <a:xfrm>
            <a:off x="770021" y="6842068"/>
            <a:ext cx="2752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F9CCA2C-43E4-05A9-A5FB-BBF0E5C53C52}"/>
              </a:ext>
            </a:extLst>
          </p:cNvPr>
          <p:cNvCxnSpPr>
            <a:cxnSpLocks/>
          </p:cNvCxnSpPr>
          <p:nvPr/>
        </p:nvCxnSpPr>
        <p:spPr>
          <a:xfrm>
            <a:off x="3665621" y="163629"/>
            <a:ext cx="0" cy="6602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04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Personalizado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Valle</dc:creator>
  <cp:lastModifiedBy>Pol Valle</cp:lastModifiedBy>
  <cp:revision>1</cp:revision>
  <dcterms:created xsi:type="dcterms:W3CDTF">2022-09-12T07:16:52Z</dcterms:created>
  <dcterms:modified xsi:type="dcterms:W3CDTF">2022-09-12T07:31:12Z</dcterms:modified>
</cp:coreProperties>
</file>