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40538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2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2316" y="882"/>
      </p:cViewPr>
      <p:guideLst>
        <p:guide orient="horz" pos="2155"/>
        <p:guide pos="21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119505"/>
            <a:ext cx="5814457" cy="2381521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3592866"/>
            <a:ext cx="5130404" cy="1651546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1F9-2E91-4E4C-8E33-8C5F38B161C2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904-1741-4DC4-9E9A-48F0EAF4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769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1F9-2E91-4E4C-8E33-8C5F38B161C2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904-1741-4DC4-9E9A-48F0EAF4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591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364195"/>
            <a:ext cx="1474991" cy="579704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364195"/>
            <a:ext cx="4339466" cy="579704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1F9-2E91-4E4C-8E33-8C5F38B161C2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904-1741-4DC4-9E9A-48F0EAF4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03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1F9-2E91-4E4C-8E33-8C5F38B161C2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904-1741-4DC4-9E9A-48F0EAF4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38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05386"/>
            <a:ext cx="5899964" cy="2845473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4577779"/>
            <a:ext cx="5899964" cy="149636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1F9-2E91-4E4C-8E33-8C5F38B161C2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904-1741-4DC4-9E9A-48F0EAF4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042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820976"/>
            <a:ext cx="2907229" cy="43402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820976"/>
            <a:ext cx="2907229" cy="43402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1F9-2E91-4E4C-8E33-8C5F38B161C2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904-1741-4DC4-9E9A-48F0EAF4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562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64197"/>
            <a:ext cx="5899964" cy="1322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676882"/>
            <a:ext cx="2893868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2498697"/>
            <a:ext cx="2893868" cy="367520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676882"/>
            <a:ext cx="2908120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2498697"/>
            <a:ext cx="2908120" cy="367520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1F9-2E91-4E4C-8E33-8C5F38B161C2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904-1741-4DC4-9E9A-48F0EAF4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34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1F9-2E91-4E4C-8E33-8C5F38B161C2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904-1741-4DC4-9E9A-48F0EAF4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537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1F9-2E91-4E4C-8E33-8C5F38B161C2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904-1741-4DC4-9E9A-48F0EAF4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36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984912"/>
            <a:ext cx="3463022" cy="4861216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1F9-2E91-4E4C-8E33-8C5F38B161C2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904-1741-4DC4-9E9A-48F0EAF4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459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984912"/>
            <a:ext cx="3463022" cy="4861216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1F9-2E91-4E4C-8E33-8C5F38B161C2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904-1741-4DC4-9E9A-48F0EAF4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509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364197"/>
            <a:ext cx="589996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820976"/>
            <a:ext cx="589996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BE1F9-2E91-4E4C-8E33-8C5F38B161C2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6340167"/>
            <a:ext cx="230868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EF904-1741-4DC4-9E9A-48F0EAF4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74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eramica_0" descr="Gráfico, Histograma&#10;&#10;Descripción generada automáticamente">
            <a:extLst>
              <a:ext uri="{FF2B5EF4-FFF2-40B4-BE49-F238E27FC236}">
                <a16:creationId xmlns:a16="http://schemas.microsoft.com/office/drawing/2014/main" id="{C948084D-C7F5-5DFE-7918-D70F2717A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270" y="-165100"/>
            <a:ext cx="7168611" cy="7162800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B4C08EE-BF73-05E3-1F61-D785701E4D5F}"/>
              </a:ext>
            </a:extLst>
          </p:cNvPr>
          <p:cNvCxnSpPr>
            <a:cxnSpLocks/>
          </p:cNvCxnSpPr>
          <p:nvPr/>
        </p:nvCxnSpPr>
        <p:spPr>
          <a:xfrm>
            <a:off x="1258957" y="5449496"/>
            <a:ext cx="45057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B4BA8D4-65AE-8595-1FD3-44CF7AB93804}"/>
              </a:ext>
            </a:extLst>
          </p:cNvPr>
          <p:cNvCxnSpPr>
            <a:cxnSpLocks/>
          </p:cNvCxnSpPr>
          <p:nvPr/>
        </p:nvCxnSpPr>
        <p:spPr>
          <a:xfrm>
            <a:off x="6225176" y="1536700"/>
            <a:ext cx="0" cy="37857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1D6F9A5-2690-6713-C4DF-808EA830EC2B}"/>
              </a:ext>
            </a:extLst>
          </p:cNvPr>
          <p:cNvSpPr txBox="1"/>
          <p:nvPr/>
        </p:nvSpPr>
        <p:spPr>
          <a:xfrm rot="16200000">
            <a:off x="5670145" y="3108658"/>
            <a:ext cx="1483743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500" dirty="0"/>
              <a:t>17 mm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A5D40F0-5E74-3013-8D7D-77ACC4F7683F}"/>
              </a:ext>
            </a:extLst>
          </p:cNvPr>
          <p:cNvCxnSpPr>
            <a:cxnSpLocks/>
          </p:cNvCxnSpPr>
          <p:nvPr/>
        </p:nvCxnSpPr>
        <p:spPr>
          <a:xfrm>
            <a:off x="762299" y="1536700"/>
            <a:ext cx="0" cy="18835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A99EB72-D927-5264-FAD4-557D2371894F}"/>
              </a:ext>
            </a:extLst>
          </p:cNvPr>
          <p:cNvSpPr txBox="1"/>
          <p:nvPr/>
        </p:nvSpPr>
        <p:spPr>
          <a:xfrm rot="5400000">
            <a:off x="-190011" y="2229830"/>
            <a:ext cx="1483743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500" dirty="0"/>
              <a:t>10 mm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80706AD-5513-146B-43E2-A8CCB641AE08}"/>
              </a:ext>
            </a:extLst>
          </p:cNvPr>
          <p:cNvSpPr txBox="1"/>
          <p:nvPr/>
        </p:nvSpPr>
        <p:spPr>
          <a:xfrm>
            <a:off x="2398163" y="6325384"/>
            <a:ext cx="2044211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500" b="1" dirty="0"/>
              <a:t>Vista Lateral</a:t>
            </a:r>
          </a:p>
        </p:txBody>
      </p:sp>
    </p:spTree>
    <p:extLst>
      <p:ext uri="{BB962C8B-B14F-4D97-AF65-F5344CB8AC3E}">
        <p14:creationId xmlns:p14="http://schemas.microsoft.com/office/powerpoint/2010/main" val="386597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eramica_1" descr="Icono&#10;&#10;Descripción generada automáticamente">
            <a:extLst>
              <a:ext uri="{FF2B5EF4-FFF2-40B4-BE49-F238E27FC236}">
                <a16:creationId xmlns:a16="http://schemas.microsoft.com/office/drawing/2014/main" id="{ADDA5BD4-D60E-EEF0-FE78-F1E8AB47C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8947" y="-1094490"/>
            <a:ext cx="9038431" cy="9031106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3ECF06D-B774-0BE9-0894-991E0BB0D034}"/>
              </a:ext>
            </a:extLst>
          </p:cNvPr>
          <p:cNvCxnSpPr>
            <a:cxnSpLocks/>
          </p:cNvCxnSpPr>
          <p:nvPr/>
        </p:nvCxnSpPr>
        <p:spPr>
          <a:xfrm>
            <a:off x="3428895" y="2432649"/>
            <a:ext cx="0" cy="19495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2BC9BD55-5716-BB53-2E85-D46BC1B3E19F}"/>
              </a:ext>
            </a:extLst>
          </p:cNvPr>
          <p:cNvSpPr txBox="1"/>
          <p:nvPr/>
        </p:nvSpPr>
        <p:spPr>
          <a:xfrm>
            <a:off x="2398163" y="6325384"/>
            <a:ext cx="2044211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500" b="1" dirty="0"/>
              <a:t>Vista Superior</a:t>
            </a:r>
          </a:p>
        </p:txBody>
      </p:sp>
    </p:spTree>
    <p:extLst>
      <p:ext uri="{BB962C8B-B14F-4D97-AF65-F5344CB8AC3E}">
        <p14:creationId xmlns:p14="http://schemas.microsoft.com/office/powerpoint/2010/main" val="221638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metal_0" descr="Gráfico, Histograma&#10;&#10;Descripción generada automáticamente">
            <a:extLst>
              <a:ext uri="{FF2B5EF4-FFF2-40B4-BE49-F238E27FC236}">
                <a16:creationId xmlns:a16="http://schemas.microsoft.com/office/drawing/2014/main" id="{22CC4DE9-956B-F52D-AF6D-40F5E5176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037" y="-160338"/>
            <a:ext cx="7168611" cy="7162801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3ECF06D-B774-0BE9-0894-991E0BB0D034}"/>
              </a:ext>
            </a:extLst>
          </p:cNvPr>
          <p:cNvCxnSpPr>
            <a:cxnSpLocks/>
          </p:cNvCxnSpPr>
          <p:nvPr/>
        </p:nvCxnSpPr>
        <p:spPr>
          <a:xfrm flipH="1">
            <a:off x="1393371" y="5403251"/>
            <a:ext cx="41946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F78C831-C0FA-4770-20A5-958A51AFCB47}"/>
              </a:ext>
            </a:extLst>
          </p:cNvPr>
          <p:cNvCxnSpPr>
            <a:cxnSpLocks/>
          </p:cNvCxnSpPr>
          <p:nvPr/>
        </p:nvCxnSpPr>
        <p:spPr>
          <a:xfrm>
            <a:off x="1075309" y="1536700"/>
            <a:ext cx="0" cy="2070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592360F-E32A-227B-9AB0-F94922AD1D2E}"/>
              </a:ext>
            </a:extLst>
          </p:cNvPr>
          <p:cNvCxnSpPr>
            <a:cxnSpLocks/>
          </p:cNvCxnSpPr>
          <p:nvPr/>
        </p:nvCxnSpPr>
        <p:spPr>
          <a:xfrm>
            <a:off x="5933076" y="1536700"/>
            <a:ext cx="0" cy="3759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CB1ADC0-BC91-6462-6BBB-073774E9207A}"/>
              </a:ext>
            </a:extLst>
          </p:cNvPr>
          <p:cNvSpPr txBox="1"/>
          <p:nvPr/>
        </p:nvSpPr>
        <p:spPr>
          <a:xfrm rot="5400000">
            <a:off x="143849" y="2306030"/>
            <a:ext cx="1483743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500" dirty="0"/>
              <a:t>10 mm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5B20070-545A-A8DF-78E1-03A7AE660806}"/>
              </a:ext>
            </a:extLst>
          </p:cNvPr>
          <p:cNvSpPr txBox="1"/>
          <p:nvPr/>
        </p:nvSpPr>
        <p:spPr>
          <a:xfrm rot="16200000">
            <a:off x="5441545" y="3108658"/>
            <a:ext cx="1483743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500" dirty="0"/>
              <a:t>17 mm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4736E4E-F8B0-AF26-5257-8051F06067BA}"/>
              </a:ext>
            </a:extLst>
          </p:cNvPr>
          <p:cNvSpPr txBox="1"/>
          <p:nvPr/>
        </p:nvSpPr>
        <p:spPr>
          <a:xfrm>
            <a:off x="2398163" y="6325384"/>
            <a:ext cx="2044211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500" b="1" dirty="0"/>
              <a:t>Vista Lateral</a:t>
            </a:r>
          </a:p>
        </p:txBody>
      </p:sp>
    </p:spTree>
    <p:extLst>
      <p:ext uri="{BB962C8B-B14F-4D97-AF65-F5344CB8AC3E}">
        <p14:creationId xmlns:p14="http://schemas.microsoft.com/office/powerpoint/2010/main" val="539899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etal_1" descr="Icono&#10;&#10;Descripción generada automáticamente">
            <a:extLst>
              <a:ext uri="{FF2B5EF4-FFF2-40B4-BE49-F238E27FC236}">
                <a16:creationId xmlns:a16="http://schemas.microsoft.com/office/drawing/2014/main" id="{56357E15-EBA9-F94B-62F3-679E3AB53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1150" y="-1571103"/>
            <a:ext cx="10001250" cy="9993147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3ECF06D-B774-0BE9-0894-991E0BB0D034}"/>
              </a:ext>
            </a:extLst>
          </p:cNvPr>
          <p:cNvCxnSpPr>
            <a:cxnSpLocks/>
          </p:cNvCxnSpPr>
          <p:nvPr/>
        </p:nvCxnSpPr>
        <p:spPr>
          <a:xfrm>
            <a:off x="3428895" y="2458528"/>
            <a:ext cx="0" cy="19064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E466E431-86E2-8852-E6EC-83C7248E0691}"/>
              </a:ext>
            </a:extLst>
          </p:cNvPr>
          <p:cNvSpPr txBox="1"/>
          <p:nvPr/>
        </p:nvSpPr>
        <p:spPr>
          <a:xfrm>
            <a:off x="2398163" y="6325384"/>
            <a:ext cx="2044211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500" b="1" dirty="0"/>
              <a:t>Vista Superior</a:t>
            </a:r>
          </a:p>
        </p:txBody>
      </p:sp>
    </p:spTree>
    <p:extLst>
      <p:ext uri="{BB962C8B-B14F-4D97-AF65-F5344CB8AC3E}">
        <p14:creationId xmlns:p14="http://schemas.microsoft.com/office/powerpoint/2010/main" val="316020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erno_0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5F197105-3F4C-8A75-821D-7DC6077B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1"/>
            <a:ext cx="6840538" cy="6834995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3ECF06D-B774-0BE9-0894-991E0BB0D034}"/>
              </a:ext>
            </a:extLst>
          </p:cNvPr>
          <p:cNvCxnSpPr>
            <a:cxnSpLocks/>
          </p:cNvCxnSpPr>
          <p:nvPr/>
        </p:nvCxnSpPr>
        <p:spPr>
          <a:xfrm>
            <a:off x="1635395" y="1595887"/>
            <a:ext cx="0" cy="16735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F6F43DA-7CE5-2D29-E6AD-6CBA1F726A55}"/>
              </a:ext>
            </a:extLst>
          </p:cNvPr>
          <p:cNvSpPr txBox="1"/>
          <p:nvPr/>
        </p:nvSpPr>
        <p:spPr>
          <a:xfrm rot="5400000">
            <a:off x="708386" y="2194122"/>
            <a:ext cx="1483743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500" dirty="0"/>
              <a:t>11 mm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CE3C67A-64C1-E494-6E5F-1E1C19146B07}"/>
              </a:ext>
            </a:extLst>
          </p:cNvPr>
          <p:cNvCxnSpPr>
            <a:cxnSpLocks/>
          </p:cNvCxnSpPr>
          <p:nvPr/>
        </p:nvCxnSpPr>
        <p:spPr>
          <a:xfrm>
            <a:off x="5238369" y="1595887"/>
            <a:ext cx="23330" cy="36058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58CED9-E9B2-1240-03F5-AA031408ED0A}"/>
              </a:ext>
            </a:extLst>
          </p:cNvPr>
          <p:cNvSpPr txBox="1"/>
          <p:nvPr/>
        </p:nvSpPr>
        <p:spPr>
          <a:xfrm rot="16200000">
            <a:off x="4719883" y="3190472"/>
            <a:ext cx="1483743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500" dirty="0"/>
              <a:t>24 mm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0B07967-C4CC-B01F-26AA-F4B9753B088C}"/>
              </a:ext>
            </a:extLst>
          </p:cNvPr>
          <p:cNvSpPr txBox="1"/>
          <p:nvPr/>
        </p:nvSpPr>
        <p:spPr>
          <a:xfrm>
            <a:off x="2398163" y="6325384"/>
            <a:ext cx="2044211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500" b="1" dirty="0"/>
              <a:t>Vista Lateral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343496BF-2BC4-8643-68F4-E0E3FD0AFB6F}"/>
              </a:ext>
            </a:extLst>
          </p:cNvPr>
          <p:cNvCxnSpPr>
            <a:cxnSpLocks/>
          </p:cNvCxnSpPr>
          <p:nvPr/>
        </p:nvCxnSpPr>
        <p:spPr>
          <a:xfrm>
            <a:off x="2001328" y="5371860"/>
            <a:ext cx="30019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26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1C3E135-E124-34B5-4654-F4F51811D279}"/>
              </a:ext>
            </a:extLst>
          </p:cNvPr>
          <p:cNvSpPr txBox="1"/>
          <p:nvPr/>
        </p:nvSpPr>
        <p:spPr>
          <a:xfrm>
            <a:off x="2398163" y="6325384"/>
            <a:ext cx="2044211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500" b="1" dirty="0"/>
              <a:t>Vista Superior</a:t>
            </a:r>
          </a:p>
        </p:txBody>
      </p:sp>
      <p:pic>
        <p:nvPicPr>
          <p:cNvPr id="3" name="perno_1" descr="Imagen que contiene Icono&#10;&#10;Descripción generada automáticamente">
            <a:extLst>
              <a:ext uri="{FF2B5EF4-FFF2-40B4-BE49-F238E27FC236}">
                <a16:creationId xmlns:a16="http://schemas.microsoft.com/office/drawing/2014/main" id="{B86ACD2F-91DB-8556-645E-D7181B635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0205" y="-1571104"/>
            <a:ext cx="10001251" cy="9993147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4C641C35-9C0C-537C-0A7B-5651C8FB971B}"/>
              </a:ext>
            </a:extLst>
          </p:cNvPr>
          <p:cNvCxnSpPr>
            <a:cxnSpLocks/>
          </p:cNvCxnSpPr>
          <p:nvPr/>
        </p:nvCxnSpPr>
        <p:spPr>
          <a:xfrm flipH="1">
            <a:off x="3421063" y="2717321"/>
            <a:ext cx="16458" cy="14061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680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24</Words>
  <Application>Microsoft Office PowerPoint</Application>
  <PresentationFormat>Personalizado</PresentationFormat>
  <Paragraphs>12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Pol Valle</dc:creator>
  <cp:lastModifiedBy>Pol Valle</cp:lastModifiedBy>
  <cp:revision>7</cp:revision>
  <dcterms:created xsi:type="dcterms:W3CDTF">2022-09-07T14:23:40Z</dcterms:created>
  <dcterms:modified xsi:type="dcterms:W3CDTF">2022-09-12T09:52:53Z</dcterms:modified>
</cp:coreProperties>
</file>