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9B76A82-D605-4F1F-999F-E85E07E82EE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FB57C49-D6C1-4E47-9740-13EB767D9F7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effectLst/>
              </a:rPr>
              <a:t>Создание телеграмм-бота для поиска </a:t>
            </a:r>
            <a:r>
              <a:rPr lang="ru-RU" sz="3600" dirty="0" smtClean="0">
                <a:effectLst/>
              </a:rPr>
              <a:t>собеседников </a:t>
            </a:r>
            <a:r>
              <a:rPr lang="ru-RU" sz="3600" dirty="0">
                <a:effectLst/>
              </a:rPr>
              <a:t>на тему  музеев и выставок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ктуальность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4" y="908720"/>
            <a:ext cx="711676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824"/>
            <a:ext cx="2248272" cy="446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2642"/>
            <a:ext cx="3933825" cy="449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0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4239217" cy="98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1"/>
            <a:ext cx="351472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69944"/>
            <a:ext cx="3724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7557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36</TotalTime>
  <Words>17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Базовая</vt:lpstr>
      <vt:lpstr>Создание телеграмм-бота для поиска собеседников на тему  музеев и выставок</vt:lpstr>
      <vt:lpstr>Актуальность</vt:lpstr>
      <vt:lpstr>Алгоритм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телеграмм-бота для поиска собеседников на тему  музеев и выставок</dc:title>
  <dc:creator>vodka</dc:creator>
  <cp:lastModifiedBy>vodka</cp:lastModifiedBy>
  <cp:revision>3</cp:revision>
  <dcterms:created xsi:type="dcterms:W3CDTF">2023-12-18T12:07:36Z</dcterms:created>
  <dcterms:modified xsi:type="dcterms:W3CDTF">2023-12-18T12:44:36Z</dcterms:modified>
</cp:coreProperties>
</file>