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DAB-A13C-42EC-B853-4E2AB90C18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0F3E-3F01-46E4-A497-4CF0E61D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DAB-A13C-42EC-B853-4E2AB90C18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0F3E-3F01-46E4-A497-4CF0E61D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7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DAB-A13C-42EC-B853-4E2AB90C18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0F3E-3F01-46E4-A497-4CF0E61D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8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DAB-A13C-42EC-B853-4E2AB90C18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0F3E-3F01-46E4-A497-4CF0E61D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DAB-A13C-42EC-B853-4E2AB90C18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0F3E-3F01-46E4-A497-4CF0E61D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DAB-A13C-42EC-B853-4E2AB90C18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0F3E-3F01-46E4-A497-4CF0E61D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DAB-A13C-42EC-B853-4E2AB90C18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0F3E-3F01-46E4-A497-4CF0E61D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7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DAB-A13C-42EC-B853-4E2AB90C18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0F3E-3F01-46E4-A497-4CF0E61D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7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DAB-A13C-42EC-B853-4E2AB90C18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0F3E-3F01-46E4-A497-4CF0E61D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8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DAB-A13C-42EC-B853-4E2AB90C18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0F3E-3F01-46E4-A497-4CF0E61D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DAB-A13C-42EC-B853-4E2AB90C18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0F3E-3F01-46E4-A497-4CF0E61D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2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7DAB-A13C-42EC-B853-4E2AB90C18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0F3E-3F01-46E4-A497-4CF0E61D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8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08" y="-56367"/>
            <a:ext cx="12292208" cy="6914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5386" y="-56367"/>
            <a:ext cx="615027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dirty="0" smtClean="0"/>
              <a:t>Heated Room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2037567" y="2316163"/>
            <a:ext cx="80166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/>
              <a:t>Gemaakt</a:t>
            </a:r>
            <a:r>
              <a:rPr lang="en-US" sz="3000" dirty="0" smtClean="0"/>
              <a:t> door: Erik Kooijman </a:t>
            </a:r>
            <a:r>
              <a:rPr lang="en-NL" sz="3000" dirty="0" smtClean="0"/>
              <a:t>–</a:t>
            </a:r>
            <a:r>
              <a:rPr lang="en-US" sz="3000" dirty="0" smtClean="0"/>
              <a:t> GD2B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021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08" y="-56367"/>
            <a:ext cx="12292208" cy="6914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5386" y="-56367"/>
            <a:ext cx="615027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dirty="0" smtClean="0"/>
              <a:t>Heated Room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878904" y="1503123"/>
            <a:ext cx="80667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Inhoud</a:t>
            </a:r>
            <a:endParaRPr lang="en-US" sz="4000" dirty="0" smtClean="0"/>
          </a:p>
          <a:p>
            <a:endParaRPr lang="en-US" sz="4000" dirty="0"/>
          </a:p>
          <a:p>
            <a:pPr marL="285750" indent="-285750">
              <a:buFontTx/>
              <a:buChar char="-"/>
            </a:pPr>
            <a:r>
              <a:rPr lang="en-US" sz="4000" dirty="0" smtClean="0"/>
              <a:t>Game concept</a:t>
            </a:r>
          </a:p>
          <a:p>
            <a:pPr marL="285750" indent="-285750">
              <a:buFontTx/>
              <a:buChar char="-"/>
            </a:pPr>
            <a:r>
              <a:rPr lang="en-US" sz="4000" dirty="0" err="1" smtClean="0"/>
              <a:t>Opbouw</a:t>
            </a:r>
            <a:r>
              <a:rPr lang="en-US" sz="4000" dirty="0" smtClean="0"/>
              <a:t> van de game</a:t>
            </a:r>
          </a:p>
          <a:p>
            <a:pPr marL="285750" indent="-285750">
              <a:buFontTx/>
              <a:buChar char="-"/>
            </a:pPr>
            <a:r>
              <a:rPr lang="en-US" sz="4000" dirty="0" smtClean="0"/>
              <a:t>Platform</a:t>
            </a:r>
          </a:p>
          <a:p>
            <a:pPr marL="285750" indent="-285750">
              <a:buFontTx/>
              <a:buChar char="-"/>
            </a:pPr>
            <a:r>
              <a:rPr lang="en-US" sz="4000" dirty="0" smtClean="0"/>
              <a:t>Live </a:t>
            </a:r>
            <a:r>
              <a:rPr lang="en-US" sz="4000" dirty="0" err="1" smtClean="0"/>
              <a:t>demonstratie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92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08" y="-56367"/>
            <a:ext cx="12292208" cy="6914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5386" y="-56367"/>
            <a:ext cx="615027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dirty="0" smtClean="0"/>
              <a:t>Heated Room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3937348" y="3140511"/>
            <a:ext cx="82546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smtClean="0"/>
              <a:t>Het concept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229824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08" y="-56367"/>
            <a:ext cx="12292208" cy="6914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5386" y="-56367"/>
            <a:ext cx="615027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dirty="0" smtClean="0"/>
              <a:t>Heated Room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37568"/>
            <a:ext cx="7966554" cy="448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08" y="-56367"/>
            <a:ext cx="12292208" cy="6914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5386" y="-56367"/>
            <a:ext cx="615027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dirty="0" smtClean="0"/>
              <a:t>Heated Room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2154477" y="1966585"/>
            <a:ext cx="77911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 smtClean="0"/>
              <a:t>Platforms</a:t>
            </a:r>
            <a:endParaRPr lang="en-US" sz="7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160" y="3482333"/>
            <a:ext cx="5133270" cy="25199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9" y="3508888"/>
            <a:ext cx="4421009" cy="24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08" y="-56367"/>
            <a:ext cx="12292208" cy="6914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5386" y="-56367"/>
            <a:ext cx="615027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dirty="0" smtClean="0"/>
              <a:t>Heated Room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2730673" y="2816040"/>
            <a:ext cx="8279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smtClean="0"/>
              <a:t>Live </a:t>
            </a:r>
            <a:r>
              <a:rPr lang="en-US" sz="7000" dirty="0" err="1" smtClean="0"/>
              <a:t>demonstratie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27524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08" y="-56367"/>
            <a:ext cx="12292208" cy="6914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5386" y="-56367"/>
            <a:ext cx="615027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dirty="0" smtClean="0"/>
              <a:t>Heated Room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841325" y="2816040"/>
            <a:ext cx="8279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 err="1" smtClean="0"/>
              <a:t>Vragen</a:t>
            </a:r>
            <a:r>
              <a:rPr lang="en-US" sz="7000" dirty="0" smtClean="0"/>
              <a:t>??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34020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Kooijman</dc:creator>
  <cp:lastModifiedBy>Erik Kooijman</cp:lastModifiedBy>
  <cp:revision>5</cp:revision>
  <dcterms:created xsi:type="dcterms:W3CDTF">2019-02-14T09:14:43Z</dcterms:created>
  <dcterms:modified xsi:type="dcterms:W3CDTF">2019-02-14T09:30:09Z</dcterms:modified>
</cp:coreProperties>
</file>