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815E9-7530-4DD7-AF78-5D6DD21C6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619321-02CE-4BBD-969E-8922AFF1C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906BAD-F5C3-4F8B-9301-53DDC039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835C-6B97-4C4C-B219-540394F7C988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2CF6C-6539-4267-9B88-4E701E75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717AF0-CE26-43FB-8634-661E9BF1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5BF0-9056-4F64-AEFA-7FF34A7E8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44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4F374-454B-4A96-B501-305EDBD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D52205-DDBF-4974-8A9A-482E0B70B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BBB660-75E0-4CA2-AE65-0C70F289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835C-6B97-4C4C-B219-540394F7C988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F730B2-8156-4A4E-99FB-36812C187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C985D-14A8-44BF-994E-748C6BF0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5BF0-9056-4F64-AEFA-7FF34A7E8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10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5E45D1-6487-46B5-9A57-6389597CE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97FA61-AED8-4289-B71D-D94269E17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5714C-651C-4A69-BF0B-AEC92BBA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835C-6B97-4C4C-B219-540394F7C988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8D2548-3D8F-4143-860F-52A299A3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B19BF-0D2C-4243-9FDF-8946B5DA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5BF0-9056-4F64-AEFA-7FF34A7E8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55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7D014-274C-490A-AC40-4325D027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743AD0-84D1-47BE-928F-FF5894B96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A76A4-8C6D-4EC4-A423-9FFB3A027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835C-6B97-4C4C-B219-540394F7C988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C8C013-D2FD-41BF-B890-F1EAB57B7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80D0C-0542-4EA5-8CB3-A0E2D0AD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5BF0-9056-4F64-AEFA-7FF34A7E8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4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66095-C1AF-4D74-B132-3E1D2600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694B4C-307C-4815-B24E-387602F96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355F2-3376-4B7B-817E-710A3EC0D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835C-6B97-4C4C-B219-540394F7C988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F7F2D-1DF0-459B-8EBC-E3DAF0A8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184023-C575-45BD-A442-E09915DA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5BF0-9056-4F64-AEFA-7FF34A7E8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1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C654C-C6BE-4DFF-90E3-D71635C30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11E998-9C88-4FBE-8441-34C648C8C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9723FC-D94A-4574-8958-7E637DB74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CC3974-A6C2-4F3A-82FB-DA752095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835C-6B97-4C4C-B219-540394F7C988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CA386C-3151-4C4C-9E96-E0C583C7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6DA229-2C3D-4EE8-90F3-769E2D9A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5BF0-9056-4F64-AEFA-7FF34A7E8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12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57E05-35D9-413E-93C1-1AE14CAD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A09E4F-0D7C-432F-BBA9-5C46E397B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C9118A-03FC-4D1B-9576-478C82532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C4ED83-3F38-41F5-9F49-580654F26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74E5F2-1295-4CAB-AD80-FC6EB125F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635AD9-EAA0-440D-AD11-1B4857364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835C-6B97-4C4C-B219-540394F7C988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5D0B12-5F3B-43E0-BAAF-1B5812C8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4D9B5B-1FA8-4154-9EE4-9E23A498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5BF0-9056-4F64-AEFA-7FF34A7E8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71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15AAA-5EA0-4A78-BD40-2C771224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FFD117-879E-482B-905F-3AFB866B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835C-6B97-4C4C-B219-540394F7C988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8566D4-8491-4AAD-9E93-8CF55C92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FE4EE3-C62F-43EC-A066-6E0DA815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5BF0-9056-4F64-AEFA-7FF34A7E8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37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56FE28-A437-4321-88CC-D70F75FF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835C-6B97-4C4C-B219-540394F7C988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51C1CD-CB98-464F-AE34-D433D71A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FE715B-88ED-4CCD-A6E5-46BFDFC2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5BF0-9056-4F64-AEFA-7FF34A7E8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78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F4B13-D17F-469C-AEC8-C05D2576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AA60D3-A499-448F-97B5-772F88B46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978869-3BE7-4719-8C35-19A2B9464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1E4265-B9A6-40A8-BD1A-9D30E606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835C-6B97-4C4C-B219-540394F7C988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E24BE5-F650-41BC-B60D-A814E33E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C4C679-70C3-4776-8BD9-D0A4F2DB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5BF0-9056-4F64-AEFA-7FF34A7E8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63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A929A-20EC-4736-8A1C-76A1EE71A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C280C4-D0DF-40BB-BE3A-86BCFFA81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61011A-415C-4DA2-ACD5-D56476D59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591F2D-4850-47F7-8688-E232CE0D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835C-6B97-4C4C-B219-540394F7C988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7ACE02-0CC5-45BB-AE3B-6FE506A2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29DBC5-1C59-4461-B986-EA0EA82E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5BF0-9056-4F64-AEFA-7FF34A7E8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6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6F672C-3B79-4EB5-AA34-84F50FFA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74CD9E-F117-4354-B586-479C7C1C4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3D44E-2C23-4649-8E14-A13BDEF40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835C-6B97-4C4C-B219-540394F7C988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C1C1CD-D369-4BBE-9457-1E145B098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D47C8-76B4-4D2C-A1BB-007CF1CB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B5BF0-9056-4F64-AEFA-7FF34A7E8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48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원통형 4">
            <a:extLst>
              <a:ext uri="{FF2B5EF4-FFF2-40B4-BE49-F238E27FC236}">
                <a16:creationId xmlns:a16="http://schemas.microsoft.com/office/drawing/2014/main" id="{1F87C548-7C2F-4405-B421-9B4DA7B8A393}"/>
              </a:ext>
            </a:extLst>
          </p:cNvPr>
          <p:cNvSpPr/>
          <p:nvPr/>
        </p:nvSpPr>
        <p:spPr>
          <a:xfrm>
            <a:off x="7519479" y="5351928"/>
            <a:ext cx="3334871" cy="140746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(Filesystem)Database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EDDC9E-9772-4FF9-BE54-683BF6BB48D1}"/>
              </a:ext>
            </a:extLst>
          </p:cNvPr>
          <p:cNvSpPr/>
          <p:nvPr/>
        </p:nvSpPr>
        <p:spPr>
          <a:xfrm>
            <a:off x="7519479" y="367553"/>
            <a:ext cx="3334871" cy="33348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Web Server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9B8B64-F523-42E6-A5B5-E14803EAB1ED}"/>
              </a:ext>
            </a:extLst>
          </p:cNvPr>
          <p:cNvSpPr/>
          <p:nvPr/>
        </p:nvSpPr>
        <p:spPr>
          <a:xfrm>
            <a:off x="555812" y="367553"/>
            <a:ext cx="2339788" cy="3334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200" dirty="0"/>
              <a:t>💻</a:t>
            </a:r>
            <a:endParaRPr lang="en-US" altLang="ko-KR" sz="7200" dirty="0"/>
          </a:p>
          <a:p>
            <a:pPr algn="ctr"/>
            <a:r>
              <a:rPr lang="en-US" altLang="ko-KR" sz="5400" dirty="0"/>
              <a:t>Client</a:t>
            </a:r>
            <a:endParaRPr lang="ko-KR" altLang="en-US" sz="5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59CFB67-F1D2-4F35-B1D1-A8D8F1689DD1}"/>
              </a:ext>
            </a:extLst>
          </p:cNvPr>
          <p:cNvCxnSpPr>
            <a:cxnSpLocks/>
          </p:cNvCxnSpPr>
          <p:nvPr/>
        </p:nvCxnSpPr>
        <p:spPr>
          <a:xfrm>
            <a:off x="3254187" y="1353672"/>
            <a:ext cx="587188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4C1E8C-73CE-4454-B076-F03278ECCBBC}"/>
              </a:ext>
            </a:extLst>
          </p:cNvPr>
          <p:cNvSpPr txBox="1"/>
          <p:nvPr/>
        </p:nvSpPr>
        <p:spPr>
          <a:xfrm>
            <a:off x="3756193" y="546850"/>
            <a:ext cx="2850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Static</a:t>
            </a:r>
            <a:r>
              <a:rPr lang="en-US" altLang="ko-KR" dirty="0"/>
              <a:t>(</a:t>
            </a:r>
            <a:r>
              <a:rPr lang="ko-KR" altLang="en-US" dirty="0"/>
              <a:t>바뀌지 않는 </a:t>
            </a:r>
            <a:r>
              <a:rPr lang="en-US" altLang="ko-KR" dirty="0"/>
              <a:t>Pages)</a:t>
            </a:r>
          </a:p>
          <a:p>
            <a:pPr algn="ctr"/>
            <a:r>
              <a:rPr lang="ko-KR" altLang="en-US" sz="1400" dirty="0"/>
              <a:t>①</a:t>
            </a:r>
            <a:r>
              <a:rPr lang="en-US" altLang="ko-KR" sz="1400" dirty="0"/>
              <a:t>GET/path/index.html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279AE19-D019-49DD-B52F-B20F512071BD}"/>
              </a:ext>
            </a:extLst>
          </p:cNvPr>
          <p:cNvCxnSpPr>
            <a:cxnSpLocks/>
          </p:cNvCxnSpPr>
          <p:nvPr/>
        </p:nvCxnSpPr>
        <p:spPr>
          <a:xfrm flipH="1">
            <a:off x="3254187" y="3074894"/>
            <a:ext cx="524435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1448E2-D415-42BA-B8F2-35BD81FDEFBA}"/>
              </a:ext>
            </a:extLst>
          </p:cNvPr>
          <p:cNvSpPr txBox="1"/>
          <p:nvPr/>
        </p:nvSpPr>
        <p:spPr>
          <a:xfrm>
            <a:off x="3762152" y="2232212"/>
            <a:ext cx="2869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④</a:t>
            </a:r>
            <a:r>
              <a:rPr lang="en-US" altLang="ko-KR" dirty="0"/>
              <a:t>STATUS (</a:t>
            </a:r>
            <a:r>
              <a:rPr lang="ko-KR" altLang="en-US" dirty="0"/>
              <a:t>응답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400" dirty="0"/>
              <a:t>&lt;file contents&gt;</a:t>
            </a:r>
            <a:endParaRPr lang="ko-KR" altLang="en-US" sz="14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FE23ED7-5269-4E9D-BE01-03C51557544E}"/>
              </a:ext>
            </a:extLst>
          </p:cNvPr>
          <p:cNvCxnSpPr>
            <a:cxnSpLocks/>
          </p:cNvCxnSpPr>
          <p:nvPr/>
        </p:nvCxnSpPr>
        <p:spPr>
          <a:xfrm>
            <a:off x="9949953" y="1255059"/>
            <a:ext cx="40257" cy="3792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3934B9-F835-4462-B922-87B099EA4292}"/>
              </a:ext>
            </a:extLst>
          </p:cNvPr>
          <p:cNvCxnSpPr>
            <a:cxnSpLocks/>
          </p:cNvCxnSpPr>
          <p:nvPr/>
        </p:nvCxnSpPr>
        <p:spPr>
          <a:xfrm flipV="1">
            <a:off x="9009530" y="3160058"/>
            <a:ext cx="0" cy="18646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1982827-3D6F-4069-B081-81AE8A9F628E}"/>
              </a:ext>
            </a:extLst>
          </p:cNvPr>
          <p:cNvSpPr txBox="1"/>
          <p:nvPr/>
        </p:nvSpPr>
        <p:spPr>
          <a:xfrm>
            <a:off x="9771360" y="3783106"/>
            <a:ext cx="24997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② </a:t>
            </a:r>
            <a:r>
              <a:rPr lang="en-US" altLang="ko-KR" dirty="0"/>
              <a:t>read </a:t>
            </a:r>
          </a:p>
          <a:p>
            <a:pPr algn="ctr"/>
            <a:r>
              <a:rPr lang="en-US" altLang="ko-KR" dirty="0"/>
              <a:t>(DB</a:t>
            </a:r>
            <a:r>
              <a:rPr lang="ko-KR" altLang="en-US" dirty="0"/>
              <a:t>에서 </a:t>
            </a:r>
            <a:r>
              <a:rPr lang="ko-KR" altLang="en-US" dirty="0" err="1"/>
              <a:t>읽어옴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400" dirty="0"/>
              <a:t>/path/index.html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E784B1-DB5B-4810-90EC-C4414E5AF4C8}"/>
              </a:ext>
            </a:extLst>
          </p:cNvPr>
          <p:cNvSpPr txBox="1"/>
          <p:nvPr/>
        </p:nvSpPr>
        <p:spPr>
          <a:xfrm>
            <a:off x="6234918" y="4029327"/>
            <a:ext cx="249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③ </a:t>
            </a:r>
            <a:r>
              <a:rPr lang="en-US" altLang="ko-KR" dirty="0"/>
              <a:t>&lt;file contents&gt;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1543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원통형 4">
            <a:extLst>
              <a:ext uri="{FF2B5EF4-FFF2-40B4-BE49-F238E27FC236}">
                <a16:creationId xmlns:a16="http://schemas.microsoft.com/office/drawing/2014/main" id="{1F87C548-7C2F-4405-B421-9B4DA7B8A393}"/>
              </a:ext>
            </a:extLst>
          </p:cNvPr>
          <p:cNvSpPr/>
          <p:nvPr/>
        </p:nvSpPr>
        <p:spPr>
          <a:xfrm>
            <a:off x="7857311" y="5363136"/>
            <a:ext cx="3334871" cy="140746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Database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EDDC9E-9772-4FF9-BE54-683BF6BB48D1}"/>
              </a:ext>
            </a:extLst>
          </p:cNvPr>
          <p:cNvSpPr/>
          <p:nvPr/>
        </p:nvSpPr>
        <p:spPr>
          <a:xfrm>
            <a:off x="7168511" y="367553"/>
            <a:ext cx="4790406" cy="33348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Web Application Server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9B8B64-F523-42E6-A5B5-E14803EAB1ED}"/>
              </a:ext>
            </a:extLst>
          </p:cNvPr>
          <p:cNvSpPr/>
          <p:nvPr/>
        </p:nvSpPr>
        <p:spPr>
          <a:xfrm>
            <a:off x="555812" y="367553"/>
            <a:ext cx="2339788" cy="3334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200" dirty="0"/>
              <a:t>💻</a:t>
            </a:r>
            <a:endParaRPr lang="en-US" altLang="ko-KR" sz="7200" dirty="0"/>
          </a:p>
          <a:p>
            <a:pPr algn="ctr"/>
            <a:r>
              <a:rPr lang="en-US" altLang="ko-KR" sz="5400" dirty="0"/>
              <a:t>Client</a:t>
            </a:r>
            <a:endParaRPr lang="ko-KR" altLang="en-US" sz="5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59CFB67-F1D2-4F35-B1D1-A8D8F1689DD1}"/>
              </a:ext>
            </a:extLst>
          </p:cNvPr>
          <p:cNvCxnSpPr>
            <a:cxnSpLocks/>
          </p:cNvCxnSpPr>
          <p:nvPr/>
        </p:nvCxnSpPr>
        <p:spPr>
          <a:xfrm>
            <a:off x="3194346" y="1255060"/>
            <a:ext cx="426529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4C1E8C-73CE-4454-B076-F03278ECCBBC}"/>
              </a:ext>
            </a:extLst>
          </p:cNvPr>
          <p:cNvSpPr txBox="1"/>
          <p:nvPr/>
        </p:nvSpPr>
        <p:spPr>
          <a:xfrm>
            <a:off x="3194346" y="546850"/>
            <a:ext cx="3974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Dynamic</a:t>
            </a:r>
            <a:r>
              <a:rPr lang="en-US" altLang="ko-KR" dirty="0"/>
              <a:t>(</a:t>
            </a:r>
            <a:r>
              <a:rPr lang="ko-KR" altLang="en-US" dirty="0"/>
              <a:t>인자에 따라 바뀌는 </a:t>
            </a:r>
            <a:r>
              <a:rPr lang="en-US" altLang="ko-KR" dirty="0"/>
              <a:t>Pages)</a:t>
            </a:r>
          </a:p>
          <a:p>
            <a:pPr algn="ctr"/>
            <a:r>
              <a:rPr lang="en-US" altLang="ko-KR" sz="1400" dirty="0"/>
              <a:t>GET/</a:t>
            </a:r>
            <a:r>
              <a:rPr lang="en-US" altLang="ko-KR" sz="1400" dirty="0" err="1"/>
              <a:t>srv</a:t>
            </a:r>
            <a:r>
              <a:rPr lang="en-US" altLang="ko-KR" sz="1400" dirty="0"/>
              <a:t>/</a:t>
            </a:r>
            <a:r>
              <a:rPr lang="en-US" altLang="ko-KR" sz="1400" dirty="0" err="1"/>
              <a:t>pkg.Servlet?id</a:t>
            </a:r>
            <a:r>
              <a:rPr lang="en-US" altLang="ko-KR" sz="1400" dirty="0"/>
              <a:t>=</a:t>
            </a:r>
            <a:r>
              <a:rPr lang="en-US" altLang="ko-KR" sz="1400" b="1" dirty="0" err="1">
                <a:solidFill>
                  <a:srgbClr val="0070C0"/>
                </a:solidFill>
              </a:rPr>
              <a:t>hong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279AE19-D019-49DD-B52F-B20F512071BD}"/>
              </a:ext>
            </a:extLst>
          </p:cNvPr>
          <p:cNvCxnSpPr>
            <a:cxnSpLocks/>
          </p:cNvCxnSpPr>
          <p:nvPr/>
        </p:nvCxnSpPr>
        <p:spPr>
          <a:xfrm flipH="1">
            <a:off x="3254187" y="3074894"/>
            <a:ext cx="353209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1448E2-D415-42BA-B8F2-35BD81FDEFBA}"/>
              </a:ext>
            </a:extLst>
          </p:cNvPr>
          <p:cNvSpPr txBox="1"/>
          <p:nvPr/>
        </p:nvSpPr>
        <p:spPr>
          <a:xfrm>
            <a:off x="3097342" y="2206074"/>
            <a:ext cx="2869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STATUS (</a:t>
            </a:r>
            <a:r>
              <a:rPr lang="ko-KR" altLang="en-US" dirty="0"/>
              <a:t>응답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400" dirty="0"/>
              <a:t>&lt;response </a:t>
            </a:r>
            <a:r>
              <a:rPr lang="en-US" altLang="ko-KR" sz="1400" b="1" dirty="0" err="1">
                <a:solidFill>
                  <a:srgbClr val="0070C0"/>
                </a:solidFill>
              </a:rPr>
              <a:t>hong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FE23ED7-5269-4E9D-BE01-03C51557544E}"/>
              </a:ext>
            </a:extLst>
          </p:cNvPr>
          <p:cNvCxnSpPr>
            <a:cxnSpLocks/>
          </p:cNvCxnSpPr>
          <p:nvPr/>
        </p:nvCxnSpPr>
        <p:spPr>
          <a:xfrm>
            <a:off x="9990209" y="3429000"/>
            <a:ext cx="1" cy="16181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3934B9-F835-4462-B922-87B099EA4292}"/>
              </a:ext>
            </a:extLst>
          </p:cNvPr>
          <p:cNvCxnSpPr>
            <a:cxnSpLocks/>
          </p:cNvCxnSpPr>
          <p:nvPr/>
        </p:nvCxnSpPr>
        <p:spPr>
          <a:xfrm flipV="1">
            <a:off x="8982636" y="3305735"/>
            <a:ext cx="0" cy="18646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BB0B45-B286-4A6C-B990-4F6B7D631AFF}"/>
              </a:ext>
            </a:extLst>
          </p:cNvPr>
          <p:cNvSpPr/>
          <p:nvPr/>
        </p:nvSpPr>
        <p:spPr>
          <a:xfrm>
            <a:off x="8224163" y="1112533"/>
            <a:ext cx="3532092" cy="18951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JVM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51751A-63B3-450C-831B-E7C027EDB9AC}"/>
              </a:ext>
            </a:extLst>
          </p:cNvPr>
          <p:cNvSpPr/>
          <p:nvPr/>
        </p:nvSpPr>
        <p:spPr>
          <a:xfrm>
            <a:off x="9776777" y="1422569"/>
            <a:ext cx="1658471" cy="1368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Servlet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C361FD6-3C09-40DC-8208-AF04F2241250}"/>
              </a:ext>
            </a:extLst>
          </p:cNvPr>
          <p:cNvCxnSpPr>
            <a:cxnSpLocks/>
          </p:cNvCxnSpPr>
          <p:nvPr/>
        </p:nvCxnSpPr>
        <p:spPr>
          <a:xfrm>
            <a:off x="7493734" y="1494864"/>
            <a:ext cx="2143018" cy="5602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A45C2E-723B-494A-8816-8BA49F3DC66A}"/>
              </a:ext>
            </a:extLst>
          </p:cNvPr>
          <p:cNvSpPr txBox="1"/>
          <p:nvPr/>
        </p:nvSpPr>
        <p:spPr>
          <a:xfrm>
            <a:off x="6869765" y="1782028"/>
            <a:ext cx="197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  <a:r>
              <a:rPr lang="en-US" altLang="ko-KR" dirty="0" err="1"/>
              <a:t>doGet</a:t>
            </a:r>
            <a:r>
              <a:rPr lang="en-US" altLang="ko-KR" dirty="0"/>
              <a:t>(req, res)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3E60C14-A341-4899-96BC-AC22038A9839}"/>
              </a:ext>
            </a:extLst>
          </p:cNvPr>
          <p:cNvCxnSpPr>
            <a:cxnSpLocks/>
          </p:cNvCxnSpPr>
          <p:nvPr/>
        </p:nvCxnSpPr>
        <p:spPr>
          <a:xfrm flipH="1">
            <a:off x="7459639" y="2669536"/>
            <a:ext cx="2177113" cy="4156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4148741-0D1B-49B5-9DD3-D7CE9FAC887D}"/>
              </a:ext>
            </a:extLst>
          </p:cNvPr>
          <p:cNvSpPr txBox="1"/>
          <p:nvPr/>
        </p:nvSpPr>
        <p:spPr>
          <a:xfrm>
            <a:off x="6661462" y="2372894"/>
            <a:ext cx="232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  <a:r>
              <a:rPr lang="en-US" altLang="ko-KR" sz="1800" dirty="0"/>
              <a:t>&lt;response </a:t>
            </a:r>
            <a:r>
              <a:rPr lang="en-US" altLang="ko-KR" sz="1800" b="1" dirty="0" err="1">
                <a:solidFill>
                  <a:srgbClr val="0070C0"/>
                </a:solidFill>
              </a:rPr>
              <a:t>hong</a:t>
            </a:r>
            <a:r>
              <a:rPr lang="en-US" altLang="ko-KR" sz="1800" dirty="0"/>
              <a:t>&gt;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6035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CDE21A-9E4B-4613-AA1B-B38C4A6D6232}"/>
              </a:ext>
            </a:extLst>
          </p:cNvPr>
          <p:cNvSpPr/>
          <p:nvPr/>
        </p:nvSpPr>
        <p:spPr>
          <a:xfrm>
            <a:off x="466165" y="1761565"/>
            <a:ext cx="1954306" cy="2783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200" dirty="0"/>
              <a:t>💻</a:t>
            </a:r>
            <a:endParaRPr lang="en-US" altLang="ko-KR" sz="7200" dirty="0"/>
          </a:p>
          <a:p>
            <a:pPr algn="ctr"/>
            <a:r>
              <a:rPr lang="en-US" altLang="ko-KR" sz="3600" dirty="0"/>
              <a:t>Client</a:t>
            </a:r>
            <a:endParaRPr lang="ko-KR" altLang="en-US" sz="36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772EEAA-21ED-4E57-A1AA-63BA925FF9E2}"/>
              </a:ext>
            </a:extLst>
          </p:cNvPr>
          <p:cNvSpPr/>
          <p:nvPr/>
        </p:nvSpPr>
        <p:spPr>
          <a:xfrm>
            <a:off x="3263154" y="1761565"/>
            <a:ext cx="1667436" cy="27835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Web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Server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Send Request to Container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Transfer result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To client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617DEF-1338-45E3-9B01-38DE4BD402DB}"/>
              </a:ext>
            </a:extLst>
          </p:cNvPr>
          <p:cNvSpPr/>
          <p:nvPr/>
        </p:nvSpPr>
        <p:spPr>
          <a:xfrm>
            <a:off x="5235388" y="1249687"/>
            <a:ext cx="5791200" cy="35769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CC2465-475D-4A6D-823D-DA9578F914F9}"/>
              </a:ext>
            </a:extLst>
          </p:cNvPr>
          <p:cNvSpPr txBox="1"/>
          <p:nvPr/>
        </p:nvSpPr>
        <p:spPr>
          <a:xfrm>
            <a:off x="5423647" y="1559859"/>
            <a:ext cx="349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WAS</a:t>
            </a:r>
            <a:r>
              <a:rPr lang="en-US" altLang="ko-KR" dirty="0"/>
              <a:t>(Web Application Server)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DBCA980-89BA-44BC-B094-05F1E44BF2B3}"/>
              </a:ext>
            </a:extLst>
          </p:cNvPr>
          <p:cNvSpPr/>
          <p:nvPr/>
        </p:nvSpPr>
        <p:spPr>
          <a:xfrm>
            <a:off x="5567082" y="2102223"/>
            <a:ext cx="1497106" cy="24428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Web Container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JSP, Servlet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(dynamic processing)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294991F-963C-4487-99CD-DB4174A384F7}"/>
              </a:ext>
            </a:extLst>
          </p:cNvPr>
          <p:cNvSpPr/>
          <p:nvPr/>
        </p:nvSpPr>
        <p:spPr>
          <a:xfrm>
            <a:off x="7342092" y="2401618"/>
            <a:ext cx="114748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04BC9DA-6400-4AAD-986F-D83BFB187A57}"/>
              </a:ext>
            </a:extLst>
          </p:cNvPr>
          <p:cNvSpPr/>
          <p:nvPr/>
        </p:nvSpPr>
        <p:spPr>
          <a:xfrm>
            <a:off x="7342092" y="3038146"/>
            <a:ext cx="114748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95C93CA-5B99-4383-8F44-0D4C870D2002}"/>
              </a:ext>
            </a:extLst>
          </p:cNvPr>
          <p:cNvSpPr/>
          <p:nvPr/>
        </p:nvSpPr>
        <p:spPr>
          <a:xfrm>
            <a:off x="7342092" y="3692963"/>
            <a:ext cx="114748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12" name="원통형 11">
            <a:extLst>
              <a:ext uri="{FF2B5EF4-FFF2-40B4-BE49-F238E27FC236}">
                <a16:creationId xmlns:a16="http://schemas.microsoft.com/office/drawing/2014/main" id="{1EAD9F58-7A04-4A9F-AE5F-513F175074E7}"/>
              </a:ext>
            </a:extLst>
          </p:cNvPr>
          <p:cNvSpPr/>
          <p:nvPr/>
        </p:nvSpPr>
        <p:spPr>
          <a:xfrm>
            <a:off x="9305365" y="5746376"/>
            <a:ext cx="1886817" cy="102422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Database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94F94C-F88F-4395-9D08-3B730B6056B5}"/>
              </a:ext>
            </a:extLst>
          </p:cNvPr>
          <p:cNvSpPr/>
          <p:nvPr/>
        </p:nvSpPr>
        <p:spPr>
          <a:xfrm>
            <a:off x="8794376" y="2017059"/>
            <a:ext cx="1147482" cy="23756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Servlet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D4E122-13B4-4A1C-A14B-8941B1EF1285}"/>
              </a:ext>
            </a:extLst>
          </p:cNvPr>
          <p:cNvSpPr/>
          <p:nvPr/>
        </p:nvSpPr>
        <p:spPr>
          <a:xfrm>
            <a:off x="8919882" y="2770950"/>
            <a:ext cx="878542" cy="1291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Init()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Service()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Destroy()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2DBCDE2-13D9-4202-8509-E06EA70313DB}"/>
              </a:ext>
            </a:extLst>
          </p:cNvPr>
          <p:cNvCxnSpPr>
            <a:cxnSpLocks/>
          </p:cNvCxnSpPr>
          <p:nvPr/>
        </p:nvCxnSpPr>
        <p:spPr>
          <a:xfrm>
            <a:off x="2420471" y="2635624"/>
            <a:ext cx="7709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B7D48B1-1284-49DE-AC81-C9536E89220E}"/>
              </a:ext>
            </a:extLst>
          </p:cNvPr>
          <p:cNvCxnSpPr>
            <a:cxnSpLocks/>
          </p:cNvCxnSpPr>
          <p:nvPr/>
        </p:nvCxnSpPr>
        <p:spPr>
          <a:xfrm>
            <a:off x="4885765" y="2788024"/>
            <a:ext cx="7709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0F4E853-836D-4AE5-BD9C-C5E8D123872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920754" y="2586284"/>
            <a:ext cx="421338" cy="230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5BF7493-7855-4A1A-8073-61F50ECED3AF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8489574" y="2586284"/>
            <a:ext cx="430308" cy="8303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AC324E7-7027-4C32-B18B-F0F12D96F2E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9798424" y="3222813"/>
            <a:ext cx="421338" cy="193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E23DB59-8041-4FA2-A782-6B9A8D70E7B1}"/>
              </a:ext>
            </a:extLst>
          </p:cNvPr>
          <p:cNvSpPr txBox="1"/>
          <p:nvPr/>
        </p:nvSpPr>
        <p:spPr>
          <a:xfrm>
            <a:off x="10219762" y="3045388"/>
            <a:ext cx="770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doGet</a:t>
            </a:r>
            <a:r>
              <a:rPr lang="en-US" altLang="ko-KR" sz="1400" b="1" dirty="0"/>
              <a:t>()</a:t>
            </a:r>
            <a:endParaRPr lang="ko-KR" alt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ECDD4C-9D57-42FE-AE37-FFF68A59F5C4}"/>
              </a:ext>
            </a:extLst>
          </p:cNvPr>
          <p:cNvSpPr txBox="1"/>
          <p:nvPr/>
        </p:nvSpPr>
        <p:spPr>
          <a:xfrm>
            <a:off x="10139081" y="3429000"/>
            <a:ext cx="851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doPost</a:t>
            </a:r>
            <a:r>
              <a:rPr lang="en-US" altLang="ko-KR" sz="1400" b="1" dirty="0"/>
              <a:t>()</a:t>
            </a:r>
            <a:endParaRPr lang="ko-KR" altLang="en-US" sz="1400" b="1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20141B1-226B-4ED1-9049-DBD15EA2D4E8}"/>
              </a:ext>
            </a:extLst>
          </p:cNvPr>
          <p:cNvCxnSpPr>
            <a:cxnSpLocks/>
            <a:stCxn id="30" idx="1"/>
            <a:endCxn id="14" idx="3"/>
          </p:cNvCxnSpPr>
          <p:nvPr/>
        </p:nvCxnSpPr>
        <p:spPr>
          <a:xfrm flipH="1" flipV="1">
            <a:off x="9798424" y="3416623"/>
            <a:ext cx="340657" cy="166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DD7A2AA-1878-4C3C-8BE1-B2B0A361FE1D}"/>
              </a:ext>
            </a:extLst>
          </p:cNvPr>
          <p:cNvCxnSpPr>
            <a:cxnSpLocks/>
          </p:cNvCxnSpPr>
          <p:nvPr/>
        </p:nvCxnSpPr>
        <p:spPr>
          <a:xfrm flipH="1">
            <a:off x="2420471" y="3573924"/>
            <a:ext cx="8516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E1664B1-6762-4FA7-B2AB-71A0C010E345}"/>
              </a:ext>
            </a:extLst>
          </p:cNvPr>
          <p:cNvCxnSpPr>
            <a:cxnSpLocks/>
          </p:cNvCxnSpPr>
          <p:nvPr/>
        </p:nvCxnSpPr>
        <p:spPr>
          <a:xfrm flipH="1">
            <a:off x="4831976" y="3657105"/>
            <a:ext cx="8785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77C6B36A-DC71-4CD8-8901-881CD69B9D66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35758" y="4723028"/>
            <a:ext cx="3213098" cy="165594"/>
          </a:xfrm>
          <a:prstGeom prst="curvedConnector4">
            <a:avLst>
              <a:gd name="adj1" fmla="val -47783"/>
              <a:gd name="adj2" fmla="val 602800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89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와이드스크린</PresentationFormat>
  <Paragraphs>68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장정훈</dc:creator>
  <cp:lastModifiedBy>장정훈</cp:lastModifiedBy>
  <cp:revision>1</cp:revision>
  <dcterms:created xsi:type="dcterms:W3CDTF">2021-12-09T08:58:40Z</dcterms:created>
  <dcterms:modified xsi:type="dcterms:W3CDTF">2021-12-13T10:25:06Z</dcterms:modified>
</cp:coreProperties>
</file>