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6E2B8ED3-4754-408E-8653-08CCD32C3AC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BCEB7-98FD-4F11-92DA-8412DA77D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6554EF-3D6F-49EC-8E54-F3F7E0FCD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92B7C-7CC5-4ACA-AC45-80DB0DBF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F78F-91F3-490D-BD87-BCD0A01AB8DD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AA77B6-0E79-4558-8A14-8B79A22F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B7989-3481-4D2B-8B4F-05285F81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A54A-199E-4390-9F37-178A135D6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51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5164E-89F1-4B52-9327-9F2DCD68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D5DA27-CA2D-4A99-AE39-66ADC4E20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3B529C-3C60-42E2-8F9D-193AAC0B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F78F-91F3-490D-BD87-BCD0A01AB8DD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2E2AD-99CE-4ED9-BFE6-63517C1EA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9698E-D736-4999-BD19-A726E7A9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A54A-199E-4390-9F37-178A135D6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1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F6CFA2-C4D9-43C4-904A-5ECB4CB56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AB4EAF-5455-4D84-881D-336A46399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CB1B5-B797-4455-A2ED-BEBA57AD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F78F-91F3-490D-BD87-BCD0A01AB8DD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23B30-885A-4904-AB7C-B11AF72C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199BB-0CD9-476A-B970-6F6F1022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A54A-199E-4390-9F37-178A135D6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18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835C9-C0E7-4D9D-80B7-451B3937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17404-F330-41E6-A721-3B5B6BFCA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4B07E-2492-4719-AD0B-5D27A376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F78F-91F3-490D-BD87-BCD0A01AB8DD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C58C81-073C-49F3-B584-81D18F04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48256-E299-4D01-83E4-7FFDDDB7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A54A-199E-4390-9F37-178A135D6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665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DFE43-1C6D-497A-8F5D-EA26EEF7E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2213CB-485E-4AFB-8799-E7A6640BF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00B26-266C-4FD7-BD98-7FCA6740A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F78F-91F3-490D-BD87-BCD0A01AB8DD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5C46E-2D3E-4F31-92FA-B4F2BF23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22FE3-A17F-4C8F-9B63-872C5918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A54A-199E-4390-9F37-178A135D6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43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33852-FBE1-4ED3-84F9-E77D0443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5CAB1-3614-4273-847C-CE7B2A8F6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9EDB5A-DF67-448C-95B5-A4F2DC26B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A02A88-80DD-4617-85E5-AA3242FC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F78F-91F3-490D-BD87-BCD0A01AB8DD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2BA6AE-56B4-4A27-9A82-3E704C12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0C1551-6CEE-4920-9336-6C61B40E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A54A-199E-4390-9F37-178A135D6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31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7C840-3DD0-4DBB-AC05-EC17F58A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D400D2-1D39-4EFB-9CF7-243CE44C8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83F46B-EC88-4939-ADC8-A9D8F3950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2FFF3D-FE2E-428D-869C-4148314BA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5BCADD-FCFA-40D7-9D9F-3C95E369B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2D83E1-FEA0-408E-A877-5C9ECD24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F78F-91F3-490D-BD87-BCD0A01AB8DD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B7403-1E09-43B1-B664-BB3479559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A10FE2-C0EB-4516-9E64-488A0255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A54A-199E-4390-9F37-178A135D6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04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94B2A-F4F9-4C11-B108-AFE45985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90C2C5-34B7-44A4-8A75-12350190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F78F-91F3-490D-BD87-BCD0A01AB8DD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1AE8AE-BD97-4AB5-A364-8A7222B3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FBA401-B23C-428C-BDC9-75A97EAE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A54A-199E-4390-9F37-178A135D6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8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BD2650-9052-4AF0-9C6C-BA753A494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F78F-91F3-490D-BD87-BCD0A01AB8DD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8FEC-5CBF-4FCE-B8F4-635C70F6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1CFD1B-915D-4820-9539-36DD85E1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A54A-199E-4390-9F37-178A135D6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79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1634F-4A5F-462E-B993-9ED854FFF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B868F5-C04C-4AAE-BB14-F8269490E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FF11F6-F4DF-43F6-970A-1DAAD43F3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16785D-AFDA-4FF2-A75E-FAFA4BE6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F78F-91F3-490D-BD87-BCD0A01AB8DD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CF3599-4E0F-435A-BEBF-743E8C69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6CA4C-0A1E-4B55-8253-167BF2E7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A54A-199E-4390-9F37-178A135D6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2BC67-9D35-44E1-BDE9-9AA1B0E9C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E6F6F7-C3CA-458E-9BDC-282648931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7D27BA-7A6B-47F5-8AFC-22BCFED14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0806E7-93FE-49D0-901C-EA40E0F69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F78F-91F3-490D-BD87-BCD0A01AB8DD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D61C4B-4C95-4A90-A0C1-2CE187142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63042-5200-4AF5-9979-3E59F386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A54A-199E-4390-9F37-178A135D6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91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15439D-34AE-4F46-8AF2-C97541078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B9B50D-5A14-4A5E-84C6-9A83630C0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2978EC-8658-449A-BAE1-A32B1C5A8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BF78F-91F3-490D-BD87-BCD0A01AB8DD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CB876-0E4B-47C7-AFA8-ABE4586A6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F0914-32C4-4D29-97E5-B75EE1E16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DA54A-199E-4390-9F37-178A135D6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73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wishket.com/%ED%94%84%EB%A1%9C%EA%B7%B8%EB%A0%88%EC%8B%9C%EB%B8%8C-%EC%9B%B9-%EC%95%B1pwa%EC%9D%B4%EB%9E%80-%EB%AC%B4%EC%97%87%EC%9D%B4%EB%A9%B0-%EC%99%9C-%ED%95%84%EC%9A%94%ED%95%9C%EA%B0%80/" TargetMode="External"/><Relationship Id="rId2" Type="http://schemas.openxmlformats.org/officeDocument/2006/relationships/hyperlink" Target="http://wiki.hash.kr/index.php/%EB%84%A4%EC%9D%B4%ED%8B%B0%EB%B8%8C%EC%95%B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.blog.naver.com/lool2389/22090848252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1BAA0-8A04-40B8-B3CD-81E2E34AD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553" y="1744849"/>
            <a:ext cx="10694894" cy="1655763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네이티브 앱</a:t>
            </a:r>
            <a:r>
              <a:rPr lang="en-US" altLang="ko-KR" b="1" dirty="0"/>
              <a:t>, </a:t>
            </a:r>
            <a:r>
              <a:rPr lang="ko-KR" altLang="en-US" b="1" dirty="0"/>
              <a:t>웹 앱</a:t>
            </a:r>
            <a:r>
              <a:rPr lang="en-US" altLang="ko-KR" b="1" dirty="0"/>
              <a:t>, </a:t>
            </a:r>
            <a:r>
              <a:rPr lang="ko-KR" altLang="en-US" b="1" dirty="0"/>
              <a:t>하이브리드 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6A88C9-AA5B-46D0-8C7A-CE8A29106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884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25CA5-89FB-4A0A-842F-7E245FD1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하이브리드 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B0F45-4288-4AE0-9719-DEB5A190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기술</a:t>
            </a:r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(HTML,</a:t>
            </a:r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CSS,</a:t>
            </a:r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JS) + </a:t>
            </a:r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네이티브 코드</a:t>
            </a:r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(Object-C, Java, C#)</a:t>
            </a: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기술로 제작한 후</a:t>
            </a:r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네이티브 코드를 이용하는 것</a:t>
            </a:r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네이티브 앱에 웹 </a:t>
            </a:r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띄워 웹 앱을 실행시킨다</a:t>
            </a:r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380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25CA5-89FB-4A0A-842F-7E245FD1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하이브리드 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B0F45-4288-4AE0-9719-DEB5A190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네이티브 앱의 특성을 살려 하드웨어에 접근하여 단말기 특정 센서를 사용할 수 있다</a:t>
            </a:r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앱 스토어에서 앱을 다운받아 설치하여 별도의 </a:t>
            </a:r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없이 앱을</a:t>
            </a:r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사용할 수 있다</a:t>
            </a:r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한번의 개발로 다수 플랫폼에서 사용 가능하다</a:t>
            </a:r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2353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25CA5-89FB-4A0A-842F-7E245FD1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하이브리드 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B0F45-4288-4AE0-9719-DEB5A190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네이티브 기능 접근을 위한 개발 지식을 필요로 한다</a:t>
            </a:r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프레임도구를 사용 안 하면 개발자가 직접 </a:t>
            </a:r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제작한다</a:t>
            </a:r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웹을 기반으로 하는 만큼</a:t>
            </a:r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인터넷 속도에 영향을 받는다</a:t>
            </a:r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및 그래픽</a:t>
            </a:r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 성능이 네이티브 앱에 비해서 떨어질 수 있다</a:t>
            </a:r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7640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2CE7D-5D84-4DF8-AD26-147A7AC6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더 알고 싶은 정보가 있다면</a:t>
            </a:r>
            <a:r>
              <a:rPr lang="en-US" altLang="ko-KR" dirty="0"/>
              <a:t>? </a:t>
            </a:r>
            <a:r>
              <a:rPr lang="en-US" altLang="ko-KR" sz="1600" dirty="0"/>
              <a:t>– </a:t>
            </a:r>
            <a:r>
              <a:rPr lang="ko-KR" altLang="en-US" sz="1600" dirty="0"/>
              <a:t>출처 및 참고할 만한 자료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8C231-EEEF-478D-816D-0EA5FB81A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네이티브 앱</a:t>
            </a:r>
            <a:endParaRPr lang="en-US" altLang="ko-KR" dirty="0"/>
          </a:p>
          <a:p>
            <a:pPr lvl="1"/>
            <a:r>
              <a:rPr lang="ko-KR" altLang="en-US" dirty="0">
                <a:hlinkClick r:id="rId2"/>
              </a:rPr>
              <a:t>네이티브 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웹 앱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PWA</a:t>
            </a:r>
            <a:r>
              <a:rPr lang="ko-KR" altLang="en-US" dirty="0">
                <a:hlinkClick r:id="rId3"/>
              </a:rPr>
              <a:t>란 무엇이며</a:t>
            </a:r>
            <a:r>
              <a:rPr lang="en-US" altLang="ko-KR" dirty="0">
                <a:hlinkClick r:id="rId3"/>
              </a:rPr>
              <a:t>, </a:t>
            </a:r>
            <a:r>
              <a:rPr lang="ko-KR" altLang="en-US" dirty="0">
                <a:hlinkClick r:id="rId3"/>
              </a:rPr>
              <a:t>왜 필요한가</a:t>
            </a:r>
            <a:r>
              <a:rPr lang="en-US" altLang="ko-KR" dirty="0">
                <a:hlinkClick r:id="rId3"/>
              </a:rPr>
              <a:t>?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하이브리드 앱</a:t>
            </a:r>
            <a:endParaRPr lang="en-US" altLang="ko-KR" dirty="0"/>
          </a:p>
          <a:p>
            <a:pPr lvl="1"/>
            <a:r>
              <a:rPr lang="ko-KR" altLang="en-US" dirty="0">
                <a:hlinkClick r:id="rId4"/>
              </a:rPr>
              <a:t>하이브리드 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838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DD179-AC08-47BC-90F6-391D654E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F049E3-2015-446A-B8A2-4F943976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네이티브 앱</a:t>
            </a:r>
            <a:endParaRPr lang="en-US" altLang="ko-KR" sz="4400" dirty="0"/>
          </a:p>
          <a:p>
            <a:endParaRPr lang="en-US" altLang="ko-KR" sz="4400" dirty="0"/>
          </a:p>
          <a:p>
            <a:r>
              <a:rPr lang="ko-KR" altLang="en-US" sz="4400" dirty="0"/>
              <a:t>웹 앱</a:t>
            </a:r>
            <a:endParaRPr lang="en-US" altLang="ko-KR" sz="4400" dirty="0"/>
          </a:p>
          <a:p>
            <a:pPr marL="0" indent="0">
              <a:buNone/>
            </a:pPr>
            <a:endParaRPr lang="en-US" altLang="ko-KR" sz="4400" dirty="0"/>
          </a:p>
          <a:p>
            <a:r>
              <a:rPr lang="ko-KR" altLang="en-US" sz="4400" dirty="0"/>
              <a:t>하이브리드 앱</a:t>
            </a:r>
            <a:endParaRPr lang="en-US" altLang="ko-KR" sz="4400" dirty="0"/>
          </a:p>
          <a:p>
            <a:endParaRPr lang="en-US" altLang="ko-KR" sz="4400" dirty="0"/>
          </a:p>
          <a:p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6634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25CA5-89FB-4A0A-842F-7E245FD1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네이티브 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B0F45-4288-4AE0-9719-DEB5A190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모바일 기기에 최적화된 언어로 개발되는 앱</a:t>
            </a:r>
            <a:endParaRPr lang="en-US" altLang="ko-KR" b="0" i="0" dirty="0">
              <a:solidFill>
                <a:srgbClr val="22222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0" i="0" dirty="0">
              <a:solidFill>
                <a:srgbClr val="22222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 </a:t>
            </a:r>
            <a:r>
              <a:rPr lang="en-US" altLang="ko-KR" b="0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SDK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(Software Development kit)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 </a:t>
            </a:r>
            <a:r>
              <a:rPr lang="ko-KR" altLang="en-US" b="0" i="0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자바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(Java) 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언어로 만드는 앱</a:t>
            </a:r>
            <a:endParaRPr lang="en-US" altLang="ko-KR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0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iOS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기반 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SDK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 </a:t>
            </a:r>
            <a:r>
              <a:rPr lang="en-US" altLang="ko-KR" b="0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Objective-C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en-US" altLang="ko-KR" b="0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Swift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스위프트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만드는 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웹에서 콘텐츠를 불러오지만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웹페이지를 그대로 보여주지 않는 형태는 모두 네이티브 앱이다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443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25CA5-89FB-4A0A-842F-7E245FD1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네이티브 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B0F45-4288-4AE0-9719-DEB5A190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특정 플랫폼에 최적화된 언어로 개발되기 때문에 카메라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GPS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등 그 플랫폼을 이용한 디바이스의 최신 기능을 활용할 수 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b="0" i="0" dirty="0">
              <a:solidFill>
                <a:srgbClr val="22222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실행속도가 빠르고 안정적이며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인터넷이 없어도 일부 기능은 작동이 가능하다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모바일에 최적화 되어있는 앱이다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676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25CA5-89FB-4A0A-842F-7E245FD1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네이티브 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B0F45-4288-4AE0-9719-DEB5A190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특정 디바이스 및 운영체제에서 동작하도록 개발되어 있어서 다른 모바일 운영체제의 개발이 쉽지 않다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b="0" i="0" dirty="0">
              <a:solidFill>
                <a:srgbClr val="22222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방식보다 높은 수준의 기술력과 오랜 개발 기간</a:t>
            </a:r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비용이 요구된다</a:t>
            </a:r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배포 속도가 느리고</a:t>
            </a:r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안드로이드의 경우에 버전</a:t>
            </a:r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해상도</a:t>
            </a:r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제조사 등 제약사항이 존재한다</a:t>
            </a:r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581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25CA5-89FB-4A0A-842F-7E245FD1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웹 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B0F45-4288-4AE0-9719-DEB5A190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 + APP</a:t>
            </a: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앱은 모바일 웹과 네이티브 앱을 결합한 형태로 모바일 웹의 특징을 가지면서 네이티브 앱의 장점을 갖는다</a:t>
            </a:r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 웹보다는 좀 더 모바일에 최적화 된 앱을 의미</a:t>
            </a:r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 웹 기술로 개발되고 모바일 브라우저에서 실행지만</a:t>
            </a:r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 브라우저 방식이 아닌 </a:t>
            </a:r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SPA</a:t>
            </a:r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방식으로 속도가 빠르다</a:t>
            </a:r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488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25CA5-89FB-4A0A-842F-7E245FD1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웹 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B0F45-4288-4AE0-9719-DEB5A190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사이트를 보는 것이기 때문에 따로 설치할 필요가 없다</a:t>
            </a:r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기기와 브라우저에서 접근할 수 있다</a:t>
            </a:r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설치 및 승인과정이 필요치 않아 유지보수가 용이하다</a:t>
            </a:r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푸시 알림이나 오프라인 지원과 같은 네이티브 앱의 특징들도 전부 제공할 수 있다</a:t>
            </a:r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216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25CA5-89FB-4A0A-842F-7E245FD1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웹 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B0F45-4288-4AE0-9719-DEB5A190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스마트폰 운영체제에 깊숙하게 들어가지 못 한다</a:t>
            </a:r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/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플랫폼에서 제공되는 </a:t>
            </a:r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활용이 힘들다</a:t>
            </a:r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친화적 터치 앱을 개발하기 약간 번거롭다</a:t>
            </a:r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네이티브</a:t>
            </a:r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하이브리드 앱보다 실행이 까다롭다</a:t>
            </a:r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9216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25CA5-89FB-4A0A-842F-7E245FD1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하이브리드 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B0F45-4288-4AE0-9719-DEB5A190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네이티브 앱과 웹 앱의 장점만을 모으고 단점들은 보완한 형태의 앱</a:t>
            </a:r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기반의 웹 앱을 개발한 후</a:t>
            </a:r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 소스 크로스 프레임워크를 이용해서 네이티브 앱으로 변환한 후</a:t>
            </a:r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배포하는 형식</a:t>
            </a:r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E471CB-AAAB-479B-8EC6-974DC6FB4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29013"/>
            <a:ext cx="70104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36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Microsoft Office PowerPoint</Application>
  <PresentationFormat>와이드스크린</PresentationFormat>
  <Paragraphs>110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네이티브 앱, 웹 앱, 하이브리드 앱</vt:lpstr>
      <vt:lpstr>목차</vt:lpstr>
      <vt:lpstr>네이티브 앱</vt:lpstr>
      <vt:lpstr>네이티브 앱</vt:lpstr>
      <vt:lpstr>네이티브 앱</vt:lpstr>
      <vt:lpstr>웹 앱</vt:lpstr>
      <vt:lpstr>웹 앱</vt:lpstr>
      <vt:lpstr>웹 앱</vt:lpstr>
      <vt:lpstr>하이브리드 앱</vt:lpstr>
      <vt:lpstr>하이브리드 앱</vt:lpstr>
      <vt:lpstr>하이브리드 앱</vt:lpstr>
      <vt:lpstr>하이브리드 앱</vt:lpstr>
      <vt:lpstr>더 알고 싶은 정보가 있다면? – 출처 및 참고할 만한 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네이티브 앱, 웹 앱, 하이브리드 앱</dc:title>
  <dc:creator>장정훈</dc:creator>
  <cp:lastModifiedBy>장정훈</cp:lastModifiedBy>
  <cp:revision>1</cp:revision>
  <dcterms:created xsi:type="dcterms:W3CDTF">2021-12-14T04:08:28Z</dcterms:created>
  <dcterms:modified xsi:type="dcterms:W3CDTF">2021-12-19T23:32:43Z</dcterms:modified>
</cp:coreProperties>
</file>