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0" r:id="rId7"/>
    <p:sldId id="262" r:id="rId8"/>
    <p:sldId id="263" r:id="rId9"/>
    <p:sldId id="264" r:id="rId10"/>
    <p:sldId id="265"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B62DE7-970D-497F-985B-DE3F15268842}" v="83" dt="2024-08-10T13:55:26.4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p:scale>
          <a:sx n="91" d="100"/>
          <a:sy n="91" d="100"/>
        </p:scale>
        <p:origin x="1236" y="3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vid Goldenberg" userId="52761628-e8dd-4094-acc1-42d0917aa3d7" providerId="ADAL" clId="{55B62DE7-970D-497F-985B-DE3F15268842}"/>
    <pc:docChg chg="undo redo custSel addSld delSld modSld">
      <pc:chgData name="Ravid Goldenberg" userId="52761628-e8dd-4094-acc1-42d0917aa3d7" providerId="ADAL" clId="{55B62DE7-970D-497F-985B-DE3F15268842}" dt="2024-08-10T13:56:06.315" v="635" actId="20577"/>
      <pc:docMkLst>
        <pc:docMk/>
      </pc:docMkLst>
      <pc:sldChg chg="modSp mod">
        <pc:chgData name="Ravid Goldenberg" userId="52761628-e8dd-4094-acc1-42d0917aa3d7" providerId="ADAL" clId="{55B62DE7-970D-497F-985B-DE3F15268842}" dt="2024-08-10T11:36:12.090" v="121" actId="20577"/>
        <pc:sldMkLst>
          <pc:docMk/>
          <pc:sldMk cId="2240621369" sldId="257"/>
        </pc:sldMkLst>
        <pc:spChg chg="mod">
          <ac:chgData name="Ravid Goldenberg" userId="52761628-e8dd-4094-acc1-42d0917aa3d7" providerId="ADAL" clId="{55B62DE7-970D-497F-985B-DE3F15268842}" dt="2024-08-10T11:34:49.372" v="113" actId="20577"/>
          <ac:spMkLst>
            <pc:docMk/>
            <pc:sldMk cId="2240621369" sldId="257"/>
            <ac:spMk id="2" creationId="{54A1CF16-B80C-33E6-CC89-A17488EDAD99}"/>
          </ac:spMkLst>
        </pc:spChg>
        <pc:spChg chg="mod">
          <ac:chgData name="Ravid Goldenberg" userId="52761628-e8dd-4094-acc1-42d0917aa3d7" providerId="ADAL" clId="{55B62DE7-970D-497F-985B-DE3F15268842}" dt="2024-08-10T11:36:12.090" v="121" actId="20577"/>
          <ac:spMkLst>
            <pc:docMk/>
            <pc:sldMk cId="2240621369" sldId="257"/>
            <ac:spMk id="3" creationId="{E476790F-FFF9-00D3-775F-B843B09D2725}"/>
          </ac:spMkLst>
        </pc:spChg>
      </pc:sldChg>
      <pc:sldChg chg="addSp modSp new mod">
        <pc:chgData name="Ravid Goldenberg" userId="52761628-e8dd-4094-acc1-42d0917aa3d7" providerId="ADAL" clId="{55B62DE7-970D-497F-985B-DE3F15268842}" dt="2024-08-10T10:07:43.060" v="93"/>
        <pc:sldMkLst>
          <pc:docMk/>
          <pc:sldMk cId="1216362382" sldId="258"/>
        </pc:sldMkLst>
        <pc:spChg chg="mod">
          <ac:chgData name="Ravid Goldenberg" userId="52761628-e8dd-4094-acc1-42d0917aa3d7" providerId="ADAL" clId="{55B62DE7-970D-497F-985B-DE3F15268842}" dt="2024-08-10T09:59:26.890" v="36" actId="20577"/>
          <ac:spMkLst>
            <pc:docMk/>
            <pc:sldMk cId="1216362382" sldId="258"/>
            <ac:spMk id="2" creationId="{C6B64EDA-8257-6528-01E2-C3A69D91DBC8}"/>
          </ac:spMkLst>
        </pc:spChg>
        <pc:spChg chg="mod">
          <ac:chgData name="Ravid Goldenberg" userId="52761628-e8dd-4094-acc1-42d0917aa3d7" providerId="ADAL" clId="{55B62DE7-970D-497F-985B-DE3F15268842}" dt="2024-08-10T10:06:05.740" v="84" actId="1076"/>
          <ac:spMkLst>
            <pc:docMk/>
            <pc:sldMk cId="1216362382" sldId="258"/>
            <ac:spMk id="3" creationId="{2638E307-6B47-F269-D7C9-26B55239CE52}"/>
          </ac:spMkLst>
        </pc:spChg>
        <pc:picChg chg="add mod">
          <ac:chgData name="Ravid Goldenberg" userId="52761628-e8dd-4094-acc1-42d0917aa3d7" providerId="ADAL" clId="{55B62DE7-970D-497F-985B-DE3F15268842}" dt="2024-08-10T10:07:43.060" v="93"/>
          <ac:picMkLst>
            <pc:docMk/>
            <pc:sldMk cId="1216362382" sldId="258"/>
            <ac:picMk id="1026" creationId="{A6D36F9D-4DA8-EA42-2DF0-2715ACF122D1}"/>
          </ac:picMkLst>
        </pc:picChg>
      </pc:sldChg>
      <pc:sldChg chg="addSp delSp modSp new mod setBg addAnim delAnim">
        <pc:chgData name="Ravid Goldenberg" userId="52761628-e8dd-4094-acc1-42d0917aa3d7" providerId="ADAL" clId="{55B62DE7-970D-497F-985B-DE3F15268842}" dt="2024-08-10T11:46:53.517" v="171" actId="1076"/>
        <pc:sldMkLst>
          <pc:docMk/>
          <pc:sldMk cId="2281841373" sldId="259"/>
        </pc:sldMkLst>
        <pc:spChg chg="mod">
          <ac:chgData name="Ravid Goldenberg" userId="52761628-e8dd-4094-acc1-42d0917aa3d7" providerId="ADAL" clId="{55B62DE7-970D-497F-985B-DE3F15268842}" dt="2024-08-10T11:46:17.850" v="163" actId="26606"/>
          <ac:spMkLst>
            <pc:docMk/>
            <pc:sldMk cId="2281841373" sldId="259"/>
            <ac:spMk id="2" creationId="{F2740925-419E-F049-B59C-8F2E00A90612}"/>
          </ac:spMkLst>
        </pc:spChg>
        <pc:spChg chg="add del mod">
          <ac:chgData name="Ravid Goldenberg" userId="52761628-e8dd-4094-acc1-42d0917aa3d7" providerId="ADAL" clId="{55B62DE7-970D-497F-985B-DE3F15268842}" dt="2024-08-10T11:46:45.553" v="169" actId="1076"/>
          <ac:spMkLst>
            <pc:docMk/>
            <pc:sldMk cId="2281841373" sldId="259"/>
            <ac:spMk id="3" creationId="{2F972BF5-211B-A351-5A02-5CAC11448A06}"/>
          </ac:spMkLst>
        </pc:spChg>
        <pc:spChg chg="add mod">
          <ac:chgData name="Ravid Goldenberg" userId="52761628-e8dd-4094-acc1-42d0917aa3d7" providerId="ADAL" clId="{55B62DE7-970D-497F-985B-DE3F15268842}" dt="2024-08-10T11:41:31.107" v="126"/>
          <ac:spMkLst>
            <pc:docMk/>
            <pc:sldMk cId="2281841373" sldId="259"/>
            <ac:spMk id="4" creationId="{85A73083-9089-4328-7964-F6D77614B3DE}"/>
          </ac:spMkLst>
        </pc:spChg>
        <pc:spChg chg="add mod">
          <ac:chgData name="Ravid Goldenberg" userId="52761628-e8dd-4094-acc1-42d0917aa3d7" providerId="ADAL" clId="{55B62DE7-970D-497F-985B-DE3F15268842}" dt="2024-08-10T11:45:32.416" v="150" actId="14100"/>
          <ac:spMkLst>
            <pc:docMk/>
            <pc:sldMk cId="2281841373" sldId="259"/>
            <ac:spMk id="5" creationId="{18EEF849-BFA4-D65A-BB01-694D3C205EE5}"/>
          </ac:spMkLst>
        </pc:spChg>
        <pc:spChg chg="add">
          <ac:chgData name="Ravid Goldenberg" userId="52761628-e8dd-4094-acc1-42d0917aa3d7" providerId="ADAL" clId="{55B62DE7-970D-497F-985B-DE3F15268842}" dt="2024-08-10T11:45:40.742" v="151"/>
          <ac:spMkLst>
            <pc:docMk/>
            <pc:sldMk cId="2281841373" sldId="259"/>
            <ac:spMk id="6" creationId="{1B56A084-D3AF-2E21-0D47-39F808AB5DD3}"/>
          </ac:spMkLst>
        </pc:spChg>
        <pc:spChg chg="add del">
          <ac:chgData name="Ravid Goldenberg" userId="52761628-e8dd-4094-acc1-42d0917aa3d7" providerId="ADAL" clId="{55B62DE7-970D-497F-985B-DE3F15268842}" dt="2024-08-10T11:46:10.382" v="156" actId="26606"/>
          <ac:spMkLst>
            <pc:docMk/>
            <pc:sldMk cId="2281841373" sldId="259"/>
            <ac:spMk id="20" creationId="{21ECAAB0-702B-4C08-B30F-0AFAC3479ADF}"/>
          </ac:spMkLst>
        </pc:spChg>
        <pc:spChg chg="add del">
          <ac:chgData name="Ravid Goldenberg" userId="52761628-e8dd-4094-acc1-42d0917aa3d7" providerId="ADAL" clId="{55B62DE7-970D-497F-985B-DE3F15268842}" dt="2024-08-10T11:46:12.056" v="158" actId="26606"/>
          <ac:spMkLst>
            <pc:docMk/>
            <pc:sldMk cId="2281841373" sldId="259"/>
            <ac:spMk id="30" creationId="{8D6B9972-4A81-4223-9901-0E559A1D5E59}"/>
          </ac:spMkLst>
        </pc:spChg>
        <pc:spChg chg="add del">
          <ac:chgData name="Ravid Goldenberg" userId="52761628-e8dd-4094-acc1-42d0917aa3d7" providerId="ADAL" clId="{55B62DE7-970D-497F-985B-DE3F15268842}" dt="2024-08-10T11:46:12.056" v="158" actId="26606"/>
          <ac:spMkLst>
            <pc:docMk/>
            <pc:sldMk cId="2281841373" sldId="259"/>
            <ac:spMk id="37" creationId="{A6073935-E043-4801-AF06-06093A9145F7}"/>
          </ac:spMkLst>
        </pc:spChg>
        <pc:spChg chg="add del">
          <ac:chgData name="Ravid Goldenberg" userId="52761628-e8dd-4094-acc1-42d0917aa3d7" providerId="ADAL" clId="{55B62DE7-970D-497F-985B-DE3F15268842}" dt="2024-08-10T11:46:17.850" v="163" actId="26606"/>
          <ac:spMkLst>
            <pc:docMk/>
            <pc:sldMk cId="2281841373" sldId="259"/>
            <ac:spMk id="48" creationId="{EF3E1F0C-BCD9-491F-A435-D4A48FB439B9}"/>
          </ac:spMkLst>
        </pc:spChg>
        <pc:grpChg chg="add del">
          <ac:chgData name="Ravid Goldenberg" userId="52761628-e8dd-4094-acc1-42d0917aa3d7" providerId="ADAL" clId="{55B62DE7-970D-497F-985B-DE3F15268842}" dt="2024-08-10T11:46:10.382" v="156" actId="26606"/>
          <ac:grpSpMkLst>
            <pc:docMk/>
            <pc:sldMk cId="2281841373" sldId="259"/>
            <ac:grpSpMk id="12" creationId="{28A4A409-9242-444A-AC1F-809866828B50}"/>
          </ac:grpSpMkLst>
        </pc:grpChg>
        <pc:grpChg chg="add del">
          <ac:chgData name="Ravid Goldenberg" userId="52761628-e8dd-4094-acc1-42d0917aa3d7" providerId="ADAL" clId="{55B62DE7-970D-497F-985B-DE3F15268842}" dt="2024-08-10T11:46:12.056" v="158" actId="26606"/>
          <ac:grpSpMkLst>
            <pc:docMk/>
            <pc:sldMk cId="2281841373" sldId="259"/>
            <ac:grpSpMk id="22" creationId="{8AC26FF4-D6F9-4A94-A837-D051A101EDD3}"/>
          </ac:grpSpMkLst>
        </pc:grpChg>
        <pc:grpChg chg="add del">
          <ac:chgData name="Ravid Goldenberg" userId="52761628-e8dd-4094-acc1-42d0917aa3d7" providerId="ADAL" clId="{55B62DE7-970D-497F-985B-DE3F15268842}" dt="2024-08-10T11:46:12.056" v="158" actId="26606"/>
          <ac:grpSpMkLst>
            <pc:docMk/>
            <pc:sldMk cId="2281841373" sldId="259"/>
            <ac:grpSpMk id="29" creationId="{C616B3DC-C165-433D-9187-62DCC0E317D3}"/>
          </ac:grpSpMkLst>
        </pc:grpChg>
        <pc:grpChg chg="add del">
          <ac:chgData name="Ravid Goldenberg" userId="52761628-e8dd-4094-acc1-42d0917aa3d7" providerId="ADAL" clId="{55B62DE7-970D-497F-985B-DE3F15268842}" dt="2024-08-10T11:46:14.454" v="161" actId="26606"/>
          <ac:grpSpMkLst>
            <pc:docMk/>
            <pc:sldMk cId="2281841373" sldId="259"/>
            <ac:grpSpMk id="39" creationId="{08F94D66-27EC-4CB8-8226-D7F41C161863}"/>
          </ac:grpSpMkLst>
        </pc:grpChg>
        <pc:grpChg chg="add del">
          <ac:chgData name="Ravid Goldenberg" userId="52761628-e8dd-4094-acc1-42d0917aa3d7" providerId="ADAL" clId="{55B62DE7-970D-497F-985B-DE3F15268842}" dt="2024-08-10T11:46:17.850" v="163" actId="26606"/>
          <ac:grpSpMkLst>
            <pc:docMk/>
            <pc:sldMk cId="2281841373" sldId="259"/>
            <ac:grpSpMk id="41" creationId="{C616B3DC-C165-433D-9187-62DCC0E317D3}"/>
          </ac:grpSpMkLst>
        </pc:grpChg>
        <pc:picChg chg="add mod">
          <ac:chgData name="Ravid Goldenberg" userId="52761628-e8dd-4094-acc1-42d0917aa3d7" providerId="ADAL" clId="{55B62DE7-970D-497F-985B-DE3F15268842}" dt="2024-08-10T11:46:53.517" v="171" actId="1076"/>
          <ac:picMkLst>
            <pc:docMk/>
            <pc:sldMk cId="2281841373" sldId="259"/>
            <ac:picMk id="7" creationId="{40833094-D385-778E-791D-8A9EEE392794}"/>
          </ac:picMkLst>
        </pc:picChg>
      </pc:sldChg>
      <pc:sldChg chg="addSp modSp new mod">
        <pc:chgData name="Ravid Goldenberg" userId="52761628-e8dd-4094-acc1-42d0917aa3d7" providerId="ADAL" clId="{55B62DE7-970D-497F-985B-DE3F15268842}" dt="2024-08-10T12:01:23.034" v="333" actId="14100"/>
        <pc:sldMkLst>
          <pc:docMk/>
          <pc:sldMk cId="2923881149" sldId="260"/>
        </pc:sldMkLst>
        <pc:spChg chg="mod">
          <ac:chgData name="Ravid Goldenberg" userId="52761628-e8dd-4094-acc1-42d0917aa3d7" providerId="ADAL" clId="{55B62DE7-970D-497F-985B-DE3F15268842}" dt="2024-08-10T11:56:46.388" v="263"/>
          <ac:spMkLst>
            <pc:docMk/>
            <pc:sldMk cId="2923881149" sldId="260"/>
            <ac:spMk id="2" creationId="{BA32E050-29D4-BFFB-C91A-AD02D69D8840}"/>
          </ac:spMkLst>
        </pc:spChg>
        <pc:spChg chg="mod">
          <ac:chgData name="Ravid Goldenberg" userId="52761628-e8dd-4094-acc1-42d0917aa3d7" providerId="ADAL" clId="{55B62DE7-970D-497F-985B-DE3F15268842}" dt="2024-08-10T12:00:42.395" v="329" actId="1076"/>
          <ac:spMkLst>
            <pc:docMk/>
            <pc:sldMk cId="2923881149" sldId="260"/>
            <ac:spMk id="3" creationId="{64F19C3D-05CB-9633-F51F-62B2E6F6043B}"/>
          </ac:spMkLst>
        </pc:spChg>
        <pc:spChg chg="add">
          <ac:chgData name="Ravid Goldenberg" userId="52761628-e8dd-4094-acc1-42d0917aa3d7" providerId="ADAL" clId="{55B62DE7-970D-497F-985B-DE3F15268842}" dt="2024-08-10T12:00:22.307" v="324"/>
          <ac:spMkLst>
            <pc:docMk/>
            <pc:sldMk cId="2923881149" sldId="260"/>
            <ac:spMk id="4" creationId="{9B0CA584-688C-D45D-617A-0F951E37F359}"/>
          </ac:spMkLst>
        </pc:spChg>
        <pc:picChg chg="add mod">
          <ac:chgData name="Ravid Goldenberg" userId="52761628-e8dd-4094-acc1-42d0917aa3d7" providerId="ADAL" clId="{55B62DE7-970D-497F-985B-DE3F15268842}" dt="2024-08-10T12:01:23.034" v="333" actId="14100"/>
          <ac:picMkLst>
            <pc:docMk/>
            <pc:sldMk cId="2923881149" sldId="260"/>
            <ac:picMk id="5" creationId="{814404C4-FB64-08A7-CBBB-1CC621BD7F15}"/>
          </ac:picMkLst>
        </pc:picChg>
      </pc:sldChg>
      <pc:sldChg chg="addSp modSp new mod setBg">
        <pc:chgData name="Ravid Goldenberg" userId="52761628-e8dd-4094-acc1-42d0917aa3d7" providerId="ADAL" clId="{55B62DE7-970D-497F-985B-DE3F15268842}" dt="2024-08-10T11:54:47.028" v="262" actId="14100"/>
        <pc:sldMkLst>
          <pc:docMk/>
          <pc:sldMk cId="3260079857" sldId="261"/>
        </pc:sldMkLst>
        <pc:spChg chg="mod">
          <ac:chgData name="Ravid Goldenberg" userId="52761628-e8dd-4094-acc1-42d0917aa3d7" providerId="ADAL" clId="{55B62DE7-970D-497F-985B-DE3F15268842}" dt="2024-08-10T11:54:32.073" v="258" actId="26606"/>
          <ac:spMkLst>
            <pc:docMk/>
            <pc:sldMk cId="3260079857" sldId="261"/>
            <ac:spMk id="2" creationId="{8F21FF52-3E6A-804C-9DB3-65B70E17843E}"/>
          </ac:spMkLst>
        </pc:spChg>
        <pc:spChg chg="mod">
          <ac:chgData name="Ravid Goldenberg" userId="52761628-e8dd-4094-acc1-42d0917aa3d7" providerId="ADAL" clId="{55B62DE7-970D-497F-985B-DE3F15268842}" dt="2024-08-10T11:54:32.073" v="258" actId="26606"/>
          <ac:spMkLst>
            <pc:docMk/>
            <pc:sldMk cId="3260079857" sldId="261"/>
            <ac:spMk id="3" creationId="{D46C2126-F4E1-8638-5646-0F59EF18C19E}"/>
          </ac:spMkLst>
        </pc:spChg>
        <pc:picChg chg="add mod">
          <ac:chgData name="Ravid Goldenberg" userId="52761628-e8dd-4094-acc1-42d0917aa3d7" providerId="ADAL" clId="{55B62DE7-970D-497F-985B-DE3F15268842}" dt="2024-08-10T11:54:47.028" v="262" actId="14100"/>
          <ac:picMkLst>
            <pc:docMk/>
            <pc:sldMk cId="3260079857" sldId="261"/>
            <ac:picMk id="3074" creationId="{01D3E950-0B07-8F86-3B25-99E24FB39236}"/>
          </ac:picMkLst>
        </pc:picChg>
      </pc:sldChg>
      <pc:sldChg chg="addSp delSp modSp new mod">
        <pc:chgData name="Ravid Goldenberg" userId="52761628-e8dd-4094-acc1-42d0917aa3d7" providerId="ADAL" clId="{55B62DE7-970D-497F-985B-DE3F15268842}" dt="2024-08-10T12:04:21.417" v="358" actId="1076"/>
        <pc:sldMkLst>
          <pc:docMk/>
          <pc:sldMk cId="1898721911" sldId="262"/>
        </pc:sldMkLst>
        <pc:spChg chg="mod">
          <ac:chgData name="Ravid Goldenberg" userId="52761628-e8dd-4094-acc1-42d0917aa3d7" providerId="ADAL" clId="{55B62DE7-970D-497F-985B-DE3F15268842}" dt="2024-08-10T12:02:31.013" v="348" actId="20577"/>
          <ac:spMkLst>
            <pc:docMk/>
            <pc:sldMk cId="1898721911" sldId="262"/>
            <ac:spMk id="2" creationId="{30B9E96C-90D1-B84D-A8C4-01F5D549D4C2}"/>
          </ac:spMkLst>
        </pc:spChg>
        <pc:spChg chg="add del">
          <ac:chgData name="Ravid Goldenberg" userId="52761628-e8dd-4094-acc1-42d0917aa3d7" providerId="ADAL" clId="{55B62DE7-970D-497F-985B-DE3F15268842}" dt="2024-08-10T12:04:10.774" v="355"/>
          <ac:spMkLst>
            <pc:docMk/>
            <pc:sldMk cId="1898721911" sldId="262"/>
            <ac:spMk id="3" creationId="{72E9F54C-8845-BDB4-F549-FDD0D449ACCB}"/>
          </ac:spMkLst>
        </pc:spChg>
        <pc:spChg chg="add mod">
          <ac:chgData name="Ravid Goldenberg" userId="52761628-e8dd-4094-acc1-42d0917aa3d7" providerId="ADAL" clId="{55B62DE7-970D-497F-985B-DE3F15268842}" dt="2024-08-10T12:03:13.003" v="350"/>
          <ac:spMkLst>
            <pc:docMk/>
            <pc:sldMk cId="1898721911" sldId="262"/>
            <ac:spMk id="4" creationId="{1AE3766B-02C9-4F8F-F0A4-C31CED036895}"/>
          </ac:spMkLst>
        </pc:spChg>
        <pc:spChg chg="add mod">
          <ac:chgData name="Ravid Goldenberg" userId="52761628-e8dd-4094-acc1-42d0917aa3d7" providerId="ADAL" clId="{55B62DE7-970D-497F-985B-DE3F15268842}" dt="2024-08-10T12:04:10.743" v="354"/>
          <ac:spMkLst>
            <pc:docMk/>
            <pc:sldMk cId="1898721911" sldId="262"/>
            <ac:spMk id="5" creationId="{E48B6EA9-04B2-AE56-BEF2-B63E3B1F7672}"/>
          </ac:spMkLst>
        </pc:spChg>
        <pc:picChg chg="add mod">
          <ac:chgData name="Ravid Goldenberg" userId="52761628-e8dd-4094-acc1-42d0917aa3d7" providerId="ADAL" clId="{55B62DE7-970D-497F-985B-DE3F15268842}" dt="2024-08-10T12:04:21.417" v="358" actId="1076"/>
          <ac:picMkLst>
            <pc:docMk/>
            <pc:sldMk cId="1898721911" sldId="262"/>
            <ac:picMk id="6" creationId="{C130AD47-B4C9-9485-922F-336F8975A384}"/>
          </ac:picMkLst>
        </pc:picChg>
      </pc:sldChg>
      <pc:sldChg chg="addSp delSp modSp new mod">
        <pc:chgData name="Ravid Goldenberg" userId="52761628-e8dd-4094-acc1-42d0917aa3d7" providerId="ADAL" clId="{55B62DE7-970D-497F-985B-DE3F15268842}" dt="2024-08-10T13:56:06.315" v="635" actId="20577"/>
        <pc:sldMkLst>
          <pc:docMk/>
          <pc:sldMk cId="722238824" sldId="263"/>
        </pc:sldMkLst>
        <pc:spChg chg="mod">
          <ac:chgData name="Ravid Goldenberg" userId="52761628-e8dd-4094-acc1-42d0917aa3d7" providerId="ADAL" clId="{55B62DE7-970D-497F-985B-DE3F15268842}" dt="2024-08-10T12:05:28.725" v="360"/>
          <ac:spMkLst>
            <pc:docMk/>
            <pc:sldMk cId="722238824" sldId="263"/>
            <ac:spMk id="2" creationId="{960EBB86-3EB9-FB23-74C7-064F5730D960}"/>
          </ac:spMkLst>
        </pc:spChg>
        <pc:spChg chg="add del mod">
          <ac:chgData name="Ravid Goldenberg" userId="52761628-e8dd-4094-acc1-42d0917aa3d7" providerId="ADAL" clId="{55B62DE7-970D-497F-985B-DE3F15268842}" dt="2024-08-10T13:56:06.315" v="635" actId="20577"/>
          <ac:spMkLst>
            <pc:docMk/>
            <pc:sldMk cId="722238824" sldId="263"/>
            <ac:spMk id="3" creationId="{8A67B7BA-5145-01BF-6A38-818BFEC176CB}"/>
          </ac:spMkLst>
        </pc:spChg>
        <pc:spChg chg="add mod">
          <ac:chgData name="Ravid Goldenberg" userId="52761628-e8dd-4094-acc1-42d0917aa3d7" providerId="ADAL" clId="{55B62DE7-970D-497F-985B-DE3F15268842}" dt="2024-08-10T12:05:47.693" v="364"/>
          <ac:spMkLst>
            <pc:docMk/>
            <pc:sldMk cId="722238824" sldId="263"/>
            <ac:spMk id="4" creationId="{42171F73-B4B7-3EBE-D66A-07CE82A50E11}"/>
          </ac:spMkLst>
        </pc:spChg>
        <pc:spChg chg="add">
          <ac:chgData name="Ravid Goldenberg" userId="52761628-e8dd-4094-acc1-42d0917aa3d7" providerId="ADAL" clId="{55B62DE7-970D-497F-985B-DE3F15268842}" dt="2024-08-10T13:55:17.382" v="620"/>
          <ac:spMkLst>
            <pc:docMk/>
            <pc:sldMk cId="722238824" sldId="263"/>
            <ac:spMk id="5" creationId="{397CAF8E-A2FA-BAE4-8333-A391D471CB63}"/>
          </ac:spMkLst>
        </pc:spChg>
        <pc:spChg chg="add">
          <ac:chgData name="Ravid Goldenberg" userId="52761628-e8dd-4094-acc1-42d0917aa3d7" providerId="ADAL" clId="{55B62DE7-970D-497F-985B-DE3F15268842}" dt="2024-08-10T13:55:22.375" v="621"/>
          <ac:spMkLst>
            <pc:docMk/>
            <pc:sldMk cId="722238824" sldId="263"/>
            <ac:spMk id="6" creationId="{7E79CD87-4934-3511-C4CB-26B1E6E0AA8D}"/>
          </ac:spMkLst>
        </pc:spChg>
      </pc:sldChg>
      <pc:sldChg chg="addSp delSp modSp new mod">
        <pc:chgData name="Ravid Goldenberg" userId="52761628-e8dd-4094-acc1-42d0917aa3d7" providerId="ADAL" clId="{55B62DE7-970D-497F-985B-DE3F15268842}" dt="2024-08-10T12:08:13.088" v="401" actId="1076"/>
        <pc:sldMkLst>
          <pc:docMk/>
          <pc:sldMk cId="372131288" sldId="264"/>
        </pc:sldMkLst>
        <pc:spChg chg="mod">
          <ac:chgData name="Ravid Goldenberg" userId="52761628-e8dd-4094-acc1-42d0917aa3d7" providerId="ADAL" clId="{55B62DE7-970D-497F-985B-DE3F15268842}" dt="2024-08-10T12:08:10.302" v="400" actId="1076"/>
          <ac:spMkLst>
            <pc:docMk/>
            <pc:sldMk cId="372131288" sldId="264"/>
            <ac:spMk id="2" creationId="{2604C4EF-7B56-FE04-ABE5-3E9064640570}"/>
          </ac:spMkLst>
        </pc:spChg>
        <pc:spChg chg="add del">
          <ac:chgData name="Ravid Goldenberg" userId="52761628-e8dd-4094-acc1-42d0917aa3d7" providerId="ADAL" clId="{55B62DE7-970D-497F-985B-DE3F15268842}" dt="2024-08-10T12:07:34.547" v="375"/>
          <ac:spMkLst>
            <pc:docMk/>
            <pc:sldMk cId="372131288" sldId="264"/>
            <ac:spMk id="3" creationId="{C9DB0B88-B2AA-8AB8-D653-9D147A93A1DA}"/>
          </ac:spMkLst>
        </pc:spChg>
        <pc:spChg chg="add mod">
          <ac:chgData name="Ravid Goldenberg" userId="52761628-e8dd-4094-acc1-42d0917aa3d7" providerId="ADAL" clId="{55B62DE7-970D-497F-985B-DE3F15268842}" dt="2024-08-10T12:07:34.516" v="374"/>
          <ac:spMkLst>
            <pc:docMk/>
            <pc:sldMk cId="372131288" sldId="264"/>
            <ac:spMk id="4" creationId="{5D1BC8E3-520D-5121-5E86-ED287981F343}"/>
          </ac:spMkLst>
        </pc:spChg>
        <pc:picChg chg="add mod">
          <ac:chgData name="Ravid Goldenberg" userId="52761628-e8dd-4094-acc1-42d0917aa3d7" providerId="ADAL" clId="{55B62DE7-970D-497F-985B-DE3F15268842}" dt="2024-08-10T12:08:13.088" v="401" actId="1076"/>
          <ac:picMkLst>
            <pc:docMk/>
            <pc:sldMk cId="372131288" sldId="264"/>
            <ac:picMk id="5" creationId="{2AD56A30-7189-6C5F-5610-8E6909D35116}"/>
          </ac:picMkLst>
        </pc:picChg>
      </pc:sldChg>
      <pc:sldChg chg="addSp modSp new mod">
        <pc:chgData name="Ravid Goldenberg" userId="52761628-e8dd-4094-acc1-42d0917aa3d7" providerId="ADAL" clId="{55B62DE7-970D-497F-985B-DE3F15268842}" dt="2024-08-10T12:24:45.038" v="517" actId="27636"/>
        <pc:sldMkLst>
          <pc:docMk/>
          <pc:sldMk cId="1725499365" sldId="265"/>
        </pc:sldMkLst>
        <pc:spChg chg="mod">
          <ac:chgData name="Ravid Goldenberg" userId="52761628-e8dd-4094-acc1-42d0917aa3d7" providerId="ADAL" clId="{55B62DE7-970D-497F-985B-DE3F15268842}" dt="2024-08-10T12:08:53.566" v="409" actId="20577"/>
          <ac:spMkLst>
            <pc:docMk/>
            <pc:sldMk cId="1725499365" sldId="265"/>
            <ac:spMk id="2" creationId="{0267166E-64F4-7B82-D235-F6673E20BBEC}"/>
          </ac:spMkLst>
        </pc:spChg>
        <pc:spChg chg="mod">
          <ac:chgData name="Ravid Goldenberg" userId="52761628-e8dd-4094-acc1-42d0917aa3d7" providerId="ADAL" clId="{55B62DE7-970D-497F-985B-DE3F15268842}" dt="2024-08-10T12:24:45.038" v="517" actId="27636"/>
          <ac:spMkLst>
            <pc:docMk/>
            <pc:sldMk cId="1725499365" sldId="265"/>
            <ac:spMk id="3" creationId="{4FE2D701-5C35-84F0-243A-B7B437FE70D4}"/>
          </ac:spMkLst>
        </pc:spChg>
        <pc:spChg chg="add">
          <ac:chgData name="Ravid Goldenberg" userId="52761628-e8dd-4094-acc1-42d0917aa3d7" providerId="ADAL" clId="{55B62DE7-970D-497F-985B-DE3F15268842}" dt="2024-08-10T12:10:25.362" v="419"/>
          <ac:spMkLst>
            <pc:docMk/>
            <pc:sldMk cId="1725499365" sldId="265"/>
            <ac:spMk id="4" creationId="{C32E1C2F-AC7C-C671-73C9-4CF62D253AC3}"/>
          </ac:spMkLst>
        </pc:spChg>
        <pc:picChg chg="add mod">
          <ac:chgData name="Ravid Goldenberg" userId="52761628-e8dd-4094-acc1-42d0917aa3d7" providerId="ADAL" clId="{55B62DE7-970D-497F-985B-DE3F15268842}" dt="2024-08-10T12:10:44.148" v="425" actId="1076"/>
          <ac:picMkLst>
            <pc:docMk/>
            <pc:sldMk cId="1725499365" sldId="265"/>
            <ac:picMk id="5" creationId="{A4779B88-4EB3-2F97-BEDF-464E32FF2AB2}"/>
          </ac:picMkLst>
        </pc:picChg>
      </pc:sldChg>
      <pc:sldChg chg="modSp new del mod">
        <pc:chgData name="Ravid Goldenberg" userId="52761628-e8dd-4094-acc1-42d0917aa3d7" providerId="ADAL" clId="{55B62DE7-970D-497F-985B-DE3F15268842}" dt="2024-08-10T12:30:20.040" v="563" actId="47"/>
        <pc:sldMkLst>
          <pc:docMk/>
          <pc:sldMk cId="2043520822" sldId="266"/>
        </pc:sldMkLst>
        <pc:spChg chg="mod">
          <ac:chgData name="Ravid Goldenberg" userId="52761628-e8dd-4094-acc1-42d0917aa3d7" providerId="ADAL" clId="{55B62DE7-970D-497F-985B-DE3F15268842}" dt="2024-08-10T12:17:31.153" v="444"/>
          <ac:spMkLst>
            <pc:docMk/>
            <pc:sldMk cId="2043520822" sldId="266"/>
            <ac:spMk id="2" creationId="{66CEB0C4-3704-E6FF-9760-9A440B210685}"/>
          </ac:spMkLst>
        </pc:spChg>
        <pc:spChg chg="mod">
          <ac:chgData name="Ravid Goldenberg" userId="52761628-e8dd-4094-acc1-42d0917aa3d7" providerId="ADAL" clId="{55B62DE7-970D-497F-985B-DE3F15268842}" dt="2024-08-10T12:24:56.427" v="518" actId="6549"/>
          <ac:spMkLst>
            <pc:docMk/>
            <pc:sldMk cId="2043520822" sldId="266"/>
            <ac:spMk id="3" creationId="{651F6191-B57A-32E0-B962-E347781D7F18}"/>
          </ac:spMkLst>
        </pc:spChg>
      </pc:sldChg>
      <pc:sldChg chg="addSp delSp modSp new mod">
        <pc:chgData name="Ravid Goldenberg" userId="52761628-e8dd-4094-acc1-42d0917aa3d7" providerId="ADAL" clId="{55B62DE7-970D-497F-985B-DE3F15268842}" dt="2024-08-10T12:22:14.508" v="508" actId="20577"/>
        <pc:sldMkLst>
          <pc:docMk/>
          <pc:sldMk cId="404380879" sldId="267"/>
        </pc:sldMkLst>
        <pc:spChg chg="mod">
          <ac:chgData name="Ravid Goldenberg" userId="52761628-e8dd-4094-acc1-42d0917aa3d7" providerId="ADAL" clId="{55B62DE7-970D-497F-985B-DE3F15268842}" dt="2024-08-10T12:21:48.476" v="500"/>
          <ac:spMkLst>
            <pc:docMk/>
            <pc:sldMk cId="404380879" sldId="267"/>
            <ac:spMk id="2" creationId="{3FB47C5E-0B34-C7C5-42F2-A2C64785797C}"/>
          </ac:spMkLst>
        </pc:spChg>
        <pc:spChg chg="add del mod">
          <ac:chgData name="Ravid Goldenberg" userId="52761628-e8dd-4094-acc1-42d0917aa3d7" providerId="ADAL" clId="{55B62DE7-970D-497F-985B-DE3F15268842}" dt="2024-08-10T12:22:14.508" v="508" actId="20577"/>
          <ac:spMkLst>
            <pc:docMk/>
            <pc:sldMk cId="404380879" sldId="267"/>
            <ac:spMk id="3" creationId="{B62AF2AF-1646-685F-D790-586D0D17D595}"/>
          </ac:spMkLst>
        </pc:spChg>
        <pc:spChg chg="add mod">
          <ac:chgData name="Ravid Goldenberg" userId="52761628-e8dd-4094-acc1-42d0917aa3d7" providerId="ADAL" clId="{55B62DE7-970D-497F-985B-DE3F15268842}" dt="2024-08-10T12:22:04.936" v="504"/>
          <ac:spMkLst>
            <pc:docMk/>
            <pc:sldMk cId="404380879" sldId="267"/>
            <ac:spMk id="4" creationId="{C32B4041-3A2B-5B61-C854-09BED4CFD6D3}"/>
          </ac:spMkLst>
        </pc:spChg>
      </pc:sldChg>
      <pc:sldChg chg="addSp modSp new mod">
        <pc:chgData name="Ravid Goldenberg" userId="52761628-e8dd-4094-acc1-42d0917aa3d7" providerId="ADAL" clId="{55B62DE7-970D-497F-985B-DE3F15268842}" dt="2024-08-10T12:28:50.349" v="562" actId="20577"/>
        <pc:sldMkLst>
          <pc:docMk/>
          <pc:sldMk cId="2241171942" sldId="268"/>
        </pc:sldMkLst>
        <pc:spChg chg="mod">
          <ac:chgData name="Ravid Goldenberg" userId="52761628-e8dd-4094-acc1-42d0917aa3d7" providerId="ADAL" clId="{55B62DE7-970D-497F-985B-DE3F15268842}" dt="2024-08-10T12:22:44.355" v="510"/>
          <ac:spMkLst>
            <pc:docMk/>
            <pc:sldMk cId="2241171942" sldId="268"/>
            <ac:spMk id="2" creationId="{74904C45-1527-5A3C-8F3A-F5C88F07BCD7}"/>
          </ac:spMkLst>
        </pc:spChg>
        <pc:spChg chg="mod">
          <ac:chgData name="Ravid Goldenberg" userId="52761628-e8dd-4094-acc1-42d0917aa3d7" providerId="ADAL" clId="{55B62DE7-970D-497F-985B-DE3F15268842}" dt="2024-08-10T12:28:50.349" v="562" actId="20577"/>
          <ac:spMkLst>
            <pc:docMk/>
            <pc:sldMk cId="2241171942" sldId="268"/>
            <ac:spMk id="3" creationId="{B822D720-F279-C16D-FCC1-9F8459E519E9}"/>
          </ac:spMkLst>
        </pc:spChg>
        <pc:spChg chg="add">
          <ac:chgData name="Ravid Goldenberg" userId="52761628-e8dd-4094-acc1-42d0917aa3d7" providerId="ADAL" clId="{55B62DE7-970D-497F-985B-DE3F15268842}" dt="2024-08-10T12:26:21.466" v="529"/>
          <ac:spMkLst>
            <pc:docMk/>
            <pc:sldMk cId="2241171942" sldId="268"/>
            <ac:spMk id="4" creationId="{C3973FD3-D067-584A-AB49-2805E06074FE}"/>
          </ac:spMkLst>
        </pc:spChg>
      </pc:sldChg>
      <pc:sldChg chg="modSp new mod">
        <pc:chgData name="Ravid Goldenberg" userId="52761628-e8dd-4094-acc1-42d0917aa3d7" providerId="ADAL" clId="{55B62DE7-970D-497F-985B-DE3F15268842}" dt="2024-08-10T12:31:18.947" v="602" actId="1076"/>
        <pc:sldMkLst>
          <pc:docMk/>
          <pc:sldMk cId="2102045319" sldId="269"/>
        </pc:sldMkLst>
        <pc:spChg chg="mod">
          <ac:chgData name="Ravid Goldenberg" userId="52761628-e8dd-4094-acc1-42d0917aa3d7" providerId="ADAL" clId="{55B62DE7-970D-497F-985B-DE3F15268842}" dt="2024-08-10T12:31:18.947" v="602" actId="1076"/>
          <ac:spMkLst>
            <pc:docMk/>
            <pc:sldMk cId="2102045319" sldId="269"/>
            <ac:spMk id="2" creationId="{AE56EA76-9D23-ADD0-1C73-55860D4F261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BCDC77-1D06-4EF7-AD6D-9979AFF17E57}" type="datetimeFigureOut">
              <a:rPr lang="en-IL" smtClean="0"/>
              <a:t>10/08/2024</a:t>
            </a:fld>
            <a:endParaRPr lang="en-IL"/>
          </a:p>
        </p:txBody>
      </p:sp>
      <p:sp>
        <p:nvSpPr>
          <p:cNvPr id="5" name="Footer Placeholder 4"/>
          <p:cNvSpPr>
            <a:spLocks noGrp="1"/>
          </p:cNvSpPr>
          <p:nvPr>
            <p:ph type="ftr" sz="quarter" idx="11"/>
          </p:nvPr>
        </p:nvSpPr>
        <p:spPr>
          <a:xfrm>
            <a:off x="5332412" y="5883275"/>
            <a:ext cx="4324044" cy="365125"/>
          </a:xfrm>
        </p:spPr>
        <p:txBody>
          <a:bodyPr/>
          <a:lstStyle/>
          <a:p>
            <a:endParaRPr lang="en-IL"/>
          </a:p>
        </p:txBody>
      </p:sp>
      <p:sp>
        <p:nvSpPr>
          <p:cNvPr id="6" name="Slide Number Placeholder 5"/>
          <p:cNvSpPr>
            <a:spLocks noGrp="1"/>
          </p:cNvSpPr>
          <p:nvPr>
            <p:ph type="sldNum" sz="quarter" idx="12"/>
          </p:nvPr>
        </p:nvSpPr>
        <p:spPr/>
        <p:txBody>
          <a:bodyPr/>
          <a:lstStyle/>
          <a:p>
            <a:fld id="{A9551E16-873C-45FA-AE00-E3BB9D66E4E3}" type="slidenum">
              <a:rPr lang="en-IL" smtClean="0"/>
              <a:t>‹#›</a:t>
            </a:fld>
            <a:endParaRPr lang="en-IL"/>
          </a:p>
        </p:txBody>
      </p:sp>
    </p:spTree>
    <p:extLst>
      <p:ext uri="{BB962C8B-B14F-4D97-AF65-F5344CB8AC3E}">
        <p14:creationId xmlns:p14="http://schemas.microsoft.com/office/powerpoint/2010/main" val="3064568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BCDC77-1D06-4EF7-AD6D-9979AFF17E57}" type="datetimeFigureOut">
              <a:rPr lang="en-IL" smtClean="0"/>
              <a:t>10/08/2024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A9551E16-873C-45FA-AE00-E3BB9D66E4E3}" type="slidenum">
              <a:rPr lang="en-IL" smtClean="0"/>
              <a:t>‹#›</a:t>
            </a:fld>
            <a:endParaRPr lang="en-IL"/>
          </a:p>
        </p:txBody>
      </p:sp>
    </p:spTree>
    <p:extLst>
      <p:ext uri="{BB962C8B-B14F-4D97-AF65-F5344CB8AC3E}">
        <p14:creationId xmlns:p14="http://schemas.microsoft.com/office/powerpoint/2010/main" val="692311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CDC77-1D06-4EF7-AD6D-9979AFF17E57}" type="datetimeFigureOut">
              <a:rPr lang="en-IL" smtClean="0"/>
              <a:t>10/08/2024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A9551E16-873C-45FA-AE00-E3BB9D66E4E3}" type="slidenum">
              <a:rPr lang="en-IL" smtClean="0"/>
              <a:t>‹#›</a:t>
            </a:fld>
            <a:endParaRPr lang="en-IL"/>
          </a:p>
        </p:txBody>
      </p:sp>
    </p:spTree>
    <p:extLst>
      <p:ext uri="{BB962C8B-B14F-4D97-AF65-F5344CB8AC3E}">
        <p14:creationId xmlns:p14="http://schemas.microsoft.com/office/powerpoint/2010/main" val="680182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CDC77-1D06-4EF7-AD6D-9979AFF17E57}" type="datetimeFigureOut">
              <a:rPr lang="en-IL" smtClean="0"/>
              <a:t>10/08/2024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A9551E16-873C-45FA-AE00-E3BB9D66E4E3}" type="slidenum">
              <a:rPr lang="en-IL" smtClean="0"/>
              <a:t>‹#›</a:t>
            </a:fld>
            <a:endParaRPr lang="en-IL"/>
          </a:p>
        </p:txBody>
      </p:sp>
    </p:spTree>
    <p:extLst>
      <p:ext uri="{BB962C8B-B14F-4D97-AF65-F5344CB8AC3E}">
        <p14:creationId xmlns:p14="http://schemas.microsoft.com/office/powerpoint/2010/main" val="905601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CDC77-1D06-4EF7-AD6D-9979AFF17E57}" type="datetimeFigureOut">
              <a:rPr lang="en-IL" smtClean="0"/>
              <a:t>10/08/2024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A9551E16-873C-45FA-AE00-E3BB9D66E4E3}" type="slidenum">
              <a:rPr lang="en-IL" smtClean="0"/>
              <a:t>‹#›</a:t>
            </a:fld>
            <a:endParaRPr lang="en-IL"/>
          </a:p>
        </p:txBody>
      </p:sp>
    </p:spTree>
    <p:extLst>
      <p:ext uri="{BB962C8B-B14F-4D97-AF65-F5344CB8AC3E}">
        <p14:creationId xmlns:p14="http://schemas.microsoft.com/office/powerpoint/2010/main" val="668594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CDC77-1D06-4EF7-AD6D-9979AFF17E57}" type="datetimeFigureOut">
              <a:rPr lang="en-IL" smtClean="0"/>
              <a:t>10/08/2024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A9551E16-873C-45FA-AE00-E3BB9D66E4E3}" type="slidenum">
              <a:rPr lang="en-IL" smtClean="0"/>
              <a:t>‹#›</a:t>
            </a:fld>
            <a:endParaRPr lang="en-IL"/>
          </a:p>
        </p:txBody>
      </p:sp>
    </p:spTree>
    <p:extLst>
      <p:ext uri="{BB962C8B-B14F-4D97-AF65-F5344CB8AC3E}">
        <p14:creationId xmlns:p14="http://schemas.microsoft.com/office/powerpoint/2010/main" val="3234850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CDC77-1D06-4EF7-AD6D-9979AFF17E57}" type="datetimeFigureOut">
              <a:rPr lang="en-IL" smtClean="0"/>
              <a:t>10/08/2024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A9551E16-873C-45FA-AE00-E3BB9D66E4E3}" type="slidenum">
              <a:rPr lang="en-IL" smtClean="0"/>
              <a:t>‹#›</a:t>
            </a:fld>
            <a:endParaRPr lang="en-IL"/>
          </a:p>
        </p:txBody>
      </p:sp>
    </p:spTree>
    <p:extLst>
      <p:ext uri="{BB962C8B-B14F-4D97-AF65-F5344CB8AC3E}">
        <p14:creationId xmlns:p14="http://schemas.microsoft.com/office/powerpoint/2010/main" val="36083269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BCDC77-1D06-4EF7-AD6D-9979AFF17E57}" type="datetimeFigureOut">
              <a:rPr lang="en-IL" smtClean="0"/>
              <a:t>10/08/2024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A9551E16-873C-45FA-AE00-E3BB9D66E4E3}" type="slidenum">
              <a:rPr lang="en-IL" smtClean="0"/>
              <a:t>‹#›</a:t>
            </a:fld>
            <a:endParaRPr lang="en-IL"/>
          </a:p>
        </p:txBody>
      </p:sp>
    </p:spTree>
    <p:extLst>
      <p:ext uri="{BB962C8B-B14F-4D97-AF65-F5344CB8AC3E}">
        <p14:creationId xmlns:p14="http://schemas.microsoft.com/office/powerpoint/2010/main" val="15504055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BCDC77-1D06-4EF7-AD6D-9979AFF17E57}" type="datetimeFigureOut">
              <a:rPr lang="en-IL" smtClean="0"/>
              <a:t>10/08/2024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A9551E16-873C-45FA-AE00-E3BB9D66E4E3}" type="slidenum">
              <a:rPr lang="en-IL" smtClean="0"/>
              <a:t>‹#›</a:t>
            </a:fld>
            <a:endParaRPr lang="en-IL"/>
          </a:p>
        </p:txBody>
      </p:sp>
    </p:spTree>
    <p:extLst>
      <p:ext uri="{BB962C8B-B14F-4D97-AF65-F5344CB8AC3E}">
        <p14:creationId xmlns:p14="http://schemas.microsoft.com/office/powerpoint/2010/main" val="255583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BCDC77-1D06-4EF7-AD6D-9979AFF17E57}" type="datetimeFigureOut">
              <a:rPr lang="en-IL" smtClean="0"/>
              <a:t>10/08/2024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a:xfrm>
            <a:off x="10951856" y="5867131"/>
            <a:ext cx="551167" cy="365125"/>
          </a:xfrm>
        </p:spPr>
        <p:txBody>
          <a:bodyPr/>
          <a:lstStyle/>
          <a:p>
            <a:fld id="{A9551E16-873C-45FA-AE00-E3BB9D66E4E3}" type="slidenum">
              <a:rPr lang="en-IL" smtClean="0"/>
              <a:t>‹#›</a:t>
            </a:fld>
            <a:endParaRPr lang="en-IL"/>
          </a:p>
        </p:txBody>
      </p:sp>
    </p:spTree>
    <p:extLst>
      <p:ext uri="{BB962C8B-B14F-4D97-AF65-F5344CB8AC3E}">
        <p14:creationId xmlns:p14="http://schemas.microsoft.com/office/powerpoint/2010/main" val="1824712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CDC77-1D06-4EF7-AD6D-9979AFF17E57}" type="datetimeFigureOut">
              <a:rPr lang="en-IL" smtClean="0"/>
              <a:t>10/08/2024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A9551E16-873C-45FA-AE00-E3BB9D66E4E3}" type="slidenum">
              <a:rPr lang="en-IL" smtClean="0"/>
              <a:t>‹#›</a:t>
            </a:fld>
            <a:endParaRPr lang="en-IL"/>
          </a:p>
        </p:txBody>
      </p:sp>
    </p:spTree>
    <p:extLst>
      <p:ext uri="{BB962C8B-B14F-4D97-AF65-F5344CB8AC3E}">
        <p14:creationId xmlns:p14="http://schemas.microsoft.com/office/powerpoint/2010/main" val="270886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BCDC77-1D06-4EF7-AD6D-9979AFF17E57}" type="datetimeFigureOut">
              <a:rPr lang="en-IL" smtClean="0"/>
              <a:t>10/08/2024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A9551E16-873C-45FA-AE00-E3BB9D66E4E3}" type="slidenum">
              <a:rPr lang="en-IL" smtClean="0"/>
              <a:t>‹#›</a:t>
            </a:fld>
            <a:endParaRPr lang="en-IL"/>
          </a:p>
        </p:txBody>
      </p:sp>
    </p:spTree>
    <p:extLst>
      <p:ext uri="{BB962C8B-B14F-4D97-AF65-F5344CB8AC3E}">
        <p14:creationId xmlns:p14="http://schemas.microsoft.com/office/powerpoint/2010/main" val="3196502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BCDC77-1D06-4EF7-AD6D-9979AFF17E57}" type="datetimeFigureOut">
              <a:rPr lang="en-IL" smtClean="0"/>
              <a:t>10/08/2024</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A9551E16-873C-45FA-AE00-E3BB9D66E4E3}" type="slidenum">
              <a:rPr lang="en-IL" smtClean="0"/>
              <a:t>‹#›</a:t>
            </a:fld>
            <a:endParaRPr lang="en-IL"/>
          </a:p>
        </p:txBody>
      </p:sp>
    </p:spTree>
    <p:extLst>
      <p:ext uri="{BB962C8B-B14F-4D97-AF65-F5344CB8AC3E}">
        <p14:creationId xmlns:p14="http://schemas.microsoft.com/office/powerpoint/2010/main" val="123533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BCDC77-1D06-4EF7-AD6D-9979AFF17E57}" type="datetimeFigureOut">
              <a:rPr lang="en-IL" smtClean="0"/>
              <a:t>10/08/2024</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A9551E16-873C-45FA-AE00-E3BB9D66E4E3}" type="slidenum">
              <a:rPr lang="en-IL" smtClean="0"/>
              <a:t>‹#›</a:t>
            </a:fld>
            <a:endParaRPr lang="en-IL"/>
          </a:p>
        </p:txBody>
      </p:sp>
    </p:spTree>
    <p:extLst>
      <p:ext uri="{BB962C8B-B14F-4D97-AF65-F5344CB8AC3E}">
        <p14:creationId xmlns:p14="http://schemas.microsoft.com/office/powerpoint/2010/main" val="130530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BCDC77-1D06-4EF7-AD6D-9979AFF17E57}" type="datetimeFigureOut">
              <a:rPr lang="en-IL" smtClean="0"/>
              <a:t>10/08/2024</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A9551E16-873C-45FA-AE00-E3BB9D66E4E3}" type="slidenum">
              <a:rPr lang="en-IL" smtClean="0"/>
              <a:t>‹#›</a:t>
            </a:fld>
            <a:endParaRPr lang="en-IL"/>
          </a:p>
        </p:txBody>
      </p:sp>
    </p:spTree>
    <p:extLst>
      <p:ext uri="{BB962C8B-B14F-4D97-AF65-F5344CB8AC3E}">
        <p14:creationId xmlns:p14="http://schemas.microsoft.com/office/powerpoint/2010/main" val="4052619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BCDC77-1D06-4EF7-AD6D-9979AFF17E57}" type="datetimeFigureOut">
              <a:rPr lang="en-IL" smtClean="0"/>
              <a:t>10/08/2024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A9551E16-873C-45FA-AE00-E3BB9D66E4E3}" type="slidenum">
              <a:rPr lang="en-IL" smtClean="0"/>
              <a:t>‹#›</a:t>
            </a:fld>
            <a:endParaRPr lang="en-IL"/>
          </a:p>
        </p:txBody>
      </p:sp>
    </p:spTree>
    <p:extLst>
      <p:ext uri="{BB962C8B-B14F-4D97-AF65-F5344CB8AC3E}">
        <p14:creationId xmlns:p14="http://schemas.microsoft.com/office/powerpoint/2010/main" val="1768407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BCDC77-1D06-4EF7-AD6D-9979AFF17E57}" type="datetimeFigureOut">
              <a:rPr lang="en-IL" smtClean="0"/>
              <a:t>10/08/2024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A9551E16-873C-45FA-AE00-E3BB9D66E4E3}" type="slidenum">
              <a:rPr lang="en-IL" smtClean="0"/>
              <a:t>‹#›</a:t>
            </a:fld>
            <a:endParaRPr lang="en-IL"/>
          </a:p>
        </p:txBody>
      </p:sp>
    </p:spTree>
    <p:extLst>
      <p:ext uri="{BB962C8B-B14F-4D97-AF65-F5344CB8AC3E}">
        <p14:creationId xmlns:p14="http://schemas.microsoft.com/office/powerpoint/2010/main" val="3694666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BCDC77-1D06-4EF7-AD6D-9979AFF17E57}" type="datetimeFigureOut">
              <a:rPr lang="en-IL" smtClean="0"/>
              <a:t>10/08/2024</a:t>
            </a:fld>
            <a:endParaRPr lang="en-IL"/>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L"/>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551E16-873C-45FA-AE00-E3BB9D66E4E3}" type="slidenum">
              <a:rPr lang="en-IL" smtClean="0"/>
              <a:t>‹#›</a:t>
            </a:fld>
            <a:endParaRPr lang="en-IL"/>
          </a:p>
        </p:txBody>
      </p:sp>
    </p:spTree>
    <p:extLst>
      <p:ext uri="{BB962C8B-B14F-4D97-AF65-F5344CB8AC3E}">
        <p14:creationId xmlns:p14="http://schemas.microsoft.com/office/powerpoint/2010/main" val="20149712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1ABA-A34A-D728-5521-CB845FD93D17}"/>
              </a:ext>
            </a:extLst>
          </p:cNvPr>
          <p:cNvSpPr>
            <a:spLocks noGrp="1"/>
          </p:cNvSpPr>
          <p:nvPr>
            <p:ph type="ctrTitle"/>
          </p:nvPr>
        </p:nvSpPr>
        <p:spPr/>
        <p:txBody>
          <a:bodyPr>
            <a:normAutofit fontScale="90000"/>
          </a:bodyPr>
          <a:lstStyle/>
          <a:p>
            <a:pPr algn="ctr"/>
            <a:r>
              <a:rPr lang="en-US" dirty="0"/>
              <a:t>Vehicle Damage Insurance Classification using </a:t>
            </a:r>
            <a:r>
              <a:rPr lang="en-US" dirty="0" err="1"/>
              <a:t>ConvNeXt</a:t>
            </a:r>
            <a:endParaRPr lang="en-IL" dirty="0"/>
          </a:p>
        </p:txBody>
      </p:sp>
      <p:sp>
        <p:nvSpPr>
          <p:cNvPr id="3" name="Subtitle 2">
            <a:extLst>
              <a:ext uri="{FF2B5EF4-FFF2-40B4-BE49-F238E27FC236}">
                <a16:creationId xmlns:a16="http://schemas.microsoft.com/office/drawing/2014/main" id="{40A5A575-85AD-5C2D-A553-289B0038F99E}"/>
              </a:ext>
            </a:extLst>
          </p:cNvPr>
          <p:cNvSpPr>
            <a:spLocks noGrp="1"/>
          </p:cNvSpPr>
          <p:nvPr>
            <p:ph type="subTitle" idx="1"/>
          </p:nvPr>
        </p:nvSpPr>
        <p:spPr>
          <a:xfrm>
            <a:off x="4515377" y="5106610"/>
            <a:ext cx="6987645" cy="1388534"/>
          </a:xfrm>
        </p:spPr>
        <p:txBody>
          <a:bodyPr/>
          <a:lstStyle/>
          <a:p>
            <a:r>
              <a:rPr lang="sv-SE" dirty="0"/>
              <a:t>Yarden Shavit</a:t>
            </a:r>
          </a:p>
          <a:p>
            <a:r>
              <a:rPr lang="sv-SE" dirty="0"/>
              <a:t>Dor Yogev</a:t>
            </a:r>
          </a:p>
          <a:p>
            <a:r>
              <a:rPr lang="sv-SE" dirty="0"/>
              <a:t>Ravid Goldenberg</a:t>
            </a:r>
            <a:endParaRPr lang="en-IL" dirty="0"/>
          </a:p>
        </p:txBody>
      </p:sp>
    </p:spTree>
    <p:extLst>
      <p:ext uri="{BB962C8B-B14F-4D97-AF65-F5344CB8AC3E}">
        <p14:creationId xmlns:p14="http://schemas.microsoft.com/office/powerpoint/2010/main" val="2191341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7166E-64F4-7B82-D235-F6673E20BBEC}"/>
              </a:ext>
            </a:extLst>
          </p:cNvPr>
          <p:cNvSpPr>
            <a:spLocks noGrp="1"/>
          </p:cNvSpPr>
          <p:nvPr>
            <p:ph type="title"/>
          </p:nvPr>
        </p:nvSpPr>
        <p:spPr/>
        <p:txBody>
          <a:bodyPr/>
          <a:lstStyle/>
          <a:p>
            <a:r>
              <a:rPr lang="en-US" dirty="0"/>
              <a:t>Results</a:t>
            </a:r>
            <a:endParaRPr lang="en-IL" dirty="0"/>
          </a:p>
        </p:txBody>
      </p:sp>
      <p:sp>
        <p:nvSpPr>
          <p:cNvPr id="3" name="Content Placeholder 2">
            <a:extLst>
              <a:ext uri="{FF2B5EF4-FFF2-40B4-BE49-F238E27FC236}">
                <a16:creationId xmlns:a16="http://schemas.microsoft.com/office/drawing/2014/main" id="{4FE2D701-5C35-84F0-243A-B7B437FE70D4}"/>
              </a:ext>
            </a:extLst>
          </p:cNvPr>
          <p:cNvSpPr>
            <a:spLocks noGrp="1"/>
          </p:cNvSpPr>
          <p:nvPr>
            <p:ph idx="1"/>
          </p:nvPr>
        </p:nvSpPr>
        <p:spPr/>
        <p:txBody>
          <a:bodyPr>
            <a:normAutofit lnSpcReduction="10000"/>
          </a:bodyPr>
          <a:lstStyle/>
          <a:p>
            <a:r>
              <a:rPr lang="en-US" dirty="0"/>
              <a:t>Train accuracy: 99.771% </a:t>
            </a:r>
          </a:p>
          <a:p>
            <a:r>
              <a:rPr lang="en-US" dirty="0"/>
              <a:t>Best validation accuracy: 98.395% </a:t>
            </a:r>
            <a:br>
              <a:rPr lang="en-US" dirty="0"/>
            </a:br>
            <a:r>
              <a:rPr lang="en-US" dirty="0"/>
              <a:t>(epoch 105)</a:t>
            </a:r>
          </a:p>
          <a:p>
            <a:r>
              <a:rPr lang="en-US" dirty="0"/>
              <a:t>Test accuracy: 97.328%</a:t>
            </a:r>
          </a:p>
          <a:p>
            <a:r>
              <a:rPr lang="en-US" dirty="0"/>
              <a:t>Common misclassifications: </a:t>
            </a:r>
            <a:br>
              <a:rPr lang="en-US" dirty="0"/>
            </a:br>
            <a:r>
              <a:rPr lang="en-US" dirty="0"/>
              <a:t>Dent vs. Scratch, </a:t>
            </a:r>
            <a:br>
              <a:rPr lang="en-US" dirty="0"/>
            </a:br>
            <a:r>
              <a:rPr lang="en-US" dirty="0"/>
              <a:t>Lamp Broken vs. Scratch</a:t>
            </a:r>
          </a:p>
          <a:p>
            <a:endParaRPr lang="en-IL" dirty="0"/>
          </a:p>
        </p:txBody>
      </p:sp>
      <p:pic>
        <p:nvPicPr>
          <p:cNvPr id="5" name="Picture 4">
            <a:extLst>
              <a:ext uri="{FF2B5EF4-FFF2-40B4-BE49-F238E27FC236}">
                <a16:creationId xmlns:a16="http://schemas.microsoft.com/office/drawing/2014/main" id="{A4779B88-4EB3-2F97-BEDF-464E32FF2AB2}"/>
              </a:ext>
            </a:extLst>
          </p:cNvPr>
          <p:cNvPicPr>
            <a:picLocks noChangeAspect="1"/>
          </p:cNvPicPr>
          <p:nvPr/>
        </p:nvPicPr>
        <p:blipFill>
          <a:blip r:embed="rId2"/>
          <a:stretch>
            <a:fillRect/>
          </a:stretch>
        </p:blipFill>
        <p:spPr>
          <a:xfrm>
            <a:off x="6724454" y="2214318"/>
            <a:ext cx="4894183" cy="4410568"/>
          </a:xfrm>
          <a:prstGeom prst="rect">
            <a:avLst/>
          </a:prstGeom>
        </p:spPr>
      </p:pic>
    </p:spTree>
    <p:extLst>
      <p:ext uri="{BB962C8B-B14F-4D97-AF65-F5344CB8AC3E}">
        <p14:creationId xmlns:p14="http://schemas.microsoft.com/office/powerpoint/2010/main" val="1725499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47C5E-0B34-C7C5-42F2-A2C64785797C}"/>
              </a:ext>
            </a:extLst>
          </p:cNvPr>
          <p:cNvSpPr>
            <a:spLocks noGrp="1"/>
          </p:cNvSpPr>
          <p:nvPr>
            <p:ph type="title"/>
          </p:nvPr>
        </p:nvSpPr>
        <p:spPr/>
        <p:txBody>
          <a:bodyPr/>
          <a:lstStyle/>
          <a:p>
            <a:r>
              <a:rPr lang="en-US" dirty="0"/>
              <a:t>Future Work</a:t>
            </a:r>
            <a:endParaRPr lang="en-IL" dirty="0"/>
          </a:p>
        </p:txBody>
      </p:sp>
      <p:sp>
        <p:nvSpPr>
          <p:cNvPr id="3" name="Content Placeholder 2">
            <a:extLst>
              <a:ext uri="{FF2B5EF4-FFF2-40B4-BE49-F238E27FC236}">
                <a16:creationId xmlns:a16="http://schemas.microsoft.com/office/drawing/2014/main" id="{B62AF2AF-1646-685F-D790-586D0D17D595}"/>
              </a:ext>
            </a:extLst>
          </p:cNvPr>
          <p:cNvSpPr>
            <a:spLocks noGrp="1"/>
          </p:cNvSpPr>
          <p:nvPr>
            <p:ph idx="1"/>
          </p:nvPr>
        </p:nvSpPr>
        <p:spPr/>
        <p:txBody>
          <a:bodyPr/>
          <a:lstStyle/>
          <a:p>
            <a:r>
              <a:rPr lang="en-US" dirty="0"/>
              <a:t>Fine-tuning more stages of </a:t>
            </a:r>
            <a:r>
              <a:rPr lang="en-US" dirty="0" err="1"/>
              <a:t>ConvNeXt</a:t>
            </a:r>
            <a:endParaRPr lang="en-US" dirty="0"/>
          </a:p>
          <a:p>
            <a:r>
              <a:rPr lang="en-US" dirty="0"/>
              <a:t>Exploring alternative architectures</a:t>
            </a:r>
          </a:p>
          <a:p>
            <a:r>
              <a:rPr lang="en-US" dirty="0"/>
              <a:t>Combining multiple models for improved performance</a:t>
            </a:r>
            <a:endParaRPr lang="en-IL" dirty="0"/>
          </a:p>
        </p:txBody>
      </p:sp>
    </p:spTree>
    <p:extLst>
      <p:ext uri="{BB962C8B-B14F-4D97-AF65-F5344CB8AC3E}">
        <p14:creationId xmlns:p14="http://schemas.microsoft.com/office/powerpoint/2010/main" val="404380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04C45-1527-5A3C-8F3A-F5C88F07BCD7}"/>
              </a:ext>
            </a:extLst>
          </p:cNvPr>
          <p:cNvSpPr>
            <a:spLocks noGrp="1"/>
          </p:cNvSpPr>
          <p:nvPr>
            <p:ph type="title"/>
          </p:nvPr>
        </p:nvSpPr>
        <p:spPr/>
        <p:txBody>
          <a:bodyPr/>
          <a:lstStyle/>
          <a:p>
            <a:r>
              <a:rPr lang="en-US" dirty="0"/>
              <a:t>Conclusion</a:t>
            </a:r>
            <a:endParaRPr lang="en-IL" dirty="0"/>
          </a:p>
        </p:txBody>
      </p:sp>
      <p:sp>
        <p:nvSpPr>
          <p:cNvPr id="3" name="Content Placeholder 2">
            <a:extLst>
              <a:ext uri="{FF2B5EF4-FFF2-40B4-BE49-F238E27FC236}">
                <a16:creationId xmlns:a16="http://schemas.microsoft.com/office/drawing/2014/main" id="{B822D720-F279-C16D-FCC1-9F8459E519E9}"/>
              </a:ext>
            </a:extLst>
          </p:cNvPr>
          <p:cNvSpPr>
            <a:spLocks noGrp="1"/>
          </p:cNvSpPr>
          <p:nvPr>
            <p:ph idx="1"/>
          </p:nvPr>
        </p:nvSpPr>
        <p:spPr/>
        <p:txBody>
          <a:bodyPr>
            <a:normAutofit fontScale="92500"/>
          </a:bodyPr>
          <a:lstStyle/>
          <a:p>
            <a:r>
              <a:rPr lang="en-US" dirty="0"/>
              <a:t>Successfully fine-tuned </a:t>
            </a:r>
            <a:r>
              <a:rPr lang="en-US" dirty="0" err="1"/>
              <a:t>ConvNeXt</a:t>
            </a:r>
            <a:r>
              <a:rPr lang="en-US" dirty="0"/>
              <a:t> for car damage classification:</a:t>
            </a:r>
            <a:br>
              <a:rPr lang="en-US" dirty="0"/>
            </a:br>
            <a:r>
              <a:rPr lang="en-US" dirty="0"/>
              <a:t>Achieved 97.328% accuracy on test set</a:t>
            </a:r>
          </a:p>
          <a:p>
            <a:r>
              <a:rPr lang="en-US" dirty="0"/>
              <a:t>Insights: Importance of separate learning rates for different parts of the model</a:t>
            </a:r>
            <a:br>
              <a:rPr lang="en-US" dirty="0"/>
            </a:br>
            <a:r>
              <a:rPr lang="en-US" dirty="0" err="1"/>
              <a:t>ConvNeXt</a:t>
            </a:r>
            <a:r>
              <a:rPr lang="en-US" dirty="0"/>
              <a:t> architecture shows competitive performance compared to </a:t>
            </a:r>
            <a:r>
              <a:rPr lang="en-US" dirty="0" err="1"/>
              <a:t>EfficientNet</a:t>
            </a:r>
            <a:endParaRPr lang="en-US" dirty="0"/>
          </a:p>
          <a:p>
            <a:r>
              <a:rPr lang="en-US" dirty="0"/>
              <a:t>Potential Impact: Streamlined insurance claim processes</a:t>
            </a:r>
            <a:br>
              <a:rPr lang="en-US" dirty="0"/>
            </a:br>
            <a:r>
              <a:rPr lang="en-US" dirty="0"/>
              <a:t>Enhanced efficiency for car repair diagnostics</a:t>
            </a:r>
            <a:br>
              <a:rPr lang="en-US" dirty="0"/>
            </a:br>
            <a:r>
              <a:rPr lang="en-US" dirty="0"/>
              <a:t>Improved customer experience in damage assessment</a:t>
            </a:r>
          </a:p>
          <a:p>
            <a:endParaRPr lang="en-IL" dirty="0"/>
          </a:p>
        </p:txBody>
      </p:sp>
    </p:spTree>
    <p:extLst>
      <p:ext uri="{BB962C8B-B14F-4D97-AF65-F5344CB8AC3E}">
        <p14:creationId xmlns:p14="http://schemas.microsoft.com/office/powerpoint/2010/main" val="2241171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6EA76-9D23-ADD0-1C73-55860D4F2610}"/>
              </a:ext>
            </a:extLst>
          </p:cNvPr>
          <p:cNvSpPr>
            <a:spLocks noGrp="1"/>
          </p:cNvSpPr>
          <p:nvPr>
            <p:ph type="title"/>
          </p:nvPr>
        </p:nvSpPr>
        <p:spPr>
          <a:xfrm>
            <a:off x="1086643" y="2552700"/>
            <a:ext cx="10018713" cy="1752599"/>
          </a:xfrm>
        </p:spPr>
        <p:txBody>
          <a:bodyPr>
            <a:normAutofit/>
          </a:bodyPr>
          <a:lstStyle/>
          <a:p>
            <a:r>
              <a:rPr lang="en-US" sz="8800" dirty="0"/>
              <a:t>THANK YOU</a:t>
            </a:r>
            <a:endParaRPr lang="en-IL" sz="8800" dirty="0"/>
          </a:p>
        </p:txBody>
      </p:sp>
      <p:sp>
        <p:nvSpPr>
          <p:cNvPr id="3" name="Content Placeholder 2">
            <a:extLst>
              <a:ext uri="{FF2B5EF4-FFF2-40B4-BE49-F238E27FC236}">
                <a16:creationId xmlns:a16="http://schemas.microsoft.com/office/drawing/2014/main" id="{94EA7BAA-C20B-6E7E-A945-EF488D27F6CF}"/>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2102045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1CF16-B80C-33E6-CC89-A17488EDAD99}"/>
              </a:ext>
            </a:extLst>
          </p:cNvPr>
          <p:cNvSpPr>
            <a:spLocks noGrp="1"/>
          </p:cNvSpPr>
          <p:nvPr>
            <p:ph type="title"/>
          </p:nvPr>
        </p:nvSpPr>
        <p:spPr/>
        <p:txBody>
          <a:bodyPr/>
          <a:lstStyle/>
          <a:p>
            <a:r>
              <a:rPr lang="en-US" dirty="0"/>
              <a:t>Overview</a:t>
            </a:r>
            <a:endParaRPr lang="en-IL" dirty="0"/>
          </a:p>
        </p:txBody>
      </p:sp>
      <p:sp>
        <p:nvSpPr>
          <p:cNvPr id="3" name="Content Placeholder 2">
            <a:extLst>
              <a:ext uri="{FF2B5EF4-FFF2-40B4-BE49-F238E27FC236}">
                <a16:creationId xmlns:a16="http://schemas.microsoft.com/office/drawing/2014/main" id="{E476790F-FFF9-00D3-775F-B843B09D2725}"/>
              </a:ext>
            </a:extLst>
          </p:cNvPr>
          <p:cNvSpPr>
            <a:spLocks noGrp="1"/>
          </p:cNvSpPr>
          <p:nvPr>
            <p:ph idx="1"/>
          </p:nvPr>
        </p:nvSpPr>
        <p:spPr/>
        <p:txBody>
          <a:bodyPr/>
          <a:lstStyle/>
          <a:p>
            <a:r>
              <a:rPr lang="en-US" dirty="0"/>
              <a:t>Fine-tune a pre-trained CNN for identifying types of vehicle damage from images</a:t>
            </a:r>
          </a:p>
          <a:p>
            <a:r>
              <a:rPr lang="en-US" dirty="0"/>
              <a:t>Streamline insurance claims process, reduce fraud, improve customer experience</a:t>
            </a:r>
            <a:endParaRPr lang="en-IL" dirty="0"/>
          </a:p>
        </p:txBody>
      </p:sp>
    </p:spTree>
    <p:extLst>
      <p:ext uri="{BB962C8B-B14F-4D97-AF65-F5344CB8AC3E}">
        <p14:creationId xmlns:p14="http://schemas.microsoft.com/office/powerpoint/2010/main" val="2240621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64EDA-8257-6528-01E2-C3A69D91DBC8}"/>
              </a:ext>
            </a:extLst>
          </p:cNvPr>
          <p:cNvSpPr>
            <a:spLocks noGrp="1"/>
          </p:cNvSpPr>
          <p:nvPr>
            <p:ph type="title"/>
          </p:nvPr>
        </p:nvSpPr>
        <p:spPr/>
        <p:txBody>
          <a:bodyPr/>
          <a:lstStyle/>
          <a:p>
            <a:r>
              <a:rPr lang="en-US" dirty="0"/>
              <a:t>Dataset</a:t>
            </a:r>
            <a:endParaRPr lang="en-IL" dirty="0"/>
          </a:p>
        </p:txBody>
      </p:sp>
      <p:sp>
        <p:nvSpPr>
          <p:cNvPr id="3" name="Content Placeholder 2">
            <a:extLst>
              <a:ext uri="{FF2B5EF4-FFF2-40B4-BE49-F238E27FC236}">
                <a16:creationId xmlns:a16="http://schemas.microsoft.com/office/drawing/2014/main" id="{2638E307-6B47-F269-D7C9-26B55239CE52}"/>
              </a:ext>
            </a:extLst>
          </p:cNvPr>
          <p:cNvSpPr>
            <a:spLocks noGrp="1"/>
          </p:cNvSpPr>
          <p:nvPr>
            <p:ph idx="1"/>
          </p:nvPr>
        </p:nvSpPr>
        <p:spPr>
          <a:xfrm>
            <a:off x="1600199" y="2438399"/>
            <a:ext cx="8484598" cy="2401083"/>
          </a:xfrm>
        </p:spPr>
        <p:txBody>
          <a:bodyPr/>
          <a:lstStyle/>
          <a:p>
            <a:r>
              <a:rPr lang="fr-FR" dirty="0" err="1"/>
              <a:t>Vehicle</a:t>
            </a:r>
            <a:r>
              <a:rPr lang="fr-FR" dirty="0"/>
              <a:t> Damage </a:t>
            </a:r>
            <a:r>
              <a:rPr lang="fr-FR" dirty="0" err="1"/>
              <a:t>Insurance</a:t>
            </a:r>
            <a:r>
              <a:rPr lang="fr-FR" dirty="0"/>
              <a:t> </a:t>
            </a:r>
            <a:r>
              <a:rPr lang="fr-FR" dirty="0" err="1"/>
              <a:t>Verification</a:t>
            </a:r>
            <a:r>
              <a:rPr lang="fr-FR" dirty="0"/>
              <a:t> </a:t>
            </a:r>
            <a:r>
              <a:rPr lang="fr-FR" dirty="0" err="1"/>
              <a:t>dataset</a:t>
            </a:r>
            <a:endParaRPr lang="fr-FR" dirty="0"/>
          </a:p>
          <a:p>
            <a:r>
              <a:rPr lang="en-US" dirty="0"/>
              <a:t>The dataset comprises 7,200 images, categorized into six distinct classes: dent, scratch, crack, glass shatter, lamp broken, tire flat</a:t>
            </a:r>
          </a:p>
          <a:p>
            <a:endParaRPr lang="en-US" dirty="0"/>
          </a:p>
        </p:txBody>
      </p:sp>
      <p:pic>
        <p:nvPicPr>
          <p:cNvPr id="1026" name="Picture 2">
            <a:extLst>
              <a:ext uri="{FF2B5EF4-FFF2-40B4-BE49-F238E27FC236}">
                <a16:creationId xmlns:a16="http://schemas.microsoft.com/office/drawing/2014/main" id="{A6D36F9D-4DA8-EA42-2DF0-2715ACF122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H="1" flipV="1">
            <a:off x="1768783" y="4419602"/>
            <a:ext cx="8924543" cy="1509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362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1FF52-3E6A-804C-9DB3-65B70E17843E}"/>
              </a:ext>
            </a:extLst>
          </p:cNvPr>
          <p:cNvSpPr>
            <a:spLocks noGrp="1"/>
          </p:cNvSpPr>
          <p:nvPr>
            <p:ph type="title"/>
          </p:nvPr>
        </p:nvSpPr>
        <p:spPr>
          <a:xfrm>
            <a:off x="1484311" y="1081548"/>
            <a:ext cx="3333495" cy="1504335"/>
          </a:xfrm>
        </p:spPr>
        <p:txBody>
          <a:bodyPr>
            <a:normAutofit/>
          </a:bodyPr>
          <a:lstStyle/>
          <a:p>
            <a:r>
              <a:rPr lang="en-US" sz="2400"/>
              <a:t>Methodology</a:t>
            </a:r>
            <a:endParaRPr lang="en-IL" sz="2400"/>
          </a:p>
        </p:txBody>
      </p:sp>
      <p:sp>
        <p:nvSpPr>
          <p:cNvPr id="3" name="Content Placeholder 2">
            <a:extLst>
              <a:ext uri="{FF2B5EF4-FFF2-40B4-BE49-F238E27FC236}">
                <a16:creationId xmlns:a16="http://schemas.microsoft.com/office/drawing/2014/main" id="{D46C2126-F4E1-8638-5646-0F59EF18C19E}"/>
              </a:ext>
            </a:extLst>
          </p:cNvPr>
          <p:cNvSpPr>
            <a:spLocks noGrp="1"/>
          </p:cNvSpPr>
          <p:nvPr>
            <p:ph idx="1"/>
          </p:nvPr>
        </p:nvSpPr>
        <p:spPr>
          <a:xfrm>
            <a:off x="1484311" y="2666999"/>
            <a:ext cx="3333496" cy="3124201"/>
          </a:xfrm>
        </p:spPr>
        <p:txBody>
          <a:bodyPr anchor="t">
            <a:normAutofit/>
          </a:bodyPr>
          <a:lstStyle/>
          <a:p>
            <a:pPr>
              <a:lnSpc>
                <a:spcPct val="90000"/>
              </a:lnSpc>
            </a:pPr>
            <a:r>
              <a:rPr lang="en-US" sz="1600"/>
              <a:t>Fine tuning the last stage of ConvNeXt network</a:t>
            </a:r>
          </a:p>
          <a:p>
            <a:pPr>
              <a:lnSpc>
                <a:spcPct val="90000"/>
              </a:lnSpc>
            </a:pPr>
            <a:r>
              <a:rPr lang="en-US" sz="1600"/>
              <a:t>ConvNeXt is a state-of-the-art convolutional neural network architecture introduced by Facebook AI Research in 2022. It was designed to bridge the gap between convolutional neural networks (CNNs) and vision transformers (ViTs), combining the best aspects of both approaches.</a:t>
            </a:r>
            <a:endParaRPr lang="en-IL" sz="1600"/>
          </a:p>
        </p:txBody>
      </p:sp>
      <p:pic>
        <p:nvPicPr>
          <p:cNvPr id="3074" name="Picture 2">
            <a:extLst>
              <a:ext uri="{FF2B5EF4-FFF2-40B4-BE49-F238E27FC236}">
                <a16:creationId xmlns:a16="http://schemas.microsoft.com/office/drawing/2014/main" id="{01D3E950-0B07-8F86-3B25-99E24FB3923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16945" y="1824452"/>
            <a:ext cx="6899476" cy="2932275"/>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079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40925-419E-F049-B59C-8F2E00A90612}"/>
              </a:ext>
            </a:extLst>
          </p:cNvPr>
          <p:cNvSpPr>
            <a:spLocks noGrp="1"/>
          </p:cNvSpPr>
          <p:nvPr>
            <p:ph type="title"/>
          </p:nvPr>
        </p:nvSpPr>
        <p:spPr/>
        <p:txBody>
          <a:bodyPr/>
          <a:lstStyle/>
          <a:p>
            <a:r>
              <a:rPr lang="en-US" dirty="0"/>
              <a:t>Methodology</a:t>
            </a:r>
            <a:endParaRPr lang="en-IL" dirty="0"/>
          </a:p>
        </p:txBody>
      </p:sp>
      <p:sp>
        <p:nvSpPr>
          <p:cNvPr id="3" name="Content Placeholder 2">
            <a:extLst>
              <a:ext uri="{FF2B5EF4-FFF2-40B4-BE49-F238E27FC236}">
                <a16:creationId xmlns:a16="http://schemas.microsoft.com/office/drawing/2014/main" id="{2F972BF5-211B-A351-5A02-5CAC11448A06}"/>
              </a:ext>
            </a:extLst>
          </p:cNvPr>
          <p:cNvSpPr>
            <a:spLocks noGrp="1"/>
          </p:cNvSpPr>
          <p:nvPr>
            <p:ph idx="1"/>
          </p:nvPr>
        </p:nvSpPr>
        <p:spPr>
          <a:xfrm>
            <a:off x="1484311" y="2218943"/>
            <a:ext cx="10018713" cy="606553"/>
          </a:xfrm>
        </p:spPr>
        <p:txBody>
          <a:bodyPr/>
          <a:lstStyle/>
          <a:p>
            <a:pPr marL="0" indent="0" algn="ctr">
              <a:buNone/>
            </a:pPr>
            <a:r>
              <a:rPr lang="en-US" dirty="0" err="1"/>
              <a:t>ConvNeXt</a:t>
            </a:r>
            <a:r>
              <a:rPr lang="en-US" dirty="0"/>
              <a:t> network</a:t>
            </a:r>
          </a:p>
        </p:txBody>
      </p:sp>
      <p:pic>
        <p:nvPicPr>
          <p:cNvPr id="7" name="Picture 6">
            <a:extLst>
              <a:ext uri="{FF2B5EF4-FFF2-40B4-BE49-F238E27FC236}">
                <a16:creationId xmlns:a16="http://schemas.microsoft.com/office/drawing/2014/main" id="{40833094-D385-778E-791D-8A9EEE392794}"/>
              </a:ext>
            </a:extLst>
          </p:cNvPr>
          <p:cNvPicPr>
            <a:picLocks noChangeAspect="1"/>
          </p:cNvPicPr>
          <p:nvPr/>
        </p:nvPicPr>
        <p:blipFill>
          <a:blip r:embed="rId2"/>
          <a:stretch>
            <a:fillRect/>
          </a:stretch>
        </p:blipFill>
        <p:spPr>
          <a:xfrm>
            <a:off x="2250851" y="3137112"/>
            <a:ext cx="8485632" cy="2801155"/>
          </a:xfrm>
          <a:prstGeom prst="rect">
            <a:avLst/>
          </a:prstGeom>
        </p:spPr>
      </p:pic>
    </p:spTree>
    <p:extLst>
      <p:ext uri="{BB962C8B-B14F-4D97-AF65-F5344CB8AC3E}">
        <p14:creationId xmlns:p14="http://schemas.microsoft.com/office/powerpoint/2010/main" val="2281841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2E050-29D4-BFFB-C91A-AD02D69D8840}"/>
              </a:ext>
            </a:extLst>
          </p:cNvPr>
          <p:cNvSpPr>
            <a:spLocks noGrp="1"/>
          </p:cNvSpPr>
          <p:nvPr>
            <p:ph type="title"/>
          </p:nvPr>
        </p:nvSpPr>
        <p:spPr/>
        <p:txBody>
          <a:bodyPr/>
          <a:lstStyle/>
          <a:p>
            <a:r>
              <a:rPr lang="en-US" dirty="0"/>
              <a:t>Hyperparameter Optimization</a:t>
            </a:r>
            <a:endParaRPr lang="en-IL" dirty="0"/>
          </a:p>
        </p:txBody>
      </p:sp>
      <p:sp>
        <p:nvSpPr>
          <p:cNvPr id="3" name="Content Placeholder 2">
            <a:extLst>
              <a:ext uri="{FF2B5EF4-FFF2-40B4-BE49-F238E27FC236}">
                <a16:creationId xmlns:a16="http://schemas.microsoft.com/office/drawing/2014/main" id="{64F19C3D-05CB-9633-F51F-62B2E6F6043B}"/>
              </a:ext>
            </a:extLst>
          </p:cNvPr>
          <p:cNvSpPr>
            <a:spLocks noGrp="1"/>
          </p:cNvSpPr>
          <p:nvPr>
            <p:ph idx="1"/>
          </p:nvPr>
        </p:nvSpPr>
        <p:spPr>
          <a:xfrm>
            <a:off x="1600633" y="1562099"/>
            <a:ext cx="10018713" cy="3124201"/>
          </a:xfrm>
        </p:spPr>
        <p:txBody>
          <a:bodyPr/>
          <a:lstStyle/>
          <a:p>
            <a:r>
              <a:rPr lang="en-US" dirty="0" err="1"/>
              <a:t>Optuna</a:t>
            </a:r>
            <a:r>
              <a:rPr lang="en-US" dirty="0"/>
              <a:t> with 200 trials, 10 epochs per trial</a:t>
            </a:r>
          </a:p>
          <a:p>
            <a:r>
              <a:rPr lang="en-US" dirty="0"/>
              <a:t>Optimized learning rates, optimizer type, weight decay, batch size</a:t>
            </a:r>
          </a:p>
          <a:p>
            <a:r>
              <a:rPr lang="en-US" dirty="0"/>
              <a:t>Split optimizers: One for final FC layer, one for stage layers</a:t>
            </a:r>
            <a:endParaRPr lang="en-IL" dirty="0"/>
          </a:p>
        </p:txBody>
      </p:sp>
      <p:pic>
        <p:nvPicPr>
          <p:cNvPr id="5" name="Picture 4">
            <a:extLst>
              <a:ext uri="{FF2B5EF4-FFF2-40B4-BE49-F238E27FC236}">
                <a16:creationId xmlns:a16="http://schemas.microsoft.com/office/drawing/2014/main" id="{814404C4-FB64-08A7-CBBB-1CC621BD7F15}"/>
              </a:ext>
            </a:extLst>
          </p:cNvPr>
          <p:cNvPicPr>
            <a:picLocks noChangeAspect="1"/>
          </p:cNvPicPr>
          <p:nvPr/>
        </p:nvPicPr>
        <p:blipFill>
          <a:blip r:embed="rId2"/>
          <a:stretch>
            <a:fillRect/>
          </a:stretch>
        </p:blipFill>
        <p:spPr>
          <a:xfrm>
            <a:off x="1484310" y="4044027"/>
            <a:ext cx="10018713" cy="2411853"/>
          </a:xfrm>
          <a:prstGeom prst="rect">
            <a:avLst/>
          </a:prstGeom>
        </p:spPr>
      </p:pic>
    </p:spTree>
    <p:extLst>
      <p:ext uri="{BB962C8B-B14F-4D97-AF65-F5344CB8AC3E}">
        <p14:creationId xmlns:p14="http://schemas.microsoft.com/office/powerpoint/2010/main" val="2923881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9E96C-90D1-B84D-A8C4-01F5D549D4C2}"/>
              </a:ext>
            </a:extLst>
          </p:cNvPr>
          <p:cNvSpPr>
            <a:spLocks noGrp="1"/>
          </p:cNvSpPr>
          <p:nvPr>
            <p:ph type="title"/>
          </p:nvPr>
        </p:nvSpPr>
        <p:spPr/>
        <p:txBody>
          <a:bodyPr/>
          <a:lstStyle/>
          <a:p>
            <a:r>
              <a:rPr lang="en-US" dirty="0" err="1"/>
              <a:t>Optuna</a:t>
            </a:r>
            <a:r>
              <a:rPr lang="en-US" dirty="0"/>
              <a:t> Results</a:t>
            </a:r>
            <a:endParaRPr lang="en-IL" dirty="0"/>
          </a:p>
        </p:txBody>
      </p:sp>
      <p:pic>
        <p:nvPicPr>
          <p:cNvPr id="6" name="Content Placeholder 5">
            <a:extLst>
              <a:ext uri="{FF2B5EF4-FFF2-40B4-BE49-F238E27FC236}">
                <a16:creationId xmlns:a16="http://schemas.microsoft.com/office/drawing/2014/main" id="{C130AD47-B4C9-9485-922F-336F8975A384}"/>
              </a:ext>
            </a:extLst>
          </p:cNvPr>
          <p:cNvPicPr>
            <a:picLocks noGrp="1" noChangeAspect="1"/>
          </p:cNvPicPr>
          <p:nvPr>
            <p:ph idx="1"/>
          </p:nvPr>
        </p:nvPicPr>
        <p:blipFill>
          <a:blip r:embed="rId2"/>
          <a:stretch>
            <a:fillRect/>
          </a:stretch>
        </p:blipFill>
        <p:spPr>
          <a:xfrm>
            <a:off x="4077302" y="2604509"/>
            <a:ext cx="4832729" cy="3567691"/>
          </a:xfrm>
          <a:prstGeom prst="rect">
            <a:avLst/>
          </a:prstGeom>
        </p:spPr>
      </p:pic>
    </p:spTree>
    <p:extLst>
      <p:ext uri="{BB962C8B-B14F-4D97-AF65-F5344CB8AC3E}">
        <p14:creationId xmlns:p14="http://schemas.microsoft.com/office/powerpoint/2010/main" val="1898721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BB86-3EB9-FB23-74C7-064F5730D960}"/>
              </a:ext>
            </a:extLst>
          </p:cNvPr>
          <p:cNvSpPr>
            <a:spLocks noGrp="1"/>
          </p:cNvSpPr>
          <p:nvPr>
            <p:ph type="title"/>
          </p:nvPr>
        </p:nvSpPr>
        <p:spPr/>
        <p:txBody>
          <a:bodyPr/>
          <a:lstStyle/>
          <a:p>
            <a:r>
              <a:rPr lang="en-US" dirty="0"/>
              <a:t>Training Process</a:t>
            </a:r>
            <a:endParaRPr lang="en-IL" dirty="0"/>
          </a:p>
        </p:txBody>
      </p:sp>
      <p:sp>
        <p:nvSpPr>
          <p:cNvPr id="3" name="Content Placeholder 2">
            <a:extLst>
              <a:ext uri="{FF2B5EF4-FFF2-40B4-BE49-F238E27FC236}">
                <a16:creationId xmlns:a16="http://schemas.microsoft.com/office/drawing/2014/main" id="{8A67B7BA-5145-01BF-6A38-818BFEC176CB}"/>
              </a:ext>
            </a:extLst>
          </p:cNvPr>
          <p:cNvSpPr>
            <a:spLocks noGrp="1"/>
          </p:cNvSpPr>
          <p:nvPr>
            <p:ph idx="1"/>
          </p:nvPr>
        </p:nvSpPr>
        <p:spPr/>
        <p:txBody>
          <a:bodyPr>
            <a:normAutofit lnSpcReduction="10000"/>
          </a:bodyPr>
          <a:lstStyle/>
          <a:p>
            <a:r>
              <a:rPr lang="en-US" dirty="0"/>
              <a:t>200 epochs total</a:t>
            </a:r>
          </a:p>
          <a:p>
            <a:r>
              <a:rPr lang="en-US" dirty="0"/>
              <a:t>Cross-entropy loss function</a:t>
            </a:r>
          </a:p>
          <a:p>
            <a:r>
              <a:rPr lang="en-US" dirty="0"/>
              <a:t>To address the limitations of the small dataset, we applied data augmentations: </a:t>
            </a:r>
            <a:r>
              <a:rPr lang="en-US" dirty="0" err="1"/>
              <a:t>ColorJitter</a:t>
            </a:r>
            <a:r>
              <a:rPr lang="en-US" dirty="0"/>
              <a:t>, </a:t>
            </a:r>
            <a:r>
              <a:rPr lang="en-US" dirty="0" err="1"/>
              <a:t>RandomHorizontalFlip</a:t>
            </a:r>
            <a:r>
              <a:rPr lang="en-US" dirty="0"/>
              <a:t>, </a:t>
            </a:r>
            <a:r>
              <a:rPr lang="en-US" dirty="0" err="1"/>
              <a:t>RandomAffine</a:t>
            </a:r>
            <a:r>
              <a:rPr lang="en-US" dirty="0"/>
              <a:t>, </a:t>
            </a:r>
            <a:r>
              <a:rPr lang="en-US" dirty="0" err="1"/>
              <a:t>RandomGaussianNoise</a:t>
            </a:r>
            <a:r>
              <a:rPr lang="en-US" dirty="0"/>
              <a:t>, </a:t>
            </a:r>
            <a:r>
              <a:rPr lang="en-US" dirty="0" err="1"/>
              <a:t>RandomCrop</a:t>
            </a:r>
            <a:endParaRPr lang="en-US" dirty="0"/>
          </a:p>
          <a:p>
            <a:r>
              <a:rPr lang="en-US" dirty="0"/>
              <a:t>Accuracy evaluation on validation set</a:t>
            </a:r>
          </a:p>
          <a:p>
            <a:r>
              <a:rPr lang="en-US" dirty="0" err="1"/>
              <a:t>MultiStepLR</a:t>
            </a:r>
            <a:r>
              <a:rPr lang="en-US" dirty="0"/>
              <a:t> scheduler: Learning rate reduction at 75 and 150 epochs</a:t>
            </a:r>
            <a:endParaRPr lang="en-IL" dirty="0"/>
          </a:p>
        </p:txBody>
      </p:sp>
    </p:spTree>
    <p:extLst>
      <p:ext uri="{BB962C8B-B14F-4D97-AF65-F5344CB8AC3E}">
        <p14:creationId xmlns:p14="http://schemas.microsoft.com/office/powerpoint/2010/main" val="722238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C4EF-7B56-FE04-ABE5-3E9064640570}"/>
              </a:ext>
            </a:extLst>
          </p:cNvPr>
          <p:cNvSpPr>
            <a:spLocks noGrp="1"/>
          </p:cNvSpPr>
          <p:nvPr>
            <p:ph type="title"/>
          </p:nvPr>
        </p:nvSpPr>
        <p:spPr>
          <a:xfrm>
            <a:off x="1750823" y="506691"/>
            <a:ext cx="9356514" cy="1078515"/>
          </a:xfrm>
        </p:spPr>
        <p:txBody>
          <a:bodyPr/>
          <a:lstStyle/>
          <a:p>
            <a:r>
              <a:rPr lang="en-US" dirty="0"/>
              <a:t>Training Process</a:t>
            </a:r>
            <a:endParaRPr lang="en-IL" dirty="0"/>
          </a:p>
        </p:txBody>
      </p:sp>
      <p:pic>
        <p:nvPicPr>
          <p:cNvPr id="5" name="Content Placeholder 4">
            <a:extLst>
              <a:ext uri="{FF2B5EF4-FFF2-40B4-BE49-F238E27FC236}">
                <a16:creationId xmlns:a16="http://schemas.microsoft.com/office/drawing/2014/main" id="{2AD56A30-7189-6C5F-5610-8E6909D35116}"/>
              </a:ext>
            </a:extLst>
          </p:cNvPr>
          <p:cNvPicPr>
            <a:picLocks noGrp="1" noChangeAspect="1"/>
          </p:cNvPicPr>
          <p:nvPr>
            <p:ph idx="1"/>
          </p:nvPr>
        </p:nvPicPr>
        <p:blipFill>
          <a:blip r:embed="rId2"/>
          <a:stretch>
            <a:fillRect/>
          </a:stretch>
        </p:blipFill>
        <p:spPr>
          <a:xfrm>
            <a:off x="3874416" y="1509791"/>
            <a:ext cx="5109328" cy="5061965"/>
          </a:xfrm>
          <a:prstGeom prst="rect">
            <a:avLst/>
          </a:prstGeom>
        </p:spPr>
      </p:pic>
    </p:spTree>
    <p:extLst>
      <p:ext uri="{BB962C8B-B14F-4D97-AF65-F5344CB8AC3E}">
        <p14:creationId xmlns:p14="http://schemas.microsoft.com/office/powerpoint/2010/main" val="3721312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295</TotalTime>
  <Words>326</Words>
  <Application>Microsoft Office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Corbel</vt:lpstr>
      <vt:lpstr>Parallax</vt:lpstr>
      <vt:lpstr>Vehicle Damage Insurance Classification using ConvNeXt</vt:lpstr>
      <vt:lpstr>Overview</vt:lpstr>
      <vt:lpstr>Dataset</vt:lpstr>
      <vt:lpstr>Methodology</vt:lpstr>
      <vt:lpstr>Methodology</vt:lpstr>
      <vt:lpstr>Hyperparameter Optimization</vt:lpstr>
      <vt:lpstr>Optuna Results</vt:lpstr>
      <vt:lpstr>Training Process</vt:lpstr>
      <vt:lpstr>Training Process</vt:lpstr>
      <vt:lpstr>Results</vt:lpstr>
      <vt:lpstr>Future Work</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Ravid Goldenberg</dc:creator>
  <cp:lastModifiedBy>Ravid Goldenberg</cp:lastModifiedBy>
  <cp:revision>1</cp:revision>
  <dcterms:created xsi:type="dcterms:W3CDTF">2024-08-10T09:00:57Z</dcterms:created>
  <dcterms:modified xsi:type="dcterms:W3CDTF">2024-08-10T13:56:51Z</dcterms:modified>
</cp:coreProperties>
</file>