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59" r:id="rId3"/>
    <p:sldId id="262" r:id="rId4"/>
    <p:sldId id="261" r:id="rId5"/>
    <p:sldId id="265" r:id="rId6"/>
    <p:sldId id="314" r:id="rId7"/>
    <p:sldId id="315" r:id="rId8"/>
    <p:sldId id="316" r:id="rId9"/>
    <p:sldId id="258" r:id="rId10"/>
    <p:sldId id="322" r:id="rId11"/>
    <p:sldId id="263" r:id="rId12"/>
    <p:sldId id="317" r:id="rId13"/>
    <p:sldId id="318" r:id="rId14"/>
    <p:sldId id="319" r:id="rId15"/>
    <p:sldId id="320" r:id="rId16"/>
    <p:sldId id="321" r:id="rId17"/>
    <p:sldId id="323" r:id="rId18"/>
    <p:sldId id="272" r:id="rId1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Hammersmith One" panose="02010703030501060504" pitchFamily="2" charset="0"/>
      <p:regular r:id="rId25"/>
    </p:embeddedFont>
    <p:embeddedFont>
      <p:font typeface="Josefin Sans" pitchFamily="2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 SemiBold" panose="00000700000000000000" pitchFamily="2" charset="0"/>
      <p:bold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B8F45-06D3-41F3-8780-A8F4E81FF1D6}" v="60" dt="2022-07-09T16:59:27.846"/>
  </p1510:revLst>
</p1510:revInfo>
</file>

<file path=ppt/tableStyles.xml><?xml version="1.0" encoding="utf-8"?>
<a:tblStyleLst xmlns:a="http://schemas.openxmlformats.org/drawingml/2006/main" def="{2D80C58F-020C-4268-BDAA-A392C67D452A}">
  <a:tblStyle styleId="{2D80C58F-020C-4268-BDAA-A392C67D45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3557" autoAdjust="0"/>
  </p:normalViewPr>
  <p:slideViewPr>
    <p:cSldViewPr snapToGrid="0">
      <p:cViewPr varScale="1">
        <p:scale>
          <a:sx n="85" d="100"/>
          <a:sy n="85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עמרי ביטון" userId="f7ae3eaf352c845d" providerId="LiveId" clId="{FEFB8F45-06D3-41F3-8780-A8F4E81FF1D6}"/>
    <pc:docChg chg="undo redo custSel addSld delSld modSld sldOrd">
      <pc:chgData name="עמרי ביטון" userId="f7ae3eaf352c845d" providerId="LiveId" clId="{FEFB8F45-06D3-41F3-8780-A8F4E81FF1D6}" dt="2022-07-09T17:00:09.242" v="841" actId="20577"/>
      <pc:docMkLst>
        <pc:docMk/>
      </pc:docMkLst>
      <pc:sldChg chg="modSp mod">
        <pc:chgData name="עמרי ביטון" userId="f7ae3eaf352c845d" providerId="LiveId" clId="{FEFB8F45-06D3-41F3-8780-A8F4E81FF1D6}" dt="2022-07-09T12:09:37.256" v="575" actId="20577"/>
        <pc:sldMkLst>
          <pc:docMk/>
          <pc:sldMk cId="0" sldId="256"/>
        </pc:sldMkLst>
        <pc:spChg chg="mod">
          <ac:chgData name="עמרי ביטון" userId="f7ae3eaf352c845d" providerId="LiveId" clId="{FEFB8F45-06D3-41F3-8780-A8F4E81FF1D6}" dt="2022-07-09T12:09:37.256" v="575" actId="20577"/>
          <ac:spMkLst>
            <pc:docMk/>
            <pc:sldMk cId="0" sldId="256"/>
            <ac:spMk id="254" creationId="{00000000-0000-0000-0000-000000000000}"/>
          </ac:spMkLst>
        </pc:spChg>
      </pc:sldChg>
      <pc:sldChg chg="addSp delSp modSp mod ord">
        <pc:chgData name="עמרי ביטון" userId="f7ae3eaf352c845d" providerId="LiveId" clId="{FEFB8F45-06D3-41F3-8780-A8F4E81FF1D6}" dt="2022-07-09T15:45:29.167" v="679" actId="20577"/>
        <pc:sldMkLst>
          <pc:docMk/>
          <pc:sldMk cId="0" sldId="258"/>
        </pc:sldMkLst>
        <pc:spChg chg="add del mod">
          <ac:chgData name="עמרי ביטון" userId="f7ae3eaf352c845d" providerId="LiveId" clId="{FEFB8F45-06D3-41F3-8780-A8F4E81FF1D6}" dt="2022-07-09T08:56:08.490" v="389" actId="478"/>
          <ac:spMkLst>
            <pc:docMk/>
            <pc:sldMk cId="0" sldId="258"/>
            <ac:spMk id="3" creationId="{A5540D58-991F-AC5F-C414-B297C0C3D1BB}"/>
          </ac:spMkLst>
        </pc:spChg>
        <pc:spChg chg="add del mod">
          <ac:chgData name="עמרי ביטון" userId="f7ae3eaf352c845d" providerId="LiveId" clId="{FEFB8F45-06D3-41F3-8780-A8F4E81FF1D6}" dt="2022-07-09T08:52:38.309" v="362"/>
          <ac:spMkLst>
            <pc:docMk/>
            <pc:sldMk cId="0" sldId="258"/>
            <ac:spMk id="22" creationId="{CCD7D617-1CD5-2C3B-2C9E-747ECE28A546}"/>
          </ac:spMkLst>
        </pc:spChg>
        <pc:spChg chg="add 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25" creationId="{E5C6AEA1-C2A3-3517-A61C-6B61AE68EFF1}"/>
          </ac:spMkLst>
        </pc:spChg>
        <pc:spChg chg="add mod">
          <ac:chgData name="עמרי ביטון" userId="f7ae3eaf352c845d" providerId="LiveId" clId="{FEFB8F45-06D3-41F3-8780-A8F4E81FF1D6}" dt="2022-07-09T15:45:29.167" v="679" actId="20577"/>
          <ac:spMkLst>
            <pc:docMk/>
            <pc:sldMk cId="0" sldId="258"/>
            <ac:spMk id="26" creationId="{109C63B3-0CAF-100D-F1CA-34322D70B668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28" creationId="{77FB1E0A-B3BA-DFC4-9E14-BBC5101B5915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29" creationId="{9E66984D-346F-AA26-2D74-5E559FB21DD2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0" creationId="{0B84774E-C337-F596-F607-AEE0905377A9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1" creationId="{02C6DE0E-C9AD-63FC-2F38-1D1CE37BC7AB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2" creationId="{4DAC70A7-5B5C-364D-ABB8-C9ED2135453D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3" creationId="{DD4F5AA1-3E0B-9254-365D-01428726E030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4" creationId="{B90CC3F6-C555-8231-1EE9-E71A69D50D7F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5" creationId="{95150B4D-9199-35AA-0190-E5FA7E01FB1E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6" creationId="{0DCB645C-C2B2-29AD-48EB-8C7D939E9FEF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7" creationId="{F0072C4A-BCCA-F674-ED57-1FDB99049535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8" creationId="{2AE6E6E4-E2D3-DE8B-97D0-7926FA02A310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39" creationId="{78A893E5-959E-A3B9-E86E-681B923E19C2}"/>
          </ac:spMkLst>
        </pc:spChg>
        <pc:spChg chg="mod">
          <ac:chgData name="עמרי ביטון" userId="f7ae3eaf352c845d" providerId="LiveId" clId="{FEFB8F45-06D3-41F3-8780-A8F4E81FF1D6}" dt="2022-07-09T08:56:08.814" v="390"/>
          <ac:spMkLst>
            <pc:docMk/>
            <pc:sldMk cId="0" sldId="258"/>
            <ac:spMk id="40" creationId="{27821102-5EA2-0C46-F3F8-EB6A45F3580E}"/>
          </ac:spMkLst>
        </pc:spChg>
        <pc:spChg chg="mod">
          <ac:chgData name="עמרי ביטון" userId="f7ae3eaf352c845d" providerId="LiveId" clId="{FEFB8F45-06D3-41F3-8780-A8F4E81FF1D6}" dt="2022-07-09T08:53:15.364" v="369" actId="1076"/>
          <ac:spMkLst>
            <pc:docMk/>
            <pc:sldMk cId="0" sldId="258"/>
            <ac:spMk id="78" creationId="{1665CB54-8ECD-0D72-C7A3-F975ADD70F95}"/>
          </ac:spMkLst>
        </pc:spChg>
        <pc:spChg chg="del mod">
          <ac:chgData name="עמרי ביטון" userId="f7ae3eaf352c845d" providerId="LiveId" clId="{FEFB8F45-06D3-41F3-8780-A8F4E81FF1D6}" dt="2022-07-09T08:56:06.387" v="388" actId="478"/>
          <ac:spMkLst>
            <pc:docMk/>
            <pc:sldMk cId="0" sldId="258"/>
            <ac:spMk id="319" creationId="{00000000-0000-0000-0000-000000000000}"/>
          </ac:spMkLst>
        </pc:spChg>
        <pc:spChg chg="del mod">
          <ac:chgData name="עמרי ביטון" userId="f7ae3eaf352c845d" providerId="LiveId" clId="{FEFB8F45-06D3-41F3-8780-A8F4E81FF1D6}" dt="2022-07-09T08:56:06.387" v="388" actId="478"/>
          <ac:spMkLst>
            <pc:docMk/>
            <pc:sldMk cId="0" sldId="258"/>
            <ac:spMk id="320" creationId="{00000000-0000-0000-0000-000000000000}"/>
          </ac:spMkLst>
        </pc:spChg>
        <pc:grpChg chg="add mod">
          <ac:chgData name="עמרי ביטון" userId="f7ae3eaf352c845d" providerId="LiveId" clId="{FEFB8F45-06D3-41F3-8780-A8F4E81FF1D6}" dt="2022-07-09T08:56:08.814" v="390"/>
          <ac:grpSpMkLst>
            <pc:docMk/>
            <pc:sldMk cId="0" sldId="258"/>
            <ac:grpSpMk id="27" creationId="{F9F0AB5B-2BEA-C77C-B58E-A9CEB2721CA9}"/>
          </ac:grpSpMkLst>
        </pc:grpChg>
        <pc:grpChg chg="del mod">
          <ac:chgData name="עמרי ביטון" userId="f7ae3eaf352c845d" providerId="LiveId" clId="{FEFB8F45-06D3-41F3-8780-A8F4E81FF1D6}" dt="2022-07-09T08:56:06.387" v="388" actId="478"/>
          <ac:grpSpMkLst>
            <pc:docMk/>
            <pc:sldMk cId="0" sldId="258"/>
            <ac:grpSpMk id="341" creationId="{00000000-0000-0000-0000-000000000000}"/>
          </ac:grpSpMkLst>
        </pc:grpChg>
        <pc:graphicFrameChg chg="del">
          <ac:chgData name="עמרי ביטון" userId="f7ae3eaf352c845d" providerId="LiveId" clId="{FEFB8F45-06D3-41F3-8780-A8F4E81FF1D6}" dt="2022-07-09T08:53:01.389" v="366" actId="478"/>
          <ac:graphicFrameMkLst>
            <pc:docMk/>
            <pc:sldMk cId="0" sldId="258"/>
            <ac:graphicFrameMk id="79" creationId="{8CCDBB15-DAA3-5EA1-1488-C6223561D4AE}"/>
          </ac:graphicFrameMkLst>
        </pc:graphicFrameChg>
      </pc:sldChg>
      <pc:sldChg chg="modSp mod">
        <pc:chgData name="עמרי ביטון" userId="f7ae3eaf352c845d" providerId="LiveId" clId="{FEFB8F45-06D3-41F3-8780-A8F4E81FF1D6}" dt="2022-07-09T09:25:38.107" v="501" actId="20577"/>
        <pc:sldMkLst>
          <pc:docMk/>
          <pc:sldMk cId="0" sldId="259"/>
        </pc:sldMkLst>
        <pc:spChg chg="mod">
          <ac:chgData name="עמרי ביטון" userId="f7ae3eaf352c845d" providerId="LiveId" clId="{FEFB8F45-06D3-41F3-8780-A8F4E81FF1D6}" dt="2022-07-09T09:25:38.107" v="501" actId="20577"/>
          <ac:spMkLst>
            <pc:docMk/>
            <pc:sldMk cId="0" sldId="259"/>
            <ac:spMk id="5" creationId="{CE2959AF-9FF9-EB38-4843-7301D96BB3C6}"/>
          </ac:spMkLst>
        </pc:spChg>
        <pc:spChg chg="mod">
          <ac:chgData name="עמרי ביטון" userId="f7ae3eaf352c845d" providerId="LiveId" clId="{FEFB8F45-06D3-41F3-8780-A8F4E81FF1D6}" dt="2022-07-09T08:46:39.261" v="289" actId="1076"/>
          <ac:spMkLst>
            <pc:docMk/>
            <pc:sldMk cId="0" sldId="259"/>
            <ac:spMk id="362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09:02:30.138" v="439" actId="1076"/>
          <ac:spMkLst>
            <pc:docMk/>
            <pc:sldMk cId="0" sldId="259"/>
            <ac:spMk id="364" creationId="{00000000-0000-0000-0000-000000000000}"/>
          </ac:spMkLst>
        </pc:spChg>
      </pc:sldChg>
      <pc:sldChg chg="del">
        <pc:chgData name="עמרי ביטון" userId="f7ae3eaf352c845d" providerId="LiveId" clId="{FEFB8F45-06D3-41F3-8780-A8F4E81FF1D6}" dt="2022-07-09T08:21:25.458" v="251" actId="47"/>
        <pc:sldMkLst>
          <pc:docMk/>
          <pc:sldMk cId="0" sldId="260"/>
        </pc:sldMkLst>
      </pc:sldChg>
      <pc:sldChg chg="addSp modSp mod">
        <pc:chgData name="עמרי ביטון" userId="f7ae3eaf352c845d" providerId="LiveId" clId="{FEFB8F45-06D3-41F3-8780-A8F4E81FF1D6}" dt="2022-07-09T08:51:10.084" v="321" actId="14100"/>
        <pc:sldMkLst>
          <pc:docMk/>
          <pc:sldMk cId="0" sldId="261"/>
        </pc:sldMkLst>
        <pc:spChg chg="add mod">
          <ac:chgData name="עמרי ביטון" userId="f7ae3eaf352c845d" providerId="LiveId" clId="{FEFB8F45-06D3-41F3-8780-A8F4E81FF1D6}" dt="2022-07-09T08:50:21.677" v="309" actId="1582"/>
          <ac:spMkLst>
            <pc:docMk/>
            <pc:sldMk cId="0" sldId="261"/>
            <ac:spMk id="2" creationId="{3510A44C-7F4B-94A6-77CC-3AF0A81480FE}"/>
          </ac:spMkLst>
        </pc:spChg>
        <pc:spChg chg="mod">
          <ac:chgData name="עמרי ביטון" userId="f7ae3eaf352c845d" providerId="LiveId" clId="{FEFB8F45-06D3-41F3-8780-A8F4E81FF1D6}" dt="2022-07-09T08:49:43.026" v="304" actId="2710"/>
          <ac:spMkLst>
            <pc:docMk/>
            <pc:sldMk cId="0" sldId="261"/>
            <ac:spMk id="3" creationId="{1A0E4CA9-2F8F-1CE1-DBFF-6AE413CE6BEE}"/>
          </ac:spMkLst>
        </pc:spChg>
        <pc:spChg chg="add mod">
          <ac:chgData name="עמרי ביטון" userId="f7ae3eaf352c845d" providerId="LiveId" clId="{FEFB8F45-06D3-41F3-8780-A8F4E81FF1D6}" dt="2022-07-09T08:51:10.084" v="321" actId="14100"/>
          <ac:spMkLst>
            <pc:docMk/>
            <pc:sldMk cId="0" sldId="261"/>
            <ac:spMk id="7" creationId="{6B709AB0-BC15-BB15-33E4-C3624BB088F2}"/>
          </ac:spMkLst>
        </pc:spChg>
        <pc:picChg chg="mod">
          <ac:chgData name="עמרי ביטון" userId="f7ae3eaf352c845d" providerId="LiveId" clId="{FEFB8F45-06D3-41F3-8780-A8F4E81FF1D6}" dt="2022-07-09T08:50:46.228" v="315" actId="14100"/>
          <ac:picMkLst>
            <pc:docMk/>
            <pc:sldMk cId="0" sldId="261"/>
            <ac:picMk id="26" creationId="{AAFA65D5-F368-8F3A-5854-A43FE50CDBB7}"/>
          </ac:picMkLst>
        </pc:picChg>
      </pc:sldChg>
      <pc:sldChg chg="modSp mod">
        <pc:chgData name="עמרי ביטון" userId="f7ae3eaf352c845d" providerId="LiveId" clId="{FEFB8F45-06D3-41F3-8780-A8F4E81FF1D6}" dt="2022-07-09T10:38:48.809" v="561" actId="1038"/>
        <pc:sldMkLst>
          <pc:docMk/>
          <pc:sldMk cId="0" sldId="262"/>
        </pc:sldMkLst>
        <pc:spChg chg="mod">
          <ac:chgData name="עמרי ביטון" userId="f7ae3eaf352c845d" providerId="LiveId" clId="{FEFB8F45-06D3-41F3-8780-A8F4E81FF1D6}" dt="2022-07-09T10:38:48.809" v="561" actId="1038"/>
          <ac:spMkLst>
            <pc:docMk/>
            <pc:sldMk cId="0" sldId="262"/>
            <ac:spMk id="459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08:44:01.747" v="271" actId="1076"/>
          <ac:spMkLst>
            <pc:docMk/>
            <pc:sldMk cId="0" sldId="262"/>
            <ac:spMk id="460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08:44:50.812" v="286" actId="20577"/>
          <ac:spMkLst>
            <pc:docMk/>
            <pc:sldMk cId="0" sldId="262"/>
            <ac:spMk id="461" creationId="{00000000-0000-0000-0000-000000000000}"/>
          </ac:spMkLst>
        </pc:spChg>
        <pc:grpChg chg="mod">
          <ac:chgData name="עמרי ביטון" userId="f7ae3eaf352c845d" providerId="LiveId" clId="{FEFB8F45-06D3-41F3-8780-A8F4E81FF1D6}" dt="2022-07-09T10:38:48.809" v="561" actId="1038"/>
          <ac:grpSpMkLst>
            <pc:docMk/>
            <pc:sldMk cId="0" sldId="262"/>
            <ac:grpSpMk id="462" creationId="{00000000-0000-0000-0000-000000000000}"/>
          </ac:grpSpMkLst>
        </pc:grpChg>
        <pc:grpChg chg="mod">
          <ac:chgData name="עמרי ביטון" userId="f7ae3eaf352c845d" providerId="LiveId" clId="{FEFB8F45-06D3-41F3-8780-A8F4E81FF1D6}" dt="2022-07-09T10:38:48.809" v="561" actId="1038"/>
          <ac:grpSpMkLst>
            <pc:docMk/>
            <pc:sldMk cId="0" sldId="262"/>
            <ac:grpSpMk id="480" creationId="{00000000-0000-0000-0000-000000000000}"/>
          </ac:grpSpMkLst>
        </pc:grpChg>
      </pc:sldChg>
      <pc:sldChg chg="modSp mod">
        <pc:chgData name="עמרי ביטון" userId="f7ae3eaf352c845d" providerId="LiveId" clId="{FEFB8F45-06D3-41F3-8780-A8F4E81FF1D6}" dt="2022-07-09T15:52:19.948" v="733" actId="113"/>
        <pc:sldMkLst>
          <pc:docMk/>
          <pc:sldMk cId="0" sldId="263"/>
        </pc:sldMkLst>
        <pc:spChg chg="mod">
          <ac:chgData name="עמרי ביטון" userId="f7ae3eaf352c845d" providerId="LiveId" clId="{FEFB8F45-06D3-41F3-8780-A8F4E81FF1D6}" dt="2022-07-09T08:57:12.491" v="400" actId="1076"/>
          <ac:spMkLst>
            <pc:docMk/>
            <pc:sldMk cId="0" sldId="263"/>
            <ac:spMk id="518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15:52:19.948" v="733" actId="113"/>
          <ac:spMkLst>
            <pc:docMk/>
            <pc:sldMk cId="0" sldId="263"/>
            <ac:spMk id="520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08:57:25.484" v="401" actId="1076"/>
          <ac:spMkLst>
            <pc:docMk/>
            <pc:sldMk cId="0" sldId="263"/>
            <ac:spMk id="521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12:14:03.259" v="578" actId="20577"/>
          <ac:spMkLst>
            <pc:docMk/>
            <pc:sldMk cId="0" sldId="263"/>
            <ac:spMk id="530" creationId="{00000000-0000-0000-0000-000000000000}"/>
          </ac:spMkLst>
        </pc:spChg>
      </pc:sldChg>
      <pc:sldChg chg="del">
        <pc:chgData name="עמרי ביטון" userId="f7ae3eaf352c845d" providerId="LiveId" clId="{FEFB8F45-06D3-41F3-8780-A8F4E81FF1D6}" dt="2022-07-09T08:21:28.182" v="252" actId="47"/>
        <pc:sldMkLst>
          <pc:docMk/>
          <pc:sldMk cId="0" sldId="264"/>
        </pc:sldMkLst>
      </pc:sldChg>
      <pc:sldChg chg="modSp mod">
        <pc:chgData name="עמרי ביטון" userId="f7ae3eaf352c845d" providerId="LiveId" clId="{FEFB8F45-06D3-41F3-8780-A8F4E81FF1D6}" dt="2022-07-09T17:00:09.242" v="841" actId="20577"/>
        <pc:sldMkLst>
          <pc:docMk/>
          <pc:sldMk cId="0" sldId="265"/>
        </pc:sldMkLst>
        <pc:spChg chg="mod">
          <ac:chgData name="עמרי ביטון" userId="f7ae3eaf352c845d" providerId="LiveId" clId="{FEFB8F45-06D3-41F3-8780-A8F4E81FF1D6}" dt="2022-07-09T17:00:09.242" v="841" actId="20577"/>
          <ac:spMkLst>
            <pc:docMk/>
            <pc:sldMk cId="0" sldId="265"/>
            <ac:spMk id="566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15:41:51.061" v="631" actId="255"/>
          <ac:spMkLst>
            <pc:docMk/>
            <pc:sldMk cId="0" sldId="265"/>
            <ac:spMk id="568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15:42:49.299" v="648" actId="20577"/>
          <ac:spMkLst>
            <pc:docMk/>
            <pc:sldMk cId="0" sldId="265"/>
            <ac:spMk id="569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15:42:31.303" v="637" actId="1076"/>
          <ac:spMkLst>
            <pc:docMk/>
            <pc:sldMk cId="0" sldId="265"/>
            <ac:spMk id="570" creationId="{00000000-0000-0000-0000-000000000000}"/>
          </ac:spMkLst>
        </pc:spChg>
      </pc:sldChg>
      <pc:sldChg chg="modSp add">
        <pc:chgData name="עמרי ביטון" userId="f7ae3eaf352c845d" providerId="LiveId" clId="{FEFB8F45-06D3-41F3-8780-A8F4E81FF1D6}" dt="2022-07-09T11:32:52.336" v="571" actId="1076"/>
        <pc:sldMkLst>
          <pc:docMk/>
          <pc:sldMk cId="1003574815" sldId="272"/>
        </pc:sldMkLst>
        <pc:picChg chg="mod">
          <ac:chgData name="עמרי ביטון" userId="f7ae3eaf352c845d" providerId="LiveId" clId="{FEFB8F45-06D3-41F3-8780-A8F4E81FF1D6}" dt="2022-07-09T11:32:52.336" v="571" actId="1076"/>
          <ac:picMkLst>
            <pc:docMk/>
            <pc:sldMk cId="1003574815" sldId="272"/>
            <ac:picMk id="3074" creationId="{B634CB9B-12D2-4C56-BB70-164BD2636B9B}"/>
          </ac:picMkLst>
        </pc:picChg>
      </pc:sldChg>
      <pc:sldChg chg="delSp modSp del mod">
        <pc:chgData name="עמרי ביטון" userId="f7ae3eaf352c845d" providerId="LiveId" clId="{FEFB8F45-06D3-41F3-8780-A8F4E81FF1D6}" dt="2022-07-09T10:15:23.743" v="535" actId="47"/>
        <pc:sldMkLst>
          <pc:docMk/>
          <pc:sldMk cId="0" sldId="294"/>
        </pc:sldMkLst>
        <pc:spChg chg="mod">
          <ac:chgData name="עמרי ביטון" userId="f7ae3eaf352c845d" providerId="LiveId" clId="{FEFB8F45-06D3-41F3-8780-A8F4E81FF1D6}" dt="2022-07-09T10:12:36.535" v="528" actId="20577"/>
          <ac:spMkLst>
            <pc:docMk/>
            <pc:sldMk cId="0" sldId="294"/>
            <ac:spMk id="4" creationId="{8414182E-A089-B155-1A18-1785A9211AB9}"/>
          </ac:spMkLst>
        </pc:spChg>
        <pc:spChg chg="mod">
          <ac:chgData name="עמרי ביטון" userId="f7ae3eaf352c845d" providerId="LiveId" clId="{FEFB8F45-06D3-41F3-8780-A8F4E81FF1D6}" dt="2022-07-09T09:00:24.488" v="426" actId="1076"/>
          <ac:spMkLst>
            <pc:docMk/>
            <pc:sldMk cId="0" sldId="294"/>
            <ac:spMk id="1734" creationId="{00000000-0000-0000-0000-000000000000}"/>
          </ac:spMkLst>
        </pc:spChg>
        <pc:grpChg chg="del mod">
          <ac:chgData name="עמרי ביטון" userId="f7ae3eaf352c845d" providerId="LiveId" clId="{FEFB8F45-06D3-41F3-8780-A8F4E81FF1D6}" dt="2022-07-09T09:01:16.168" v="431" actId="478"/>
          <ac:grpSpMkLst>
            <pc:docMk/>
            <pc:sldMk cId="0" sldId="294"/>
            <ac:grpSpMk id="1721" creationId="{00000000-0000-0000-0000-000000000000}"/>
          </ac:grpSpMkLst>
        </pc:grpChg>
        <pc:grpChg chg="mod">
          <ac:chgData name="עמרי ביטון" userId="f7ae3eaf352c845d" providerId="LiveId" clId="{FEFB8F45-06D3-41F3-8780-A8F4E81FF1D6}" dt="2022-07-09T10:00:47.975" v="520" actId="1076"/>
          <ac:grpSpMkLst>
            <pc:docMk/>
            <pc:sldMk cId="0" sldId="294"/>
            <ac:grpSpMk id="1735" creationId="{00000000-0000-0000-0000-000000000000}"/>
          </ac:grpSpMkLst>
        </pc:grpChg>
        <pc:grpChg chg="mod">
          <ac:chgData name="עמרי ביטון" userId="f7ae3eaf352c845d" providerId="LiveId" clId="{FEFB8F45-06D3-41F3-8780-A8F4E81FF1D6}" dt="2022-07-09T09:00:24.488" v="426" actId="1076"/>
          <ac:grpSpMkLst>
            <pc:docMk/>
            <pc:sldMk cId="0" sldId="294"/>
            <ac:grpSpMk id="1754" creationId="{00000000-0000-0000-0000-000000000000}"/>
          </ac:grpSpMkLst>
        </pc:grpChg>
        <pc:grpChg chg="mod">
          <ac:chgData name="עמרי ביטון" userId="f7ae3eaf352c845d" providerId="LiveId" clId="{FEFB8F45-06D3-41F3-8780-A8F4E81FF1D6}" dt="2022-07-09T09:00:24.488" v="426" actId="1076"/>
          <ac:grpSpMkLst>
            <pc:docMk/>
            <pc:sldMk cId="0" sldId="294"/>
            <ac:grpSpMk id="1766" creationId="{00000000-0000-0000-0000-000000000000}"/>
          </ac:grpSpMkLst>
        </pc:grpChg>
        <pc:grpChg chg="mod">
          <ac:chgData name="עמרי ביטון" userId="f7ae3eaf352c845d" providerId="LiveId" clId="{FEFB8F45-06D3-41F3-8780-A8F4E81FF1D6}" dt="2022-07-09T10:01:31.200" v="523" actId="1076"/>
          <ac:grpSpMkLst>
            <pc:docMk/>
            <pc:sldMk cId="0" sldId="294"/>
            <ac:grpSpMk id="1778" creationId="{00000000-0000-0000-0000-000000000000}"/>
          </ac:grpSpMkLst>
        </pc:grpChg>
        <pc:grpChg chg="mod">
          <ac:chgData name="עמרי ביטון" userId="f7ae3eaf352c845d" providerId="LiveId" clId="{FEFB8F45-06D3-41F3-8780-A8F4E81FF1D6}" dt="2022-07-09T09:00:24.488" v="426" actId="1076"/>
          <ac:grpSpMkLst>
            <pc:docMk/>
            <pc:sldMk cId="0" sldId="294"/>
            <ac:grpSpMk id="1795" creationId="{00000000-0000-0000-0000-000000000000}"/>
          </ac:grpSpMkLst>
        </pc:grpChg>
        <pc:grpChg chg="mod">
          <ac:chgData name="עמרי ביטון" userId="f7ae3eaf352c845d" providerId="LiveId" clId="{FEFB8F45-06D3-41F3-8780-A8F4E81FF1D6}" dt="2022-07-09T10:00:31.954" v="515" actId="1076"/>
          <ac:grpSpMkLst>
            <pc:docMk/>
            <pc:sldMk cId="0" sldId="294"/>
            <ac:grpSpMk id="1808" creationId="{00000000-0000-0000-0000-000000000000}"/>
          </ac:grpSpMkLst>
        </pc:grpChg>
        <pc:grpChg chg="mod">
          <ac:chgData name="עמרי ביטון" userId="f7ae3eaf352c845d" providerId="LiveId" clId="{FEFB8F45-06D3-41F3-8780-A8F4E81FF1D6}" dt="2022-07-09T10:00:20.129" v="511" actId="688"/>
          <ac:grpSpMkLst>
            <pc:docMk/>
            <pc:sldMk cId="0" sldId="294"/>
            <ac:grpSpMk id="1822" creationId="{00000000-0000-0000-0000-000000000000}"/>
          </ac:grpSpMkLst>
        </pc:grpChg>
      </pc:sldChg>
      <pc:sldChg chg="addSp delSp modSp mod">
        <pc:chgData name="עמרי ביטון" userId="f7ae3eaf352c845d" providerId="LiveId" clId="{FEFB8F45-06D3-41F3-8780-A8F4E81FF1D6}" dt="2022-07-09T15:45:11.376" v="667" actId="1076"/>
        <pc:sldMkLst>
          <pc:docMk/>
          <pc:sldMk cId="443199989" sldId="314"/>
        </pc:sldMkLst>
        <pc:spChg chg="mod">
          <ac:chgData name="עמרי ביטון" userId="f7ae3eaf352c845d" providerId="LiveId" clId="{FEFB8F45-06D3-41F3-8780-A8F4E81FF1D6}" dt="2022-07-09T15:45:11.376" v="667" actId="1076"/>
          <ac:spMkLst>
            <pc:docMk/>
            <pc:sldMk cId="443199989" sldId="314"/>
            <ac:spMk id="6" creationId="{102AB980-41A4-0897-E343-CC62B2E0C8C2}"/>
          </ac:spMkLst>
        </pc:spChg>
        <pc:picChg chg="add mod">
          <ac:chgData name="עמרי ביטון" userId="f7ae3eaf352c845d" providerId="LiveId" clId="{FEFB8F45-06D3-41F3-8780-A8F4E81FF1D6}" dt="2022-07-09T15:36:42.235" v="589" actId="14100"/>
          <ac:picMkLst>
            <pc:docMk/>
            <pc:sldMk cId="443199989" sldId="314"/>
            <ac:picMk id="8" creationId="{909E856C-45C0-AF3B-C5D6-3FFB083FF3DC}"/>
          </ac:picMkLst>
        </pc:picChg>
        <pc:picChg chg="add mod">
          <ac:chgData name="עמרי ביטון" userId="f7ae3eaf352c845d" providerId="LiveId" clId="{FEFB8F45-06D3-41F3-8780-A8F4E81FF1D6}" dt="2022-07-09T15:41:09.706" v="628" actId="1076"/>
          <ac:picMkLst>
            <pc:docMk/>
            <pc:sldMk cId="443199989" sldId="314"/>
            <ac:picMk id="9" creationId="{D7DEF993-1F37-88A5-7310-B6501822AB77}"/>
          </ac:picMkLst>
        </pc:picChg>
        <pc:picChg chg="add del mod">
          <ac:chgData name="עמרי ביטון" userId="f7ae3eaf352c845d" providerId="LiveId" clId="{FEFB8F45-06D3-41F3-8780-A8F4E81FF1D6}" dt="2022-07-09T15:38:02.716" v="599" actId="478"/>
          <ac:picMkLst>
            <pc:docMk/>
            <pc:sldMk cId="443199989" sldId="314"/>
            <ac:picMk id="10" creationId="{5739EE53-8174-6842-7C9F-D38F74DE1FDD}"/>
          </ac:picMkLst>
        </pc:picChg>
        <pc:picChg chg="add del mod">
          <ac:chgData name="עמרי ביטון" userId="f7ae3eaf352c845d" providerId="LiveId" clId="{FEFB8F45-06D3-41F3-8780-A8F4E81FF1D6}" dt="2022-07-09T15:38:33.220" v="604" actId="478"/>
          <ac:picMkLst>
            <pc:docMk/>
            <pc:sldMk cId="443199989" sldId="314"/>
            <ac:picMk id="11" creationId="{17739094-0B00-EB7A-ED1F-BEEAC0F70EAF}"/>
          </ac:picMkLst>
        </pc:picChg>
        <pc:picChg chg="add del mod">
          <ac:chgData name="עמרי ביטון" userId="f7ae3eaf352c845d" providerId="LiveId" clId="{FEFB8F45-06D3-41F3-8780-A8F4E81FF1D6}" dt="2022-07-09T15:39:47.878" v="616" actId="478"/>
          <ac:picMkLst>
            <pc:docMk/>
            <pc:sldMk cId="443199989" sldId="314"/>
            <ac:picMk id="12" creationId="{28DF7EA9-26A3-4EB3-F20B-E4882A8E098F}"/>
          </ac:picMkLst>
        </pc:picChg>
        <pc:picChg chg="add del mod">
          <ac:chgData name="עמרי ביטון" userId="f7ae3eaf352c845d" providerId="LiveId" clId="{FEFB8F45-06D3-41F3-8780-A8F4E81FF1D6}" dt="2022-07-09T15:40:43.346" v="623" actId="478"/>
          <ac:picMkLst>
            <pc:docMk/>
            <pc:sldMk cId="443199989" sldId="314"/>
            <ac:picMk id="13" creationId="{AEB2321E-CB8B-E7AF-A716-E8B9D4FBD084}"/>
          </ac:picMkLst>
        </pc:picChg>
        <pc:picChg chg="del">
          <ac:chgData name="עמרי ביטון" userId="f7ae3eaf352c845d" providerId="LiveId" clId="{FEFB8F45-06D3-41F3-8780-A8F4E81FF1D6}" dt="2022-07-09T15:35:39.884" v="579" actId="478"/>
          <ac:picMkLst>
            <pc:docMk/>
            <pc:sldMk cId="443199989" sldId="314"/>
            <ac:picMk id="54" creationId="{70DAE1CD-E2E7-CA6C-189A-BE3270D3A126}"/>
          </ac:picMkLst>
        </pc:picChg>
        <pc:picChg chg="del">
          <ac:chgData name="עמרי ביטון" userId="f7ae3eaf352c845d" providerId="LiveId" clId="{FEFB8F45-06D3-41F3-8780-A8F4E81FF1D6}" dt="2022-07-09T15:35:40.731" v="580" actId="478"/>
          <ac:picMkLst>
            <pc:docMk/>
            <pc:sldMk cId="443199989" sldId="314"/>
            <ac:picMk id="55" creationId="{AD24289B-C15D-5966-F58C-C30E5DCF4837}"/>
          </ac:picMkLst>
        </pc:picChg>
      </pc:sldChg>
      <pc:sldChg chg="addSp delSp modSp mod">
        <pc:chgData name="עמרי ביטון" userId="f7ae3eaf352c845d" providerId="LiveId" clId="{FEFB8F45-06D3-41F3-8780-A8F4E81FF1D6}" dt="2022-07-09T15:45:04.703" v="666" actId="1076"/>
        <pc:sldMkLst>
          <pc:docMk/>
          <pc:sldMk cId="3753212380" sldId="315"/>
        </pc:sldMkLst>
        <pc:spChg chg="del mod">
          <ac:chgData name="עמרי ביטון" userId="f7ae3eaf352c845d" providerId="LiveId" clId="{FEFB8F45-06D3-41F3-8780-A8F4E81FF1D6}" dt="2022-07-09T09:04:01.338" v="452" actId="478"/>
          <ac:spMkLst>
            <pc:docMk/>
            <pc:sldMk cId="3753212380" sldId="315"/>
            <ac:spMk id="2" creationId="{5E93E2A1-C911-75EE-6B43-70FDDCBDA47B}"/>
          </ac:spMkLst>
        </pc:spChg>
        <pc:spChg chg="add mod">
          <ac:chgData name="עמרי ביטון" userId="f7ae3eaf352c845d" providerId="LiveId" clId="{FEFB8F45-06D3-41F3-8780-A8F4E81FF1D6}" dt="2022-07-09T15:45:04.703" v="666" actId="1076"/>
          <ac:spMkLst>
            <pc:docMk/>
            <pc:sldMk cId="3753212380" sldId="315"/>
            <ac:spMk id="9" creationId="{E7C30D19-C131-3272-80BB-DA0693B5B27A}"/>
          </ac:spMkLst>
        </pc:spChg>
        <pc:picChg chg="del">
          <ac:chgData name="עמרי ביטון" userId="f7ae3eaf352c845d" providerId="LiveId" clId="{FEFB8F45-06D3-41F3-8780-A8F4E81FF1D6}" dt="2022-07-09T15:37:36.014" v="592" actId="478"/>
          <ac:picMkLst>
            <pc:docMk/>
            <pc:sldMk cId="3753212380" sldId="315"/>
            <ac:picMk id="7" creationId="{C9948373-1C5A-34A4-19AE-6DDB6BCA7470}"/>
          </ac:picMkLst>
        </pc:picChg>
        <pc:picChg chg="del">
          <ac:chgData name="עמרי ביטון" userId="f7ae3eaf352c845d" providerId="LiveId" clId="{FEFB8F45-06D3-41F3-8780-A8F4E81FF1D6}" dt="2022-07-09T15:37:36.877" v="593" actId="478"/>
          <ac:picMkLst>
            <pc:docMk/>
            <pc:sldMk cId="3753212380" sldId="315"/>
            <ac:picMk id="8" creationId="{217D94DB-05CB-9E3B-E3FB-CDB26ACA9A6D}"/>
          </ac:picMkLst>
        </pc:picChg>
        <pc:picChg chg="add mod">
          <ac:chgData name="עמרי ביטון" userId="f7ae3eaf352c845d" providerId="LiveId" clId="{FEFB8F45-06D3-41F3-8780-A8F4E81FF1D6}" dt="2022-07-09T15:38:00.170" v="598"/>
          <ac:picMkLst>
            <pc:docMk/>
            <pc:sldMk cId="3753212380" sldId="315"/>
            <ac:picMk id="10" creationId="{AE47BAA8-4069-D27E-86FF-068FA27BB048}"/>
          </ac:picMkLst>
        </pc:picChg>
        <pc:picChg chg="add mod">
          <ac:chgData name="עמרי ביטון" userId="f7ae3eaf352c845d" providerId="LiveId" clId="{FEFB8F45-06D3-41F3-8780-A8F4E81FF1D6}" dt="2022-07-09T15:38:35.771" v="605"/>
          <ac:picMkLst>
            <pc:docMk/>
            <pc:sldMk cId="3753212380" sldId="315"/>
            <ac:picMk id="11" creationId="{DBE1B846-AD2B-4B93-9710-47028B793CC2}"/>
          </ac:picMkLst>
        </pc:picChg>
        <pc:picChg chg="add del mod">
          <ac:chgData name="עמרי ביטון" userId="f7ae3eaf352c845d" providerId="LiveId" clId="{FEFB8F45-06D3-41F3-8780-A8F4E81FF1D6}" dt="2022-07-09T15:40:48.898" v="625"/>
          <ac:picMkLst>
            <pc:docMk/>
            <pc:sldMk cId="3753212380" sldId="315"/>
            <ac:picMk id="12" creationId="{01AD2CA5-0CA9-A127-9C45-86567710C657}"/>
          </ac:picMkLst>
        </pc:picChg>
      </pc:sldChg>
      <pc:sldChg chg="addSp delSp modSp mod">
        <pc:chgData name="עמרי ביטון" userId="f7ae3eaf352c845d" providerId="LiveId" clId="{FEFB8F45-06D3-41F3-8780-A8F4E81FF1D6}" dt="2022-07-09T15:44:59.575" v="665" actId="1076"/>
        <pc:sldMkLst>
          <pc:docMk/>
          <pc:sldMk cId="1928996080" sldId="316"/>
        </pc:sldMkLst>
        <pc:spChg chg="del mod">
          <ac:chgData name="עמרי ביטון" userId="f7ae3eaf352c845d" providerId="LiveId" clId="{FEFB8F45-06D3-41F3-8780-A8F4E81FF1D6}" dt="2022-07-09T09:08:42.525" v="459" actId="478"/>
          <ac:spMkLst>
            <pc:docMk/>
            <pc:sldMk cId="1928996080" sldId="316"/>
            <ac:spMk id="2" creationId="{E4FEFD5F-CF16-203E-B81A-4534232FF308}"/>
          </ac:spMkLst>
        </pc:spChg>
        <pc:spChg chg="add mod">
          <ac:chgData name="עמרי ביטון" userId="f7ae3eaf352c845d" providerId="LiveId" clId="{FEFB8F45-06D3-41F3-8780-A8F4E81FF1D6}" dt="2022-07-09T15:44:59.575" v="665" actId="1076"/>
          <ac:spMkLst>
            <pc:docMk/>
            <pc:sldMk cId="1928996080" sldId="316"/>
            <ac:spMk id="15" creationId="{86CFF012-81AD-C7F2-B88F-794F75C88120}"/>
          </ac:spMkLst>
        </pc:spChg>
        <pc:picChg chg="add del">
          <ac:chgData name="עמרי ביטון" userId="f7ae3eaf352c845d" providerId="LiveId" clId="{FEFB8F45-06D3-41F3-8780-A8F4E81FF1D6}" dt="2022-07-09T09:08:44.986" v="460" actId="478"/>
          <ac:picMkLst>
            <pc:docMk/>
            <pc:sldMk cId="1928996080" sldId="316"/>
            <ac:picMk id="4" creationId="{82CB4B9D-95C5-2B5F-ECDD-435EE61A6EA3}"/>
          </ac:picMkLst>
        </pc:picChg>
        <pc:picChg chg="del">
          <ac:chgData name="עמרי ביטון" userId="f7ae3eaf352c845d" providerId="LiveId" clId="{FEFB8F45-06D3-41F3-8780-A8F4E81FF1D6}" dt="2022-07-09T09:08:32.124" v="456" actId="478"/>
          <ac:picMkLst>
            <pc:docMk/>
            <pc:sldMk cId="1928996080" sldId="316"/>
            <ac:picMk id="5" creationId="{C3ECAF45-1379-814D-78C6-1CB2A077CEA0}"/>
          </ac:picMkLst>
        </pc:picChg>
        <pc:picChg chg="del">
          <ac:chgData name="עמרי ביטון" userId="f7ae3eaf352c845d" providerId="LiveId" clId="{FEFB8F45-06D3-41F3-8780-A8F4E81FF1D6}" dt="2022-07-09T09:08:34.286" v="457" actId="478"/>
          <ac:picMkLst>
            <pc:docMk/>
            <pc:sldMk cId="1928996080" sldId="316"/>
            <ac:picMk id="6" creationId="{ECEC455E-DF3D-0E4C-5039-0AB67D2F8296}"/>
          </ac:picMkLst>
        </pc:picChg>
        <pc:picChg chg="add del mod">
          <ac:chgData name="עמרי ביטון" userId="f7ae3eaf352c845d" providerId="LiveId" clId="{FEFB8F45-06D3-41F3-8780-A8F4E81FF1D6}" dt="2022-07-09T15:38:53.470" v="606" actId="478"/>
          <ac:picMkLst>
            <pc:docMk/>
            <pc:sldMk cId="1928996080" sldId="316"/>
            <ac:picMk id="10" creationId="{7BC8B1CF-954B-EA08-B4AF-6A3B9CAF612E}"/>
          </ac:picMkLst>
        </pc:picChg>
        <pc:picChg chg="add del mod">
          <ac:chgData name="עמרי ביטון" userId="f7ae3eaf352c845d" providerId="LiveId" clId="{FEFB8F45-06D3-41F3-8780-A8F4E81FF1D6}" dt="2022-07-09T15:38:58.177" v="609" actId="478"/>
          <ac:picMkLst>
            <pc:docMk/>
            <pc:sldMk cId="1928996080" sldId="316"/>
            <ac:picMk id="12" creationId="{158BCD1E-C399-E480-9505-593BE2CEDB5E}"/>
          </ac:picMkLst>
        </pc:picChg>
        <pc:picChg chg="add mod">
          <ac:chgData name="עמרי ביטון" userId="f7ae3eaf352c845d" providerId="LiveId" clId="{FEFB8F45-06D3-41F3-8780-A8F4E81FF1D6}" dt="2022-07-09T15:39:50.886" v="617"/>
          <ac:picMkLst>
            <pc:docMk/>
            <pc:sldMk cId="1928996080" sldId="316"/>
            <ac:picMk id="13" creationId="{5D354FCA-9DA1-97A8-CB01-7D6A2F07F871}"/>
          </ac:picMkLst>
        </pc:picChg>
        <pc:picChg chg="add mod">
          <ac:chgData name="עמרי ביטון" userId="f7ae3eaf352c845d" providerId="LiveId" clId="{FEFB8F45-06D3-41F3-8780-A8F4E81FF1D6}" dt="2022-07-09T15:40:52.005" v="626"/>
          <ac:picMkLst>
            <pc:docMk/>
            <pc:sldMk cId="1928996080" sldId="316"/>
            <ac:picMk id="14" creationId="{553380AD-5E04-A28F-4334-713B35A180AF}"/>
          </ac:picMkLst>
        </pc:picChg>
      </pc:sldChg>
      <pc:sldChg chg="modSp mod">
        <pc:chgData name="עמרי ביטון" userId="f7ae3eaf352c845d" providerId="LiveId" clId="{FEFB8F45-06D3-41F3-8780-A8F4E81FF1D6}" dt="2022-07-09T15:52:43.056" v="740" actId="122"/>
        <pc:sldMkLst>
          <pc:docMk/>
          <pc:sldMk cId="3909560678" sldId="317"/>
        </pc:sldMkLst>
        <pc:spChg chg="mod">
          <ac:chgData name="עמרי ביטון" userId="f7ae3eaf352c845d" providerId="LiveId" clId="{FEFB8F45-06D3-41F3-8780-A8F4E81FF1D6}" dt="2022-07-09T15:52:43.056" v="740" actId="122"/>
          <ac:spMkLst>
            <pc:docMk/>
            <pc:sldMk cId="3909560678" sldId="317"/>
            <ac:spMk id="2" creationId="{E4FEFD5F-CF16-203E-B81A-4534232FF308}"/>
          </ac:spMkLst>
        </pc:spChg>
        <pc:spChg chg="mod">
          <ac:chgData name="עמרי ביטון" userId="f7ae3eaf352c845d" providerId="LiveId" clId="{FEFB8F45-06D3-41F3-8780-A8F4E81FF1D6}" dt="2022-07-09T10:39:42.024" v="564" actId="2711"/>
          <ac:spMkLst>
            <pc:docMk/>
            <pc:sldMk cId="3909560678" sldId="317"/>
            <ac:spMk id="11" creationId="{FF0FCB55-A0BA-789A-A841-920FA8C07586}"/>
          </ac:spMkLst>
        </pc:spChg>
      </pc:sldChg>
      <pc:sldChg chg="addSp delSp modSp mod">
        <pc:chgData name="עמרי ביטון" userId="f7ae3eaf352c845d" providerId="LiveId" clId="{FEFB8F45-06D3-41F3-8780-A8F4E81FF1D6}" dt="2022-07-09T15:53:19.398" v="765" actId="1076"/>
        <pc:sldMkLst>
          <pc:docMk/>
          <pc:sldMk cId="2612730691" sldId="318"/>
        </pc:sldMkLst>
        <pc:spChg chg="del">
          <ac:chgData name="עמרי ביטון" userId="f7ae3eaf352c845d" providerId="LiveId" clId="{FEFB8F45-06D3-41F3-8780-A8F4E81FF1D6}" dt="2022-07-09T15:52:34.745" v="737" actId="478"/>
          <ac:spMkLst>
            <pc:docMk/>
            <pc:sldMk cId="2612730691" sldId="318"/>
            <ac:spMk id="8" creationId="{E05DCA98-0452-0389-E8D0-68DD58F75315}"/>
          </ac:spMkLst>
        </pc:spChg>
        <pc:spChg chg="add del mod">
          <ac:chgData name="עמרי ביטון" userId="f7ae3eaf352c845d" providerId="LiveId" clId="{FEFB8F45-06D3-41F3-8780-A8F4E81FF1D6}" dt="2022-07-09T15:52:33.410" v="736"/>
          <ac:spMkLst>
            <pc:docMk/>
            <pc:sldMk cId="2612730691" sldId="318"/>
            <ac:spMk id="9" creationId="{2A8E84BD-0B9F-CA76-0EF2-566ECB651363}"/>
          </ac:spMkLst>
        </pc:spChg>
        <pc:spChg chg="mod">
          <ac:chgData name="עמרי ביטון" userId="f7ae3eaf352c845d" providerId="LiveId" clId="{FEFB8F45-06D3-41F3-8780-A8F4E81FF1D6}" dt="2022-07-09T10:39:28.892" v="563" actId="2711"/>
          <ac:spMkLst>
            <pc:docMk/>
            <pc:sldMk cId="2612730691" sldId="318"/>
            <ac:spMk id="10" creationId="{5F0A62EC-7EB3-8BF4-36EC-1FDD0645DE7F}"/>
          </ac:spMkLst>
        </pc:spChg>
        <pc:spChg chg="add del mod">
          <ac:chgData name="עמרי ביטון" userId="f7ae3eaf352c845d" providerId="LiveId" clId="{FEFB8F45-06D3-41F3-8780-A8F4E81FF1D6}" dt="2022-07-09T15:52:48.320" v="741" actId="478"/>
          <ac:spMkLst>
            <pc:docMk/>
            <pc:sldMk cId="2612730691" sldId="318"/>
            <ac:spMk id="11" creationId="{DB18B364-3C9C-B4EC-9543-FF363B99ED46}"/>
          </ac:spMkLst>
        </pc:spChg>
        <pc:spChg chg="add mod">
          <ac:chgData name="עמרי ביטון" userId="f7ae3eaf352c845d" providerId="LiveId" clId="{FEFB8F45-06D3-41F3-8780-A8F4E81FF1D6}" dt="2022-07-09T15:53:19.398" v="765" actId="1076"/>
          <ac:spMkLst>
            <pc:docMk/>
            <pc:sldMk cId="2612730691" sldId="318"/>
            <ac:spMk id="12" creationId="{6769F062-6943-C4DB-68F3-28CDADA40E98}"/>
          </ac:spMkLst>
        </pc:spChg>
      </pc:sldChg>
      <pc:sldChg chg="addSp delSp modSp mod">
        <pc:chgData name="עמרי ביטון" userId="f7ae3eaf352c845d" providerId="LiveId" clId="{FEFB8F45-06D3-41F3-8780-A8F4E81FF1D6}" dt="2022-07-09T15:53:45.878" v="776" actId="1076"/>
        <pc:sldMkLst>
          <pc:docMk/>
          <pc:sldMk cId="1894687607" sldId="319"/>
        </pc:sldMkLst>
        <pc:spChg chg="del">
          <ac:chgData name="עמרי ביטון" userId="f7ae3eaf352c845d" providerId="LiveId" clId="{FEFB8F45-06D3-41F3-8780-A8F4E81FF1D6}" dt="2022-07-09T15:53:29.799" v="766" actId="478"/>
          <ac:spMkLst>
            <pc:docMk/>
            <pc:sldMk cId="1894687607" sldId="319"/>
            <ac:spMk id="2" creationId="{E4FEFD5F-CF16-203E-B81A-4534232FF308}"/>
          </ac:spMkLst>
        </pc:spChg>
        <pc:spChg chg="mod">
          <ac:chgData name="עמרי ביטון" userId="f7ae3eaf352c845d" providerId="LiveId" clId="{FEFB8F45-06D3-41F3-8780-A8F4E81FF1D6}" dt="2022-07-09T10:39:14.408" v="562" actId="2711"/>
          <ac:spMkLst>
            <pc:docMk/>
            <pc:sldMk cId="1894687607" sldId="319"/>
            <ac:spMk id="3" creationId="{0E64DFD6-AD7B-2DC3-0FBC-779237382D7B}"/>
          </ac:spMkLst>
        </pc:spChg>
        <pc:spChg chg="add mod">
          <ac:chgData name="עמרי ביטון" userId="f7ae3eaf352c845d" providerId="LiveId" clId="{FEFB8F45-06D3-41F3-8780-A8F4E81FF1D6}" dt="2022-07-09T15:53:45.878" v="776" actId="1076"/>
          <ac:spMkLst>
            <pc:docMk/>
            <pc:sldMk cId="1894687607" sldId="319"/>
            <ac:spMk id="7" creationId="{B1B04B17-B64F-602F-6F12-6338A88CEC11}"/>
          </ac:spMkLst>
        </pc:spChg>
      </pc:sldChg>
      <pc:sldChg chg="addSp delSp modSp mod">
        <pc:chgData name="עמרי ביטון" userId="f7ae3eaf352c845d" providerId="LiveId" clId="{FEFB8F45-06D3-41F3-8780-A8F4E81FF1D6}" dt="2022-07-09T15:54:44.032" v="821" actId="20577"/>
        <pc:sldMkLst>
          <pc:docMk/>
          <pc:sldMk cId="3392172228" sldId="320"/>
        </pc:sldMkLst>
        <pc:spChg chg="add del mod">
          <ac:chgData name="עמרי ביטון" userId="f7ae3eaf352c845d" providerId="LiveId" clId="{FEFB8F45-06D3-41F3-8780-A8F4E81FF1D6}" dt="2022-07-09T15:54:38.233" v="807" actId="478"/>
          <ac:spMkLst>
            <pc:docMk/>
            <pc:sldMk cId="3392172228" sldId="320"/>
            <ac:spMk id="4" creationId="{37836A26-D079-3B5C-7651-DC06A8785B91}"/>
          </ac:spMkLst>
        </pc:spChg>
        <pc:spChg chg="add mod">
          <ac:chgData name="עמרי ביטון" userId="f7ae3eaf352c845d" providerId="LiveId" clId="{FEFB8F45-06D3-41F3-8780-A8F4E81FF1D6}" dt="2022-07-09T15:54:44.032" v="821" actId="20577"/>
          <ac:spMkLst>
            <pc:docMk/>
            <pc:sldMk cId="3392172228" sldId="320"/>
            <ac:spMk id="15" creationId="{2E0BB487-8FEB-0ABA-285C-32C248B1A56D}"/>
          </ac:spMkLst>
        </pc:spChg>
        <pc:spChg chg="mod">
          <ac:chgData name="עמרי ביטון" userId="f7ae3eaf352c845d" providerId="LiveId" clId="{FEFB8F45-06D3-41F3-8780-A8F4E81FF1D6}" dt="2022-07-09T10:37:58.831" v="542" actId="14100"/>
          <ac:spMkLst>
            <pc:docMk/>
            <pc:sldMk cId="3392172228" sldId="320"/>
            <ac:spMk id="518" creationId="{00000000-0000-0000-0000-000000000000}"/>
          </ac:spMkLst>
        </pc:spChg>
        <pc:spChg chg="del mod">
          <ac:chgData name="עמרי ביטון" userId="f7ae3eaf352c845d" providerId="LiveId" clId="{FEFB8F45-06D3-41F3-8780-A8F4E81FF1D6}" dt="2022-07-09T15:54:35.848" v="805" actId="478"/>
          <ac:spMkLst>
            <pc:docMk/>
            <pc:sldMk cId="3392172228" sldId="320"/>
            <ac:spMk id="520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10:38:06.519" v="543" actId="1076"/>
          <ac:spMkLst>
            <pc:docMk/>
            <pc:sldMk cId="3392172228" sldId="320"/>
            <ac:spMk id="521" creationId="{00000000-0000-0000-0000-000000000000}"/>
          </ac:spMkLst>
        </pc:spChg>
        <pc:spChg chg="mod">
          <ac:chgData name="עמרי ביטון" userId="f7ae3eaf352c845d" providerId="LiveId" clId="{FEFB8F45-06D3-41F3-8780-A8F4E81FF1D6}" dt="2022-07-09T11:31:29.686" v="569" actId="20577"/>
          <ac:spMkLst>
            <pc:docMk/>
            <pc:sldMk cId="3392172228" sldId="320"/>
            <ac:spMk id="530" creationId="{00000000-0000-0000-0000-000000000000}"/>
          </ac:spMkLst>
        </pc:spChg>
      </pc:sldChg>
      <pc:sldChg chg="addSp delSp modSp mod">
        <pc:chgData name="עמרי ביטון" userId="f7ae3eaf352c845d" providerId="LiveId" clId="{FEFB8F45-06D3-41F3-8780-A8F4E81FF1D6}" dt="2022-07-09T15:54:08.421" v="790" actId="20577"/>
        <pc:sldMkLst>
          <pc:docMk/>
          <pc:sldMk cId="1763773034" sldId="321"/>
        </pc:sldMkLst>
        <pc:spChg chg="mod">
          <ac:chgData name="עמרי ביטון" userId="f7ae3eaf352c845d" providerId="LiveId" clId="{FEFB8F45-06D3-41F3-8780-A8F4E81FF1D6}" dt="2022-07-09T15:54:08.421" v="790" actId="20577"/>
          <ac:spMkLst>
            <pc:docMk/>
            <pc:sldMk cId="1763773034" sldId="321"/>
            <ac:spMk id="16" creationId="{FE1805F7-6707-6B01-C0F4-EE506DFEE342}"/>
          </ac:spMkLst>
        </pc:spChg>
        <pc:graphicFrameChg chg="add del mod modGraphic">
          <ac:chgData name="עמרי ביטון" userId="f7ae3eaf352c845d" providerId="LiveId" clId="{FEFB8F45-06D3-41F3-8780-A8F4E81FF1D6}" dt="2022-07-09T08:58:40.103" v="415" actId="108"/>
          <ac:graphicFrameMkLst>
            <pc:docMk/>
            <pc:sldMk cId="1763773034" sldId="321"/>
            <ac:graphicFrameMk id="15" creationId="{C1A0153C-3829-D297-27FF-F9DE864AA3E5}"/>
          </ac:graphicFrameMkLst>
        </pc:graphicFrameChg>
      </pc:sldChg>
      <pc:sldChg chg="addSp delSp modSp add mod">
        <pc:chgData name="עמרי ביטון" userId="f7ae3eaf352c845d" providerId="LiveId" clId="{FEFB8F45-06D3-41F3-8780-A8F4E81FF1D6}" dt="2022-07-09T08:56:00.540" v="387" actId="1076"/>
        <pc:sldMkLst>
          <pc:docMk/>
          <pc:sldMk cId="3793763711" sldId="322"/>
        </pc:sldMkLst>
        <pc:spChg chg="add del mod">
          <ac:chgData name="עמרי ביטון" userId="f7ae3eaf352c845d" providerId="LiveId" clId="{FEFB8F45-06D3-41F3-8780-A8F4E81FF1D6}" dt="2022-07-09T08:54:42.982" v="379" actId="478"/>
          <ac:spMkLst>
            <pc:docMk/>
            <pc:sldMk cId="3793763711" sldId="322"/>
            <ac:spMk id="3" creationId="{F0573023-8E5A-7C0D-DC4E-E572ABC6BABB}"/>
          </ac:spMkLst>
        </pc:spChg>
        <pc:spChg chg="add mod">
          <ac:chgData name="עמרי ביטון" userId="f7ae3eaf352c845d" providerId="LiveId" clId="{FEFB8F45-06D3-41F3-8780-A8F4E81FF1D6}" dt="2022-07-09T08:56:00.540" v="387" actId="1076"/>
          <ac:spMkLst>
            <pc:docMk/>
            <pc:sldMk cId="3793763711" sldId="322"/>
            <ac:spMk id="24" creationId="{FA6F1828-691C-980D-B8A7-3184342DE6C7}"/>
          </ac:spMkLst>
        </pc:spChg>
        <pc:spChg chg="add mod">
          <ac:chgData name="עמרי ביטון" userId="f7ae3eaf352c845d" providerId="LiveId" clId="{FEFB8F45-06D3-41F3-8780-A8F4E81FF1D6}" dt="2022-07-09T08:56:00.540" v="387" actId="1076"/>
          <ac:spMkLst>
            <pc:docMk/>
            <pc:sldMk cId="3793763711" sldId="322"/>
            <ac:spMk id="25" creationId="{445CD88E-6494-A326-B824-C4875C43FB78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27" creationId="{27A8DCA0-A41E-39E4-7041-805C660F727B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28" creationId="{B986554F-C94B-26AC-583C-BAC14C57D801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29" creationId="{F5F39692-C4B4-9D53-E075-81504B61BE82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0" creationId="{85F1B949-4247-A2E7-9374-246659EB7F9B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1" creationId="{805DDA4A-E7B1-ACA1-4D5D-1C39D158BA13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2" creationId="{4FAD3510-9CE9-DC40-3EFF-AF6381DE846D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3" creationId="{BBBA9D1F-7261-F153-7447-B65320A1EC0C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4" creationId="{414BDA08-FF74-139A-7772-F700BD102E8E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5" creationId="{217EEFFB-70DD-6088-9DF0-BC6A2F09735E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6" creationId="{7D3FB6F2-D74A-0227-6C97-1790C1B1C0D1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7" creationId="{181A9F2F-0E9A-BBAF-361D-C7FEB708AF53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8" creationId="{43FEAF11-CE0C-30CA-42C1-25555814D6E4}"/>
          </ac:spMkLst>
        </pc:spChg>
        <pc:spChg chg="mod">
          <ac:chgData name="עמרי ביטון" userId="f7ae3eaf352c845d" providerId="LiveId" clId="{FEFB8F45-06D3-41F3-8780-A8F4E81FF1D6}" dt="2022-07-09T08:54:43.474" v="380"/>
          <ac:spMkLst>
            <pc:docMk/>
            <pc:sldMk cId="3793763711" sldId="322"/>
            <ac:spMk id="39" creationId="{CD006C66-95C4-B4C6-1EBE-50BB69FF96C8}"/>
          </ac:spMkLst>
        </pc:spChg>
        <pc:spChg chg="del">
          <ac:chgData name="עמרי ביטון" userId="f7ae3eaf352c845d" providerId="LiveId" clId="{FEFB8F45-06D3-41F3-8780-A8F4E81FF1D6}" dt="2022-07-09T08:52:45.701" v="364" actId="478"/>
          <ac:spMkLst>
            <pc:docMk/>
            <pc:sldMk cId="3793763711" sldId="322"/>
            <ac:spMk id="78" creationId="{1665CB54-8ECD-0D72-C7A3-F975ADD70F95}"/>
          </ac:spMkLst>
        </pc:spChg>
        <pc:spChg chg="del">
          <ac:chgData name="עמרי ביטון" userId="f7ae3eaf352c845d" providerId="LiveId" clId="{FEFB8F45-06D3-41F3-8780-A8F4E81FF1D6}" dt="2022-07-09T08:54:37.021" v="377" actId="478"/>
          <ac:spMkLst>
            <pc:docMk/>
            <pc:sldMk cId="3793763711" sldId="322"/>
            <ac:spMk id="319" creationId="{00000000-0000-0000-0000-000000000000}"/>
          </ac:spMkLst>
        </pc:spChg>
        <pc:spChg chg="del">
          <ac:chgData name="עמרי ביטון" userId="f7ae3eaf352c845d" providerId="LiveId" clId="{FEFB8F45-06D3-41F3-8780-A8F4E81FF1D6}" dt="2022-07-09T08:54:39.992" v="378" actId="478"/>
          <ac:spMkLst>
            <pc:docMk/>
            <pc:sldMk cId="3793763711" sldId="322"/>
            <ac:spMk id="320" creationId="{00000000-0000-0000-0000-000000000000}"/>
          </ac:spMkLst>
        </pc:spChg>
        <pc:grpChg chg="add mod">
          <ac:chgData name="עמרי ביטון" userId="f7ae3eaf352c845d" providerId="LiveId" clId="{FEFB8F45-06D3-41F3-8780-A8F4E81FF1D6}" dt="2022-07-09T08:56:00.540" v="387" actId="1076"/>
          <ac:grpSpMkLst>
            <pc:docMk/>
            <pc:sldMk cId="3793763711" sldId="322"/>
            <ac:grpSpMk id="26" creationId="{E7D97EBF-C287-1570-8FB3-0A4444C7D76A}"/>
          </ac:grpSpMkLst>
        </pc:grpChg>
        <pc:grpChg chg="del">
          <ac:chgData name="עמרי ביטון" userId="f7ae3eaf352c845d" providerId="LiveId" clId="{FEFB8F45-06D3-41F3-8780-A8F4E81FF1D6}" dt="2022-07-09T08:54:37.021" v="377" actId="478"/>
          <ac:grpSpMkLst>
            <pc:docMk/>
            <pc:sldMk cId="3793763711" sldId="322"/>
            <ac:grpSpMk id="341" creationId="{00000000-0000-0000-0000-000000000000}"/>
          </ac:grpSpMkLst>
        </pc:grpChg>
        <pc:graphicFrameChg chg="mod modGraphic">
          <ac:chgData name="עמרי ביטון" userId="f7ae3eaf352c845d" providerId="LiveId" clId="{FEFB8F45-06D3-41F3-8780-A8F4E81FF1D6}" dt="2022-07-09T08:55:36.252" v="386" actId="14734"/>
          <ac:graphicFrameMkLst>
            <pc:docMk/>
            <pc:sldMk cId="3793763711" sldId="322"/>
            <ac:graphicFrameMk id="79" creationId="{8CCDBB15-DAA3-5EA1-1488-C6223561D4AE}"/>
          </ac:graphicFrameMkLst>
        </pc:graphicFrameChg>
        <pc:picChg chg="add del">
          <ac:chgData name="עמרי ביטון" userId="f7ae3eaf352c845d" providerId="LiveId" clId="{FEFB8F45-06D3-41F3-8780-A8F4E81FF1D6}" dt="2022-07-09T08:55:08.567" v="384"/>
          <ac:picMkLst>
            <pc:docMk/>
            <pc:sldMk cId="3793763711" sldId="322"/>
            <ac:picMk id="4" creationId="{27166CD9-92CF-AD26-ADCF-A4952DE37EE4}"/>
          </ac:picMkLst>
        </pc:picChg>
      </pc:sldChg>
      <pc:sldChg chg="add del">
        <pc:chgData name="עמרי ביטון" userId="f7ae3eaf352c845d" providerId="LiveId" clId="{FEFB8F45-06D3-41F3-8780-A8F4E81FF1D6}" dt="2022-07-09T10:14:45.229" v="530" actId="47"/>
        <pc:sldMkLst>
          <pc:docMk/>
          <pc:sldMk cId="2437631001" sldId="323"/>
        </pc:sldMkLst>
      </pc:sldChg>
      <pc:sldChg chg="addSp delSp modSp add mod">
        <pc:chgData name="עמרי ביטון" userId="f7ae3eaf352c845d" providerId="LiveId" clId="{FEFB8F45-06D3-41F3-8780-A8F4E81FF1D6}" dt="2022-07-09T15:55:10.233" v="840" actId="20577"/>
        <pc:sldMkLst>
          <pc:docMk/>
          <pc:sldMk cId="2515035760" sldId="323"/>
        </pc:sldMkLst>
        <pc:spChg chg="add del mod">
          <ac:chgData name="עמרי ביטון" userId="f7ae3eaf352c845d" providerId="LiveId" clId="{FEFB8F45-06D3-41F3-8780-A8F4E81FF1D6}" dt="2022-07-09T10:14:58.206" v="533" actId="478"/>
          <ac:spMkLst>
            <pc:docMk/>
            <pc:sldMk cId="2515035760" sldId="323"/>
            <ac:spMk id="3" creationId="{A1EA5BFF-72FB-5CD9-D50A-B3966DFB98AE}"/>
          </ac:spMkLst>
        </pc:spChg>
        <pc:spChg chg="add mod">
          <ac:chgData name="עמרי ביטון" userId="f7ae3eaf352c845d" providerId="LiveId" clId="{FEFB8F45-06D3-41F3-8780-A8F4E81FF1D6}" dt="2022-07-09T15:55:10.233" v="840" actId="20577"/>
          <ac:spMkLst>
            <pc:docMk/>
            <pc:sldMk cId="2515035760" sldId="323"/>
            <ac:spMk id="8" creationId="{E63ECD7A-1210-975C-89C4-02D112212F4A}"/>
          </ac:spMkLst>
        </pc:spChg>
        <pc:spChg chg="add 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" creationId="{C8B9CE7D-E737-555B-FF13-C6B75A5F070E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1" creationId="{0D21F254-9FA2-04FB-BF10-7FCFBE072D28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2" creationId="{B9E3D074-7876-9E28-4407-7ADF2609B922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3" creationId="{B3AA1330-8720-63A0-AE25-0F443512D7AE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4" creationId="{B1658CDB-59F9-E6F3-80C5-93C0B63D08F9}"/>
          </ac:spMkLst>
        </pc:spChg>
        <pc:spChg chg="del">
          <ac:chgData name="עמרי ביטון" userId="f7ae3eaf352c845d" providerId="LiveId" clId="{FEFB8F45-06D3-41F3-8780-A8F4E81FF1D6}" dt="2022-07-09T10:14:54.419" v="532" actId="478"/>
          <ac:spMkLst>
            <pc:docMk/>
            <pc:sldMk cId="2515035760" sldId="323"/>
            <ac:spMk id="16" creationId="{FE1805F7-6707-6B01-C0F4-EE506DFEE342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7" creationId="{ADC1C46B-14E0-6E60-10B0-17E5BE9B02B2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8" creationId="{1753C431-8C69-E358-B362-7CE0B447FE4D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9" creationId="{00196B97-D5E4-8100-E7BA-A2C1C8677502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0" creationId="{1AC86340-13F7-55C6-BBCC-F5C00DCCA1B6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1" creationId="{4AA02611-C505-FDA2-0F37-3C2F04586947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2" creationId="{41E2508E-8649-A688-D5CC-7D9AC07F0DEF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3" creationId="{4BE61267-9149-C609-B9EC-32B11BC9EF36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4" creationId="{E1AE8265-F9D8-4DF0-BC5B-92F7CC26454E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5" creationId="{19091EAF-968B-EA01-F401-AAABFD7CEDAB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6" creationId="{CAC24BD0-EAC9-2087-18D9-F025C6C8A24B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7" creationId="{D5AEDFE5-E96D-B236-FCA6-C2D48DF0C7DD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8" creationId="{A0DDB164-FB8F-2248-4557-C309B2DCAEF2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29" creationId="{2FE32A2F-0AC6-0565-F008-578F39737D5D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30" creationId="{5FAED5FD-7B63-45C9-137E-45C803678E4D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32" creationId="{9279D388-D683-48E3-040A-C51EA21EE613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33" creationId="{546E330E-48E5-85B6-F431-DF19D0820CD4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34" creationId="{BB059EE8-539D-C552-54ED-420FED6A8027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35" creationId="{2F0A2762-1A3F-C595-5E98-AE2B07794763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36" creationId="{55CFF497-0A48-A39A-ECD5-86DE6CA6FCE6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37" creationId="{E1EFBD1C-7594-963C-E465-EF7CA3D214DB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38" creationId="{8107AA49-3CEB-7455-E35A-4AF5B60D2EAD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39" creationId="{6AC13865-4057-D816-4C2F-F006FED2584C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40" creationId="{39EAACDD-0BB0-D0AC-0604-C8CB107AD41A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41" creationId="{5E11CE03-C72B-F851-3A19-AE2AB9721CAB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42" creationId="{9B2C1FC7-2108-1716-B9A9-1E7AE21032B6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44" creationId="{6B755567-3036-4CE4-3FEF-9ED458A795E6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45" creationId="{C54EC83A-CEFF-66E4-88E3-392C701D1585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46" creationId="{CDF7042B-02B4-1CA5-8B0B-C45D9F058EB6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47" creationId="{518A5B6C-B148-366C-61F8-468D82B1AB30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48" creationId="{9E31DF50-FFAC-D3EA-1184-F0F790308FD2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49" creationId="{1C02A42F-5C6E-4353-B8E8-DE336248D123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50" creationId="{EA0C32E7-70EE-1EC3-5B8C-DDEC58806A04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51" creationId="{FE484943-00DE-B581-91C3-391DD1D6A09F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52" creationId="{A40419DB-47FE-C380-78A6-ED7F5C5F5127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53" creationId="{A2EFD1BA-1A74-9BDD-8FB2-2E03BDA1FC69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54" creationId="{B9ECD996-0970-DEC3-3667-8B7C60E7D045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56" creationId="{D69A8F06-5DA3-DFC4-FFB0-8232A90BE5B8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57" creationId="{E71EFA44-9FEC-95C8-A08C-06E9B3DC11C7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58" creationId="{0C759A70-118E-2BA0-38A5-9074F98847D1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59" creationId="{EE375927-B0C2-1411-ED35-B7B4ACB85CE8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0" creationId="{DF965095-C367-564E-3550-B9FC669D4727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1" creationId="{CB1325D7-9FDE-0A0E-5263-00CDC815FAA1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2" creationId="{1C604918-F6A2-01BB-D53B-F1F17DCA7221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3" creationId="{4DC512E9-B503-5402-4D96-4074A4AC4D44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4" creationId="{32990BCF-F1E4-B6E4-E5D2-4F243D0625B4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5" creationId="{08ABD6A0-473D-3AEE-6D34-28F07563B33C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6" creationId="{CB7E92FA-A4B1-13B5-08CC-F1C2B4D9CF0E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7" creationId="{8C1C36B3-FE21-DAD3-A3C2-88CE7DC1466F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8" creationId="{66681929-1FAF-922B-D97B-520B67DE2084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69" creationId="{47F1D225-63A1-6180-D544-96459E4018CB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70" creationId="{B4CA4C76-148C-79AD-84EB-0272D5BF8D02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71" creationId="{690B39EE-4175-FBA5-7822-8A00CA9E36D8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73" creationId="{3E43C90E-A393-B5E7-6515-57BB5DC82EED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74" creationId="{79F28D4B-115E-73BB-4D1E-C898360F535C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75" creationId="{15368455-FA7B-0325-DA8D-1F81C41675BF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76" creationId="{8A306462-44D8-130F-94A6-D3B5180BC3C4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77" creationId="{809FD3FD-2199-29AD-01D5-DD9EE7D1BEBD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78" creationId="{0986574B-E4C4-2C1F-AEFD-6FE55C9D6030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79" creationId="{5B851598-0207-E4B4-9671-97DF00DD5F1E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80" creationId="{68FF8017-D5C0-5431-4EC2-4D0CFF47F420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81" creationId="{1E6DE8F6-2C5D-6EFF-4B3E-46274BFF9FC9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82" creationId="{640F2E4D-8591-C2AB-412C-B2C7876F28C7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83" creationId="{C4A4BAFB-5CAB-D237-55E8-02E4754684FF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84" creationId="{BE4F5763-4418-1B74-FB66-E8E659F77229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86" creationId="{52788519-8EA6-7906-A816-30ED069A35A2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87" creationId="{8702C732-5BC6-5EA2-ACB1-7F9867AFF3A8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88" creationId="{5FD4891A-6FAB-27B1-EFD9-FB830B8D0EDA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89" creationId="{55042BBE-56F3-74C1-DE44-4327AAFBDB87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0" creationId="{1D4E3B27-C6D9-CAAC-5448-08C116F6A8D4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1" creationId="{CBEB9F11-A66A-F216-57D5-7288C5351C39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2" creationId="{51DE3F68-C92B-4675-0D20-9F4827573119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3" creationId="{2E14D038-0DBE-F852-E53F-536A6E80D30F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4" creationId="{0E71A32F-9A41-288C-6BB2-D99BCC42B396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5" creationId="{35A58365-737D-3366-9876-9C6727E174EC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6" creationId="{142D53B3-3CCF-34A9-3CA4-DA3D22665020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7" creationId="{6EFA087B-EA0E-D4A2-18E1-DD7C6021BE66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98" creationId="{34286118-E4BE-D288-71FC-DB8503029A55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0" creationId="{0E1BB603-F499-382A-0EB2-B7A7C5D40F23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1" creationId="{87F944DA-B0DE-9D67-E7D6-E1A01DB6AE39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2" creationId="{66DA0B5E-9F4E-E033-C55B-F20CE85965AA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3" creationId="{0C161A89-8B98-5BA5-52F4-45EA5ACC51E4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4" creationId="{98E8A925-3396-237C-F683-C749D6128992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5" creationId="{53F3409C-3994-B663-9CFD-ADE9A0E0CF3C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6" creationId="{B377ABA4-DD89-8FC8-EBE9-55B38D1CF648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7" creationId="{719ED00D-B3B9-AC67-015A-9E604517A5AD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8" creationId="{2556DA45-D52A-0C36-E456-99B08764FB55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09" creationId="{BC4AD2EF-CA07-BFA0-FAD8-C7B11C9EE42E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10" creationId="{2F515935-4B0F-5BD7-451F-C29AC9C06487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11" creationId="{3F4F07B3-25D1-EA3F-2D28-2B8508E816BF}"/>
          </ac:spMkLst>
        </pc:spChg>
        <pc:spChg chg="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12" creationId="{00D728AF-34AC-5A8E-E406-0DD219791F44}"/>
          </ac:spMkLst>
        </pc:spChg>
        <pc:spChg chg="add 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13" creationId="{992CAF49-28C4-2146-D887-1C6A42A1F0DF}"/>
          </ac:spMkLst>
        </pc:spChg>
        <pc:spChg chg="add 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14" creationId="{47D3490A-F0FD-D0E1-C8DB-A30207234F62}"/>
          </ac:spMkLst>
        </pc:spChg>
        <pc:spChg chg="add mod">
          <ac:chgData name="עמרי ביטון" userId="f7ae3eaf352c845d" providerId="LiveId" clId="{FEFB8F45-06D3-41F3-8780-A8F4E81FF1D6}" dt="2022-07-09T10:15:11.268" v="534"/>
          <ac:spMkLst>
            <pc:docMk/>
            <pc:sldMk cId="2515035760" sldId="323"/>
            <ac:spMk id="115" creationId="{0BF98CDD-BDB3-C870-59C5-EA390EE19339}"/>
          </ac:spMkLst>
        </pc:spChg>
        <pc:spChg chg="del">
          <ac:chgData name="עמרי ביטון" userId="f7ae3eaf352c845d" providerId="LiveId" clId="{FEFB8F45-06D3-41F3-8780-A8F4E81FF1D6}" dt="2022-07-09T10:14:54.419" v="532" actId="478"/>
          <ac:spMkLst>
            <pc:docMk/>
            <pc:sldMk cId="2515035760" sldId="323"/>
            <ac:spMk id="534" creationId="{00000000-0000-0000-0000-000000000000}"/>
          </ac:spMkLst>
        </pc:spChg>
        <pc:spChg chg="del">
          <ac:chgData name="עמרי ביטון" userId="f7ae3eaf352c845d" providerId="LiveId" clId="{FEFB8F45-06D3-41F3-8780-A8F4E81FF1D6}" dt="2022-07-09T10:14:54.419" v="532" actId="478"/>
          <ac:spMkLst>
            <pc:docMk/>
            <pc:sldMk cId="2515035760" sldId="323"/>
            <ac:spMk id="535" creationId="{00000000-0000-0000-0000-000000000000}"/>
          </ac:spMkLst>
        </pc:spChg>
        <pc:grpChg chg="add mod">
          <ac:chgData name="עמרי ביטון" userId="f7ae3eaf352c845d" providerId="LiveId" clId="{FEFB8F45-06D3-41F3-8780-A8F4E81FF1D6}" dt="2022-07-09T10:15:11.268" v="534"/>
          <ac:grpSpMkLst>
            <pc:docMk/>
            <pc:sldMk cId="2515035760" sldId="323"/>
            <ac:grpSpMk id="10" creationId="{62E7C78F-A06E-C3DA-A862-906872976A48}"/>
          </ac:grpSpMkLst>
        </pc:grpChg>
        <pc:grpChg chg="add mod">
          <ac:chgData name="עמרי ביטון" userId="f7ae3eaf352c845d" providerId="LiveId" clId="{FEFB8F45-06D3-41F3-8780-A8F4E81FF1D6}" dt="2022-07-09T10:15:11.268" v="534"/>
          <ac:grpSpMkLst>
            <pc:docMk/>
            <pc:sldMk cId="2515035760" sldId="323"/>
            <ac:grpSpMk id="31" creationId="{7BEEECB6-3B3C-7A66-A732-5EB72869085D}"/>
          </ac:grpSpMkLst>
        </pc:grpChg>
        <pc:grpChg chg="add mod">
          <ac:chgData name="עמרי ביטון" userId="f7ae3eaf352c845d" providerId="LiveId" clId="{FEFB8F45-06D3-41F3-8780-A8F4E81FF1D6}" dt="2022-07-09T10:15:11.268" v="534"/>
          <ac:grpSpMkLst>
            <pc:docMk/>
            <pc:sldMk cId="2515035760" sldId="323"/>
            <ac:grpSpMk id="43" creationId="{5BF32F24-E6EE-9800-B6A5-F6F0A1C46756}"/>
          </ac:grpSpMkLst>
        </pc:grpChg>
        <pc:grpChg chg="add mod">
          <ac:chgData name="עמרי ביטון" userId="f7ae3eaf352c845d" providerId="LiveId" clId="{FEFB8F45-06D3-41F3-8780-A8F4E81FF1D6}" dt="2022-07-09T10:15:11.268" v="534"/>
          <ac:grpSpMkLst>
            <pc:docMk/>
            <pc:sldMk cId="2515035760" sldId="323"/>
            <ac:grpSpMk id="55" creationId="{50BCC47B-628D-00DE-3CA2-1ADA79890ECF}"/>
          </ac:grpSpMkLst>
        </pc:grpChg>
        <pc:grpChg chg="add mod">
          <ac:chgData name="עמרי ביטון" userId="f7ae3eaf352c845d" providerId="LiveId" clId="{FEFB8F45-06D3-41F3-8780-A8F4E81FF1D6}" dt="2022-07-09T10:15:11.268" v="534"/>
          <ac:grpSpMkLst>
            <pc:docMk/>
            <pc:sldMk cId="2515035760" sldId="323"/>
            <ac:grpSpMk id="72" creationId="{87E75C44-CC20-BA61-D2D4-DFA97CD5FF2C}"/>
          </ac:grpSpMkLst>
        </pc:grpChg>
        <pc:grpChg chg="add mod">
          <ac:chgData name="עמרי ביטון" userId="f7ae3eaf352c845d" providerId="LiveId" clId="{FEFB8F45-06D3-41F3-8780-A8F4E81FF1D6}" dt="2022-07-09T10:15:11.268" v="534"/>
          <ac:grpSpMkLst>
            <pc:docMk/>
            <pc:sldMk cId="2515035760" sldId="323"/>
            <ac:grpSpMk id="85" creationId="{91D4CD5C-ECB7-74AD-D468-90254588A634}"/>
          </ac:grpSpMkLst>
        </pc:grpChg>
        <pc:grpChg chg="add mod">
          <ac:chgData name="עמרי ביטון" userId="f7ae3eaf352c845d" providerId="LiveId" clId="{FEFB8F45-06D3-41F3-8780-A8F4E81FF1D6}" dt="2022-07-09T10:15:11.268" v="534"/>
          <ac:grpSpMkLst>
            <pc:docMk/>
            <pc:sldMk cId="2515035760" sldId="323"/>
            <ac:grpSpMk id="99" creationId="{F8DCAF30-25FA-A416-2897-6A78958029FC}"/>
          </ac:grpSpMkLst>
        </pc:grpChg>
        <pc:graphicFrameChg chg="del">
          <ac:chgData name="עמרי ביטון" userId="f7ae3eaf352c845d" providerId="LiveId" clId="{FEFB8F45-06D3-41F3-8780-A8F4E81FF1D6}" dt="2022-07-09T10:14:54.419" v="532" actId="478"/>
          <ac:graphicFrameMkLst>
            <pc:docMk/>
            <pc:sldMk cId="2515035760" sldId="323"/>
            <ac:graphicFrameMk id="15" creationId="{C1A0153C-3829-D297-27FF-F9DE864AA3E5}"/>
          </ac:graphicFrameMkLst>
        </pc:graphicFrameChg>
      </pc:sldChg>
      <pc:sldChg chg="add del">
        <pc:chgData name="עמרי ביטון" userId="f7ae3eaf352c845d" providerId="LiveId" clId="{FEFB8F45-06D3-41F3-8780-A8F4E81FF1D6}" dt="2022-07-09T15:39:30.238" v="611" actId="47"/>
        <pc:sldMkLst>
          <pc:docMk/>
          <pc:sldMk cId="879423116" sldId="324"/>
        </pc:sldMkLst>
      </pc:sldChg>
      <pc:sldMasterChg chg="delSldLayout">
        <pc:chgData name="עמרי ביטון" userId="f7ae3eaf352c845d" providerId="LiveId" clId="{FEFB8F45-06D3-41F3-8780-A8F4E81FF1D6}" dt="2022-07-09T10:15:23.743" v="535" actId="47"/>
        <pc:sldMasterMkLst>
          <pc:docMk/>
          <pc:sldMasterMk cId="0" sldId="2147483676"/>
        </pc:sldMasterMkLst>
        <pc:sldLayoutChg chg="del">
          <pc:chgData name="עמרי ביטון" userId="f7ae3eaf352c845d" providerId="LiveId" clId="{FEFB8F45-06D3-41F3-8780-A8F4E81FF1D6}" dt="2022-07-09T08:21:28.182" v="252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עמרי ביטון" userId="f7ae3eaf352c845d" providerId="LiveId" clId="{FEFB8F45-06D3-41F3-8780-A8F4E81FF1D6}" dt="2022-07-09T10:15:23.743" v="535" actId="47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עמרי ביטון" userId="f7ae3eaf352c845d" providerId="LiveId" clId="{FEFB8F45-06D3-41F3-8780-A8F4E81FF1D6}" dt="2022-07-09T08:21:25.458" v="251" actId="47"/>
          <pc:sldLayoutMkLst>
            <pc:docMk/>
            <pc:sldMasterMk cId="0" sldId="2147483676"/>
            <pc:sldLayoutMk cId="0" sldId="2147483663"/>
          </pc:sldLayoutMkLst>
        </pc:sldLayoutChg>
      </pc:sldMasterChg>
    </pc:docChg>
  </pc:docChgLst>
  <pc:docChgLst>
    <pc:chgData name="עמרי ביטון" userId="f7ae3eaf352c845d" providerId="LiveId" clId="{F556FEE8-9AC0-4F78-81C6-FB889FC14E57}"/>
    <pc:docChg chg="undo redo custSel addSld delSld modSld sldOrd delMainMaster">
      <pc:chgData name="עמרי ביטון" userId="f7ae3eaf352c845d" providerId="LiveId" clId="{F556FEE8-9AC0-4F78-81C6-FB889FC14E57}" dt="2022-07-07T09:28:39.939" v="2027" actId="47"/>
      <pc:docMkLst>
        <pc:docMk/>
      </pc:docMkLst>
      <pc:sldChg chg="addSp delSp modSp mod">
        <pc:chgData name="עמרי ביטון" userId="f7ae3eaf352c845d" providerId="LiveId" clId="{F556FEE8-9AC0-4F78-81C6-FB889FC14E57}" dt="2022-07-06T16:04:24.906" v="1847"/>
        <pc:sldMkLst>
          <pc:docMk/>
          <pc:sldMk cId="0" sldId="256"/>
        </pc:sldMkLst>
        <pc:spChg chg="add del mod">
          <ac:chgData name="עמרי ביטון" userId="f7ae3eaf352c845d" providerId="LiveId" clId="{F556FEE8-9AC0-4F78-81C6-FB889FC14E57}" dt="2022-07-05T11:52:14.911" v="5" actId="478"/>
          <ac:spMkLst>
            <pc:docMk/>
            <pc:sldMk cId="0" sldId="256"/>
            <ac:spMk id="3" creationId="{20BD4895-20E6-1146-CEFC-F3C45EB70852}"/>
          </ac:spMkLst>
        </pc:spChg>
        <pc:spChg chg="add del mod">
          <ac:chgData name="עמרי ביטון" userId="f7ae3eaf352c845d" providerId="LiveId" clId="{F556FEE8-9AC0-4F78-81C6-FB889FC14E57}" dt="2022-07-06T16:04:24.906" v="1847"/>
          <ac:spMkLst>
            <pc:docMk/>
            <pc:sldMk cId="0" sldId="256"/>
            <ac:spMk id="49" creationId="{09366A59-579C-582A-588B-A8C6F8FA6029}"/>
          </ac:spMkLst>
        </pc:spChg>
        <pc:spChg chg="add del mod">
          <ac:chgData name="עמרי ביטון" userId="f7ae3eaf352c845d" providerId="LiveId" clId="{F556FEE8-9AC0-4F78-81C6-FB889FC14E57}" dt="2022-07-06T16:04:24.906" v="1847"/>
          <ac:spMkLst>
            <pc:docMk/>
            <pc:sldMk cId="0" sldId="256"/>
            <ac:spMk id="50" creationId="{AD100FB4-831B-B22F-510E-D7EBFECDB1B2}"/>
          </ac:spMkLst>
        </pc:spChg>
        <pc:spChg chg="del">
          <ac:chgData name="עמרי ביטון" userId="f7ae3eaf352c845d" providerId="LiveId" clId="{F556FEE8-9AC0-4F78-81C6-FB889FC14E57}" dt="2022-07-05T11:52:05.344" v="0" actId="478"/>
          <ac:spMkLst>
            <pc:docMk/>
            <pc:sldMk cId="0" sldId="256"/>
            <ac:spMk id="252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1:56:15.944" v="16" actId="1076"/>
          <ac:spMkLst>
            <pc:docMk/>
            <pc:sldMk cId="0" sldId="256"/>
            <ac:spMk id="254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1:56:56.663" v="19" actId="1076"/>
          <ac:spMkLst>
            <pc:docMk/>
            <pc:sldMk cId="0" sldId="256"/>
            <ac:spMk id="255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1:52:11.448" v="4" actId="478"/>
          <ac:spMkLst>
            <pc:docMk/>
            <pc:sldMk cId="0" sldId="256"/>
            <ac:spMk id="300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7:03:46.537" v="481" actId="478"/>
          <ac:spMkLst>
            <pc:docMk/>
            <pc:sldMk cId="0" sldId="256"/>
            <ac:spMk id="301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5T11:52:07.810" v="3" actId="478"/>
          <ac:spMkLst>
            <pc:docMk/>
            <pc:sldMk cId="0" sldId="256"/>
            <ac:spMk id="302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1:52:06.878" v="1" actId="478"/>
          <ac:spMkLst>
            <pc:docMk/>
            <pc:sldMk cId="0" sldId="256"/>
            <ac:spMk id="303" creationId="{00000000-0000-0000-0000-000000000000}"/>
          </ac:spMkLst>
        </pc:spChg>
      </pc:sldChg>
      <pc:sldChg chg="del ord modNotes">
        <pc:chgData name="עמרי ביטון" userId="f7ae3eaf352c845d" providerId="LiveId" clId="{F556FEE8-9AC0-4F78-81C6-FB889FC14E57}" dt="2022-07-06T08:41:39.703" v="1287" actId="2696"/>
        <pc:sldMkLst>
          <pc:docMk/>
          <pc:sldMk cId="0" sldId="257"/>
        </pc:sldMkLst>
      </pc:sldChg>
      <pc:sldChg chg="addSp delSp modSp mod modNotes">
        <pc:chgData name="עמרי ביטון" userId="f7ae3eaf352c845d" providerId="LiveId" clId="{F556FEE8-9AC0-4F78-81C6-FB889FC14E57}" dt="2022-07-06T15:11:08.518" v="1801" actId="20577"/>
        <pc:sldMkLst>
          <pc:docMk/>
          <pc:sldMk cId="0" sldId="258"/>
        </pc:sldMkLst>
        <pc:spChg chg="add del mod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3" creationId="{8D8F9606-071E-BE05-707F-243CA9B9C70F}"/>
          </ac:spMkLst>
        </pc:spChg>
        <pc:spChg chg="add del mod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5" creationId="{0B889944-D3B3-3C52-1E50-2560F76E68BD}"/>
          </ac:spMkLst>
        </pc:spChg>
        <pc:spChg chg="add del mod">
          <ac:chgData name="עמרי ביטון" userId="f7ae3eaf352c845d" providerId="LiveId" clId="{F556FEE8-9AC0-4F78-81C6-FB889FC14E57}" dt="2022-07-06T14:18:36.318" v="1633" actId="478"/>
          <ac:spMkLst>
            <pc:docMk/>
            <pc:sldMk cId="0" sldId="258"/>
            <ac:spMk id="7" creationId="{D48EBE15-975A-CB19-39D8-EB5992A588ED}"/>
          </ac:spMkLst>
        </pc:spChg>
        <pc:spChg chg="add del mod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9" creationId="{79DAEFBA-4133-8B7E-9438-3D3A88CF55E3}"/>
          </ac:spMkLst>
        </pc:spChg>
        <pc:spChg chg="add del mod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11" creationId="{2742820C-2208-0454-51B4-4AA79AD22F98}"/>
          </ac:spMkLst>
        </pc:spChg>
        <pc:spChg chg="add del mod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13" creationId="{75C4D53D-D930-940C-EF2C-2620F17C94EA}"/>
          </ac:spMkLst>
        </pc:spChg>
        <pc:spChg chg="add del mod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15" creationId="{25BAAC89-DF04-ED61-BD90-FD7677DD81A5}"/>
          </ac:spMkLst>
        </pc:spChg>
        <pc:spChg chg="add del mod">
          <ac:chgData name="עמרי ביטון" userId="f7ae3eaf352c845d" providerId="LiveId" clId="{F556FEE8-9AC0-4F78-81C6-FB889FC14E57}" dt="2022-07-06T14:18:39.059" v="1634" actId="478"/>
          <ac:spMkLst>
            <pc:docMk/>
            <pc:sldMk cId="0" sldId="258"/>
            <ac:spMk id="17" creationId="{0A94CA9B-793B-0D4B-8CAF-A305D76B4B4B}"/>
          </ac:spMkLst>
        </pc:spChg>
        <pc:spChg chg="add del mod">
          <ac:chgData name="עמרי ביטון" userId="f7ae3eaf352c845d" providerId="LiveId" clId="{F556FEE8-9AC0-4F78-81C6-FB889FC14E57}" dt="2022-07-06T14:18:41.283" v="1635" actId="478"/>
          <ac:spMkLst>
            <pc:docMk/>
            <pc:sldMk cId="0" sldId="258"/>
            <ac:spMk id="19" creationId="{466065E7-9132-1D45-0CD2-C41DA8BDBACB}"/>
          </ac:spMkLst>
        </pc:spChg>
        <pc:spChg chg="add del mod">
          <ac:chgData name="עמרי ביטון" userId="f7ae3eaf352c845d" providerId="LiveId" clId="{F556FEE8-9AC0-4F78-81C6-FB889FC14E57}" dt="2022-07-06T14:18:45.077" v="1637" actId="478"/>
          <ac:spMkLst>
            <pc:docMk/>
            <pc:sldMk cId="0" sldId="258"/>
            <ac:spMk id="21" creationId="{11660ABF-D0EB-B92D-4FF6-667B465AD2AF}"/>
          </ac:spMkLst>
        </pc:spChg>
        <pc:spChg chg="add del mod">
          <ac:chgData name="עמרי ביטון" userId="f7ae3eaf352c845d" providerId="LiveId" clId="{F556FEE8-9AC0-4F78-81C6-FB889FC14E57}" dt="2022-07-06T14:19:38.383" v="1644" actId="478"/>
          <ac:spMkLst>
            <pc:docMk/>
            <pc:sldMk cId="0" sldId="258"/>
            <ac:spMk id="23" creationId="{5AE25D36-77BA-D734-0CC3-AB770091F93D}"/>
          </ac:spMkLst>
        </pc:spChg>
        <pc:spChg chg="add del mod">
          <ac:chgData name="עמרי ביטון" userId="f7ae3eaf352c845d" providerId="LiveId" clId="{F556FEE8-9AC0-4F78-81C6-FB889FC14E57}" dt="2022-07-06T14:19:45.505" v="1645" actId="478"/>
          <ac:spMkLst>
            <pc:docMk/>
            <pc:sldMk cId="0" sldId="258"/>
            <ac:spMk id="25" creationId="{5BBD46DB-FCFC-B188-D2CE-09B6B985AB6B}"/>
          </ac:spMkLst>
        </pc:spChg>
        <pc:spChg chg="add del mod">
          <ac:chgData name="עמרי ביטון" userId="f7ae3eaf352c845d" providerId="LiveId" clId="{F556FEE8-9AC0-4F78-81C6-FB889FC14E57}" dt="2022-07-06T14:19:48.887" v="1646" actId="478"/>
          <ac:spMkLst>
            <pc:docMk/>
            <pc:sldMk cId="0" sldId="258"/>
            <ac:spMk id="27" creationId="{EAD89708-5244-98CE-EC9E-A91E388B2ACF}"/>
          </ac:spMkLst>
        </pc:spChg>
        <pc:spChg chg="add del mod">
          <ac:chgData name="עמרי ביטון" userId="f7ae3eaf352c845d" providerId="LiveId" clId="{F556FEE8-9AC0-4F78-81C6-FB889FC14E57}" dt="2022-07-06T14:19:19.762" v="1640" actId="478"/>
          <ac:spMkLst>
            <pc:docMk/>
            <pc:sldMk cId="0" sldId="258"/>
            <ac:spMk id="29" creationId="{04F7BCBD-8685-6681-7BA7-FBDB5BB8B496}"/>
          </ac:spMkLst>
        </pc:spChg>
        <pc:spChg chg="add del mod">
          <ac:chgData name="עמרי ביטון" userId="f7ae3eaf352c845d" providerId="LiveId" clId="{F556FEE8-9AC0-4F78-81C6-FB889FC14E57}" dt="2022-07-06T14:19:34.698" v="1643" actId="478"/>
          <ac:spMkLst>
            <pc:docMk/>
            <pc:sldMk cId="0" sldId="258"/>
            <ac:spMk id="31" creationId="{EF2A5F57-63B0-B5B5-CA11-1751D9DDA32F}"/>
          </ac:spMkLst>
        </pc:spChg>
        <pc:spChg chg="add del mod">
          <ac:chgData name="עמרי ביטון" userId="f7ae3eaf352c845d" providerId="LiveId" clId="{F556FEE8-9AC0-4F78-81C6-FB889FC14E57}" dt="2022-07-06T14:19:29.978" v="1641" actId="478"/>
          <ac:spMkLst>
            <pc:docMk/>
            <pc:sldMk cId="0" sldId="258"/>
            <ac:spMk id="33" creationId="{AFE94524-E845-B463-F8F1-9C0C4DB09F5E}"/>
          </ac:spMkLst>
        </pc:spChg>
        <pc:spChg chg="add del mod">
          <ac:chgData name="עמרי ביטון" userId="f7ae3eaf352c845d" providerId="LiveId" clId="{F556FEE8-9AC0-4F78-81C6-FB889FC14E57}" dt="2022-07-06T14:19:31.924" v="1642" actId="478"/>
          <ac:spMkLst>
            <pc:docMk/>
            <pc:sldMk cId="0" sldId="258"/>
            <ac:spMk id="35" creationId="{301228EA-0A52-0843-8273-A53F3AD2666B}"/>
          </ac:spMkLst>
        </pc:spChg>
        <pc:spChg chg="add del mod">
          <ac:chgData name="עמרי ביטון" userId="f7ae3eaf352c845d" providerId="LiveId" clId="{F556FEE8-9AC0-4F78-81C6-FB889FC14E57}" dt="2022-07-06T14:20:34.933" v="1658" actId="478"/>
          <ac:spMkLst>
            <pc:docMk/>
            <pc:sldMk cId="0" sldId="258"/>
            <ac:spMk id="37" creationId="{00428A03-BA30-9F7A-274D-4707E18B8118}"/>
          </ac:spMkLst>
        </pc:spChg>
        <pc:spChg chg="add mod">
          <ac:chgData name="עמרי ביטון" userId="f7ae3eaf352c845d" providerId="LiveId" clId="{F556FEE8-9AC0-4F78-81C6-FB889FC14E57}" dt="2022-07-06T15:01:46.767" v="1707" actId="20577"/>
          <ac:spMkLst>
            <pc:docMk/>
            <pc:sldMk cId="0" sldId="258"/>
            <ac:spMk id="78" creationId="{1665CB54-8ECD-0D72-C7A3-F975ADD70F95}"/>
          </ac:spMkLst>
        </pc:spChg>
        <pc:spChg chg="mod">
          <ac:chgData name="עמרי ביטון" userId="f7ae3eaf352c845d" providerId="LiveId" clId="{F556FEE8-9AC0-4F78-81C6-FB889FC14E57}" dt="2022-07-06T14:56:36.217" v="1675" actId="1076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14:56:53.569" v="1677" actId="1076"/>
          <ac:spMkLst>
            <pc:docMk/>
            <pc:sldMk cId="0" sldId="258"/>
            <ac:spMk id="320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31.005" v="1632" actId="478"/>
          <ac:spMkLst>
            <pc:docMk/>
            <pc:sldMk cId="0" sldId="258"/>
            <ac:spMk id="321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322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31.005" v="1632" actId="478"/>
          <ac:spMkLst>
            <pc:docMk/>
            <pc:sldMk cId="0" sldId="258"/>
            <ac:spMk id="323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42.963" v="1636" actId="478"/>
          <ac:spMkLst>
            <pc:docMk/>
            <pc:sldMk cId="0" sldId="258"/>
            <ac:spMk id="324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6T14:18:31.005" v="1632" actId="478"/>
          <ac:spMkLst>
            <pc:docMk/>
            <pc:sldMk cId="0" sldId="258"/>
            <ac:spMk id="325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326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31.005" v="1632" actId="478"/>
          <ac:spMkLst>
            <pc:docMk/>
            <pc:sldMk cId="0" sldId="258"/>
            <ac:spMk id="327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31.005" v="1632" actId="478"/>
          <ac:spMkLst>
            <pc:docMk/>
            <pc:sldMk cId="0" sldId="258"/>
            <ac:spMk id="328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329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330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31.005" v="1632" actId="478"/>
          <ac:spMkLst>
            <pc:docMk/>
            <pc:sldMk cId="0" sldId="258"/>
            <ac:spMk id="331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31.005" v="1632" actId="478"/>
          <ac:spMkLst>
            <pc:docMk/>
            <pc:sldMk cId="0" sldId="258"/>
            <ac:spMk id="332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333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334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31.005" v="1632" actId="478"/>
          <ac:spMkLst>
            <pc:docMk/>
            <pc:sldMk cId="0" sldId="258"/>
            <ac:spMk id="335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6T14:18:31.005" v="1632" actId="478"/>
          <ac:spMkLst>
            <pc:docMk/>
            <pc:sldMk cId="0" sldId="258"/>
            <ac:spMk id="336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337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18:53.422" v="1639" actId="478"/>
          <ac:spMkLst>
            <pc:docMk/>
            <pc:sldMk cId="0" sldId="258"/>
            <ac:spMk id="338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20:37.064" v="1659" actId="478"/>
          <ac:spMkLst>
            <pc:docMk/>
            <pc:sldMk cId="0" sldId="258"/>
            <ac:spMk id="339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20:33.043" v="1657" actId="478"/>
          <ac:spMkLst>
            <pc:docMk/>
            <pc:sldMk cId="0" sldId="258"/>
            <ac:spMk id="340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14:20:30.720" v="1656" actId="478"/>
          <ac:spMkLst>
            <pc:docMk/>
            <pc:sldMk cId="0" sldId="258"/>
            <ac:spMk id="355" creationId="{00000000-0000-0000-0000-000000000000}"/>
          </ac:spMkLst>
        </pc:spChg>
        <pc:grpChg chg="mod">
          <ac:chgData name="עמרי ביטון" userId="f7ae3eaf352c845d" providerId="LiveId" clId="{F556FEE8-9AC0-4F78-81C6-FB889FC14E57}" dt="2022-07-06T14:56:36.217" v="1675" actId="1076"/>
          <ac:grpSpMkLst>
            <pc:docMk/>
            <pc:sldMk cId="0" sldId="258"/>
            <ac:grpSpMk id="341" creationId="{00000000-0000-0000-0000-000000000000}"/>
          </ac:grpSpMkLst>
        </pc:grpChg>
        <pc:graphicFrameChg chg="add mod modGraphic">
          <ac:chgData name="עמרי ביטון" userId="f7ae3eaf352c845d" providerId="LiveId" clId="{F556FEE8-9AC0-4F78-81C6-FB889FC14E57}" dt="2022-07-06T15:11:08.518" v="1801" actId="20577"/>
          <ac:graphicFrameMkLst>
            <pc:docMk/>
            <pc:sldMk cId="0" sldId="258"/>
            <ac:graphicFrameMk id="79" creationId="{8CCDBB15-DAA3-5EA1-1488-C6223561D4AE}"/>
          </ac:graphicFrameMkLst>
        </pc:graphicFrameChg>
      </pc:sldChg>
      <pc:sldChg chg="addSp delSp modSp mod ord">
        <pc:chgData name="עמרי ביטון" userId="f7ae3eaf352c845d" providerId="LiveId" clId="{F556FEE8-9AC0-4F78-81C6-FB889FC14E57}" dt="2022-07-06T08:42:19.022" v="1289" actId="1076"/>
        <pc:sldMkLst>
          <pc:docMk/>
          <pc:sldMk cId="0" sldId="259"/>
        </pc:sldMkLst>
        <pc:spChg chg="add del mod">
          <ac:chgData name="עמרי ביטון" userId="f7ae3eaf352c845d" providerId="LiveId" clId="{F556FEE8-9AC0-4F78-81C6-FB889FC14E57}" dt="2022-07-05T12:22:12.845" v="69" actId="478"/>
          <ac:spMkLst>
            <pc:docMk/>
            <pc:sldMk cId="0" sldId="259"/>
            <ac:spMk id="3" creationId="{B4EE1EA0-65A6-DF42-5A62-A16789F4ACA1}"/>
          </ac:spMkLst>
        </pc:spChg>
        <pc:spChg chg="add del mod">
          <ac:chgData name="עמרי ביטון" userId="f7ae3eaf352c845d" providerId="LiveId" clId="{F556FEE8-9AC0-4F78-81C6-FB889FC14E57}" dt="2022-07-05T12:23:47.763" v="83" actId="767"/>
          <ac:spMkLst>
            <pc:docMk/>
            <pc:sldMk cId="0" sldId="259"/>
            <ac:spMk id="4" creationId="{22AD044A-57DB-33C3-FBFD-1D88AC54F1F9}"/>
          </ac:spMkLst>
        </pc:spChg>
        <pc:spChg chg="add mod">
          <ac:chgData name="עמרי ביטון" userId="f7ae3eaf352c845d" providerId="LiveId" clId="{F556FEE8-9AC0-4F78-81C6-FB889FC14E57}" dt="2022-07-05T12:26:58.601" v="113" actId="14100"/>
          <ac:spMkLst>
            <pc:docMk/>
            <pc:sldMk cId="0" sldId="259"/>
            <ac:spMk id="5" creationId="{CE2959AF-9FF9-EB38-4843-7301D96BB3C6}"/>
          </ac:spMkLst>
        </pc:spChg>
        <pc:spChg chg="mod">
          <ac:chgData name="עמרי ביטון" userId="f7ae3eaf352c845d" providerId="LiveId" clId="{F556FEE8-9AC0-4F78-81C6-FB889FC14E57}" dt="2022-07-05T12:26:48.310" v="110" actId="14100"/>
          <ac:spMkLst>
            <pc:docMk/>
            <pc:sldMk cId="0" sldId="259"/>
            <ac:spMk id="362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5T12:21:02.665" v="35" actId="478"/>
          <ac:spMkLst>
            <pc:docMk/>
            <pc:sldMk cId="0" sldId="259"/>
            <ac:spMk id="363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8:42:19.022" v="1289" actId="1076"/>
          <ac:spMkLst>
            <pc:docMk/>
            <pc:sldMk cId="0" sldId="259"/>
            <ac:spMk id="364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5T12:22:11.477" v="68" actId="478"/>
          <ac:spMkLst>
            <pc:docMk/>
            <pc:sldMk cId="0" sldId="259"/>
            <ac:spMk id="365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5T11:58:45.012" v="29" actId="478"/>
          <ac:spMkLst>
            <pc:docMk/>
            <pc:sldMk cId="0" sldId="259"/>
            <ac:spMk id="366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5T12:21:11.596" v="38" actId="478"/>
          <ac:spMkLst>
            <pc:docMk/>
            <pc:sldMk cId="0" sldId="259"/>
            <ac:spMk id="367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5T12:21:21.549" v="42" actId="478"/>
          <ac:spMkLst>
            <pc:docMk/>
            <pc:sldMk cId="0" sldId="259"/>
            <ac:spMk id="368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21:23.727" v="43" actId="478"/>
          <ac:spMkLst>
            <pc:docMk/>
            <pc:sldMk cId="0" sldId="259"/>
            <ac:spMk id="369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21:19.057" v="40" actId="478"/>
          <ac:spMkLst>
            <pc:docMk/>
            <pc:sldMk cId="0" sldId="259"/>
            <ac:spMk id="370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21:25.820" v="44" actId="478"/>
          <ac:spMkLst>
            <pc:docMk/>
            <pc:sldMk cId="0" sldId="259"/>
            <ac:spMk id="371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21:15.406" v="39" actId="478"/>
          <ac:spMkLst>
            <pc:docMk/>
            <pc:sldMk cId="0" sldId="259"/>
            <ac:spMk id="372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1:59:03.504" v="30" actId="1076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1:59:03.504" v="30" actId="1076"/>
          <ac:spMkLst>
            <pc:docMk/>
            <pc:sldMk cId="0" sldId="259"/>
            <ac:spMk id="411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22:00.772" v="65" actId="478"/>
          <ac:spMkLst>
            <pc:docMk/>
            <pc:sldMk cId="0" sldId="259"/>
            <ac:spMk id="412" creationId="{00000000-0000-0000-0000-000000000000}"/>
          </ac:spMkLst>
        </pc:spChg>
        <pc:grpChg chg="mod">
          <ac:chgData name="עמרי ביטון" userId="f7ae3eaf352c845d" providerId="LiveId" clId="{F556FEE8-9AC0-4F78-81C6-FB889FC14E57}" dt="2022-07-05T11:59:03.504" v="30" actId="1076"/>
          <ac:grpSpMkLst>
            <pc:docMk/>
            <pc:sldMk cId="0" sldId="259"/>
            <ac:grpSpMk id="373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5T11:59:03.504" v="30" actId="1076"/>
          <ac:grpSpMkLst>
            <pc:docMk/>
            <pc:sldMk cId="0" sldId="259"/>
            <ac:grpSpMk id="397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5T11:59:03.504" v="30" actId="1076"/>
          <ac:grpSpMkLst>
            <pc:docMk/>
            <pc:sldMk cId="0" sldId="259"/>
            <ac:grpSpMk id="401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5T11:59:03.504" v="30" actId="1076"/>
          <ac:grpSpMkLst>
            <pc:docMk/>
            <pc:sldMk cId="0" sldId="259"/>
            <ac:grpSpMk id="405" creationId="{00000000-0000-0000-0000-000000000000}"/>
          </ac:grpSpMkLst>
        </pc:grpChg>
      </pc:sldChg>
      <pc:sldChg chg="add del modNotes">
        <pc:chgData name="עמרי ביטון" userId="f7ae3eaf352c845d" providerId="LiveId" clId="{F556FEE8-9AC0-4F78-81C6-FB889FC14E57}" dt="2022-07-07T08:55:39.731" v="1920" actId="47"/>
        <pc:sldMkLst>
          <pc:docMk/>
          <pc:sldMk cId="0" sldId="260"/>
        </pc:sldMkLst>
      </pc:sldChg>
      <pc:sldChg chg="addSp delSp modSp mod ord modNotes">
        <pc:chgData name="עמרי ביטון" userId="f7ae3eaf352c845d" providerId="LiveId" clId="{F556FEE8-9AC0-4F78-81C6-FB889FC14E57}" dt="2022-07-06T08:42:28.926" v="1292" actId="478"/>
        <pc:sldMkLst>
          <pc:docMk/>
          <pc:sldMk cId="0" sldId="261"/>
        </pc:sldMkLst>
        <pc:spChg chg="add mod">
          <ac:chgData name="עמרי ביטון" userId="f7ae3eaf352c845d" providerId="LiveId" clId="{F556FEE8-9AC0-4F78-81C6-FB889FC14E57}" dt="2022-07-05T12:34:15.804" v="160" actId="1076"/>
          <ac:spMkLst>
            <pc:docMk/>
            <pc:sldMk cId="0" sldId="261"/>
            <ac:spMk id="3" creationId="{1A0E4CA9-2F8F-1CE1-DBFF-6AE413CE6BEE}"/>
          </ac:spMkLst>
        </pc:spChg>
        <pc:spChg chg="add del mod">
          <ac:chgData name="עמרי ביטון" userId="f7ae3eaf352c845d" providerId="LiveId" clId="{F556FEE8-9AC0-4F78-81C6-FB889FC14E57}" dt="2022-07-05T12:32:40.881" v="144" actId="478"/>
          <ac:spMkLst>
            <pc:docMk/>
            <pc:sldMk cId="0" sldId="261"/>
            <ac:spMk id="5" creationId="{B3F0A458-A4E7-F0AC-E821-9B9C886B988D}"/>
          </ac:spMkLst>
        </pc:spChg>
        <pc:spChg chg="add del mod">
          <ac:chgData name="עמרי ביטון" userId="f7ae3eaf352c845d" providerId="LiveId" clId="{F556FEE8-9AC0-4F78-81C6-FB889FC14E57}" dt="2022-07-06T08:42:28.926" v="1292" actId="478"/>
          <ac:spMkLst>
            <pc:docMk/>
            <pc:sldMk cId="0" sldId="261"/>
            <ac:spMk id="7" creationId="{01DBBAF0-AB82-D4FF-242B-DE82CC3148DA}"/>
          </ac:spMkLst>
        </pc:spChg>
        <pc:spChg chg="del">
          <ac:chgData name="עמרי ביטון" userId="f7ae3eaf352c845d" providerId="LiveId" clId="{F556FEE8-9AC0-4F78-81C6-FB889FC14E57}" dt="2022-07-05T12:32:44.075" v="145" actId="478"/>
          <ac:spMkLst>
            <pc:docMk/>
            <pc:sldMk cId="0" sldId="261"/>
            <ac:spMk id="434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32:35.351" v="142" actId="478"/>
          <ac:spMkLst>
            <pc:docMk/>
            <pc:sldMk cId="0" sldId="261"/>
            <ac:spMk id="435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32:30.628" v="141" actId="478"/>
          <ac:spMkLst>
            <pc:docMk/>
            <pc:sldMk cId="0" sldId="261"/>
            <ac:spMk id="436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8:42:27.296" v="1291" actId="478"/>
          <ac:spMkLst>
            <pc:docMk/>
            <pc:sldMk cId="0" sldId="261"/>
            <ac:spMk id="449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7:03:54.876" v="484" actId="478"/>
          <ac:spMkLst>
            <pc:docMk/>
            <pc:sldMk cId="0" sldId="261"/>
            <ac:spMk id="450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8:42:24.607" v="1290" actId="478"/>
          <ac:spMkLst>
            <pc:docMk/>
            <pc:sldMk cId="0" sldId="261"/>
            <ac:spMk id="451" creationId="{00000000-0000-0000-0000-000000000000}"/>
          </ac:spMkLst>
        </pc:spChg>
        <pc:grpChg chg="del mod">
          <ac:chgData name="עמרי ביטון" userId="f7ae3eaf352c845d" providerId="LiveId" clId="{F556FEE8-9AC0-4F78-81C6-FB889FC14E57}" dt="2022-07-05T12:32:46.105" v="147" actId="478"/>
          <ac:grpSpMkLst>
            <pc:docMk/>
            <pc:sldMk cId="0" sldId="261"/>
            <ac:grpSpMk id="437" creationId="{00000000-0000-0000-0000-000000000000}"/>
          </ac:grpSpMkLst>
        </pc:grpChg>
        <pc:picChg chg="add mod">
          <ac:chgData name="עמרי ביטון" userId="f7ae3eaf352c845d" providerId="LiveId" clId="{F556FEE8-9AC0-4F78-81C6-FB889FC14E57}" dt="2022-07-05T12:34:37.750" v="163" actId="1076"/>
          <ac:picMkLst>
            <pc:docMk/>
            <pc:sldMk cId="0" sldId="261"/>
            <ac:picMk id="26" creationId="{AAFA65D5-F368-8F3A-5854-A43FE50CDBB7}"/>
          </ac:picMkLst>
        </pc:picChg>
      </pc:sldChg>
      <pc:sldChg chg="addSp delSp modSp mod ord">
        <pc:chgData name="עמרי ביטון" userId="f7ae3eaf352c845d" providerId="LiveId" clId="{F556FEE8-9AC0-4F78-81C6-FB889FC14E57}" dt="2022-07-06T16:03:24.672" v="1842" actId="14100"/>
        <pc:sldMkLst>
          <pc:docMk/>
          <pc:sldMk cId="0" sldId="262"/>
        </pc:sldMkLst>
        <pc:spChg chg="add del mod">
          <ac:chgData name="עמרי ביטון" userId="f7ae3eaf352c845d" providerId="LiveId" clId="{F556FEE8-9AC0-4F78-81C6-FB889FC14E57}" dt="2022-07-05T12:29:25.894" v="117" actId="478"/>
          <ac:spMkLst>
            <pc:docMk/>
            <pc:sldMk cId="0" sldId="262"/>
            <ac:spMk id="3" creationId="{2571F16E-4AE7-E934-EF08-CF37B3099D4F}"/>
          </ac:spMkLst>
        </pc:spChg>
        <pc:spChg chg="add del mod">
          <ac:chgData name="עמרי ביטון" userId="f7ae3eaf352c845d" providerId="LiveId" clId="{F556FEE8-9AC0-4F78-81C6-FB889FC14E57}" dt="2022-07-05T12:30:47.949" v="138" actId="478"/>
          <ac:spMkLst>
            <pc:docMk/>
            <pc:sldMk cId="0" sldId="262"/>
            <ac:spMk id="5" creationId="{1E5016E6-5978-39E2-5540-853FDEBFA424}"/>
          </ac:spMkLst>
        </pc:spChg>
        <pc:spChg chg="del">
          <ac:chgData name="עמרי ביטון" userId="f7ae3eaf352c845d" providerId="LiveId" clId="{F556FEE8-9AC0-4F78-81C6-FB889FC14E57}" dt="2022-07-05T12:29:22.405" v="116" actId="478"/>
          <ac:spMkLst>
            <pc:docMk/>
            <pc:sldMk cId="0" sldId="262"/>
            <ac:spMk id="458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2:30:28.317" v="132" actId="14100"/>
          <ac:spMkLst>
            <pc:docMk/>
            <pc:sldMk cId="0" sldId="262"/>
            <ac:spMk id="460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2:30:33.806" v="133" actId="1076"/>
          <ac:spMkLst>
            <pc:docMk/>
            <pc:sldMk cId="0" sldId="262"/>
            <ac:spMk id="461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5T12:30:45.762" v="137" actId="478"/>
          <ac:spMkLst>
            <pc:docMk/>
            <pc:sldMk cId="0" sldId="262"/>
            <ac:spMk id="509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6T07:03:51.230" v="483" actId="478"/>
          <ac:spMkLst>
            <pc:docMk/>
            <pc:sldMk cId="0" sldId="262"/>
            <ac:spMk id="510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5T12:30:42.504" v="135" actId="478"/>
          <ac:spMkLst>
            <pc:docMk/>
            <pc:sldMk cId="0" sldId="262"/>
            <ac:spMk id="511" creationId="{00000000-0000-0000-0000-000000000000}"/>
          </ac:spMkLst>
        </pc:spChg>
        <pc:grpChg chg="mod">
          <ac:chgData name="עמרי ביטון" userId="f7ae3eaf352c845d" providerId="LiveId" clId="{F556FEE8-9AC0-4F78-81C6-FB889FC14E57}" dt="2022-07-06T16:03:18.911" v="1841" actId="14100"/>
          <ac:grpSpMkLst>
            <pc:docMk/>
            <pc:sldMk cId="0" sldId="262"/>
            <ac:grpSpMk id="462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6T16:03:24.672" v="1842" actId="14100"/>
          <ac:grpSpMkLst>
            <pc:docMk/>
            <pc:sldMk cId="0" sldId="262"/>
            <ac:grpSpMk id="480" creationId="{00000000-0000-0000-0000-000000000000}"/>
          </ac:grpSpMkLst>
        </pc:grpChg>
      </pc:sldChg>
      <pc:sldChg chg="addSp delSp modSp mod ord modNotes">
        <pc:chgData name="עמרי ביטון" userId="f7ae3eaf352c845d" providerId="LiveId" clId="{F556FEE8-9AC0-4F78-81C6-FB889FC14E57}" dt="2022-07-06T09:12:18.709" v="1337" actId="1076"/>
        <pc:sldMkLst>
          <pc:docMk/>
          <pc:sldMk cId="0" sldId="263"/>
        </pc:sldMkLst>
        <pc:spChg chg="add del mod">
          <ac:chgData name="עמרי ביטון" userId="f7ae3eaf352c845d" providerId="LiveId" clId="{F556FEE8-9AC0-4F78-81C6-FB889FC14E57}" dt="2022-07-06T07:26:00.012" v="552" actId="478"/>
          <ac:spMkLst>
            <pc:docMk/>
            <pc:sldMk cId="0" sldId="263"/>
            <ac:spMk id="3" creationId="{3D28E2E9-E8FA-6A29-340E-F2F39C510E51}"/>
          </ac:spMkLst>
        </pc:spChg>
        <pc:spChg chg="add del mod">
          <ac:chgData name="עמרי ביטון" userId="f7ae3eaf352c845d" providerId="LiveId" clId="{F556FEE8-9AC0-4F78-81C6-FB889FC14E57}" dt="2022-07-06T07:22:36.825" v="545" actId="108"/>
          <ac:spMkLst>
            <pc:docMk/>
            <pc:sldMk cId="0" sldId="263"/>
            <ac:spMk id="518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6T07:17:37.948" v="513" actId="478"/>
          <ac:spMkLst>
            <pc:docMk/>
            <pc:sldMk cId="0" sldId="263"/>
            <ac:spMk id="519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9:12:18.709" v="1337" actId="1076"/>
          <ac:spMkLst>
            <pc:docMk/>
            <pc:sldMk cId="0" sldId="263"/>
            <ac:spMk id="520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7:21:24.241" v="540" actId="1076"/>
          <ac:spMkLst>
            <pc:docMk/>
            <pc:sldMk cId="0" sldId="263"/>
            <ac:spMk id="521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7:21:06.577" v="538" actId="1076"/>
          <ac:spMkLst>
            <pc:docMk/>
            <pc:sldMk cId="0" sldId="263"/>
            <ac:spMk id="522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7:20:56.985" v="537" actId="1076"/>
          <ac:spMkLst>
            <pc:docMk/>
            <pc:sldMk cId="0" sldId="263"/>
            <ac:spMk id="523" creationId="{00000000-0000-0000-0000-000000000000}"/>
          </ac:spMkLst>
        </pc:spChg>
        <pc:spChg chg="del mod">
          <ac:chgData name="עמרי ביטון" userId="f7ae3eaf352c845d" providerId="LiveId" clId="{F556FEE8-9AC0-4F78-81C6-FB889FC14E57}" dt="2022-07-06T07:19:42.231" v="530" actId="478"/>
          <ac:spMkLst>
            <pc:docMk/>
            <pc:sldMk cId="0" sldId="263"/>
            <ac:spMk id="525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7:25:57.265" v="551" actId="478"/>
          <ac:spMkLst>
            <pc:docMk/>
            <pc:sldMk cId="0" sldId="263"/>
            <ac:spMk id="527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7:23:49.325" v="549" actId="478"/>
          <ac:spMkLst>
            <pc:docMk/>
            <pc:sldMk cId="0" sldId="263"/>
            <ac:spMk id="528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7:18:49.043" v="521" actId="478"/>
          <ac:spMkLst>
            <pc:docMk/>
            <pc:sldMk cId="0" sldId="263"/>
            <ac:spMk id="529" creationId="{00000000-0000-0000-0000-000000000000}"/>
          </ac:spMkLst>
        </pc:spChg>
        <pc:spChg chg="add del mod">
          <ac:chgData name="עמרי ביטון" userId="f7ae3eaf352c845d" providerId="LiveId" clId="{F556FEE8-9AC0-4F78-81C6-FB889FC14E57}" dt="2022-07-06T07:23:45.728" v="548" actId="1076"/>
          <ac:spMkLst>
            <pc:docMk/>
            <pc:sldMk cId="0" sldId="263"/>
            <ac:spMk id="530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7:20:49.442" v="536" actId="1076"/>
          <ac:spMkLst>
            <pc:docMk/>
            <pc:sldMk cId="0" sldId="263"/>
            <ac:spMk id="531" creationId="{00000000-0000-0000-0000-000000000000}"/>
          </ac:spMkLst>
        </pc:spChg>
        <pc:spChg chg="add del mod">
          <ac:chgData name="עמרי ביטון" userId="f7ae3eaf352c845d" providerId="LiveId" clId="{F556FEE8-9AC0-4F78-81C6-FB889FC14E57}" dt="2022-07-06T07:18:25.585" v="519" actId="478"/>
          <ac:spMkLst>
            <pc:docMk/>
            <pc:sldMk cId="0" sldId="263"/>
            <ac:spMk id="532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7:25:54.408" v="550" actId="478"/>
          <ac:spMkLst>
            <pc:docMk/>
            <pc:sldMk cId="0" sldId="263"/>
            <ac:spMk id="533" creationId="{00000000-0000-0000-0000-000000000000}"/>
          </ac:spMkLst>
        </pc:spChg>
        <pc:picChg chg="add mod">
          <ac:chgData name="עמרי ביטון" userId="f7ae3eaf352c845d" providerId="LiveId" clId="{F556FEE8-9AC0-4F78-81C6-FB889FC14E57}" dt="2022-07-06T07:32:22.388" v="565" actId="14100"/>
          <ac:picMkLst>
            <pc:docMk/>
            <pc:sldMk cId="0" sldId="263"/>
            <ac:picMk id="22" creationId="{580E44A0-0FEF-A864-9BE0-649FE5B45460}"/>
          </ac:picMkLst>
        </pc:picChg>
        <pc:picChg chg="del">
          <ac:chgData name="עמרי ביטון" userId="f7ae3eaf352c845d" providerId="LiveId" clId="{F556FEE8-9AC0-4F78-81C6-FB889FC14E57}" dt="2022-07-06T07:27:03.979" v="553" actId="478"/>
          <ac:picMkLst>
            <pc:docMk/>
            <pc:sldMk cId="0" sldId="263"/>
            <ac:picMk id="526" creationId="{00000000-0000-0000-0000-000000000000}"/>
          </ac:picMkLst>
        </pc:picChg>
      </pc:sldChg>
      <pc:sldChg chg="add del modNotes">
        <pc:chgData name="עמרי ביטון" userId="f7ae3eaf352c845d" providerId="LiveId" clId="{F556FEE8-9AC0-4F78-81C6-FB889FC14E57}" dt="2022-07-07T08:55:38.343" v="1919" actId="47"/>
        <pc:sldMkLst>
          <pc:docMk/>
          <pc:sldMk cId="0" sldId="264"/>
        </pc:sldMkLst>
      </pc:sldChg>
      <pc:sldChg chg="addSp delSp modSp mod ord">
        <pc:chgData name="עמרי ביטון" userId="f7ae3eaf352c845d" providerId="LiveId" clId="{F556FEE8-9AC0-4F78-81C6-FB889FC14E57}" dt="2022-07-07T08:54:55.534" v="1881" actId="1076"/>
        <pc:sldMkLst>
          <pc:docMk/>
          <pc:sldMk cId="0" sldId="265"/>
        </pc:sldMkLst>
        <pc:spChg chg="add del mod">
          <ac:chgData name="עמרי ביטון" userId="f7ae3eaf352c845d" providerId="LiveId" clId="{F556FEE8-9AC0-4F78-81C6-FB889FC14E57}" dt="2022-07-06T07:03:01.199" v="473" actId="478"/>
          <ac:spMkLst>
            <pc:docMk/>
            <pc:sldMk cId="0" sldId="265"/>
            <ac:spMk id="3" creationId="{C30AFBF5-340F-0BC0-3BEB-5CC71C0FAF69}"/>
          </ac:spMkLst>
        </pc:spChg>
        <pc:spChg chg="add del mod">
          <ac:chgData name="עמרי ביטון" userId="f7ae3eaf352c845d" providerId="LiveId" clId="{F556FEE8-9AC0-4F78-81C6-FB889FC14E57}" dt="2022-07-05T12:52:17.950" v="315"/>
          <ac:spMkLst>
            <pc:docMk/>
            <pc:sldMk cId="0" sldId="265"/>
            <ac:spMk id="27" creationId="{8E2603A7-3E10-7869-6036-8BCBDF470E57}"/>
          </ac:spMkLst>
        </pc:spChg>
        <pc:spChg chg="add del mod">
          <ac:chgData name="עמרי ביטון" userId="f7ae3eaf352c845d" providerId="LiveId" clId="{F556FEE8-9AC0-4F78-81C6-FB889FC14E57}" dt="2022-07-05T12:52:17.950" v="315"/>
          <ac:spMkLst>
            <pc:docMk/>
            <pc:sldMk cId="0" sldId="265"/>
            <ac:spMk id="28" creationId="{03231FC4-A70F-D82B-235D-FC13D79B8946}"/>
          </ac:spMkLst>
        </pc:spChg>
        <pc:spChg chg="add del mod">
          <ac:chgData name="עמרי ביטון" userId="f7ae3eaf352c845d" providerId="LiveId" clId="{F556FEE8-9AC0-4F78-81C6-FB889FC14E57}" dt="2022-07-05T12:52:20.029" v="317"/>
          <ac:spMkLst>
            <pc:docMk/>
            <pc:sldMk cId="0" sldId="265"/>
            <ac:spMk id="29" creationId="{70347840-B3D7-E622-6642-ED9F7C6A022E}"/>
          </ac:spMkLst>
        </pc:spChg>
        <pc:spChg chg="add mod">
          <ac:chgData name="עמרי ביטון" userId="f7ae3eaf352c845d" providerId="LiveId" clId="{F556FEE8-9AC0-4F78-81C6-FB889FC14E57}" dt="2022-07-07T08:54:24.244" v="1880" actId="1076"/>
          <ac:spMkLst>
            <pc:docMk/>
            <pc:sldMk cId="0" sldId="265"/>
            <ac:spMk id="30" creationId="{6966E7E5-71C1-AC36-30BE-A7D07EB30D37}"/>
          </ac:spMkLst>
        </pc:spChg>
        <pc:spChg chg="add mod">
          <ac:chgData name="עמרי ביטון" userId="f7ae3eaf352c845d" providerId="LiveId" clId="{F556FEE8-9AC0-4F78-81C6-FB889FC14E57}" dt="2022-07-07T08:53:58.484" v="1876" actId="1076"/>
          <ac:spMkLst>
            <pc:docMk/>
            <pc:sldMk cId="0" sldId="265"/>
            <ac:spMk id="31" creationId="{647E2EDA-1266-0457-683E-7093298A23A0}"/>
          </ac:spMkLst>
        </pc:spChg>
        <pc:spChg chg="add mod">
          <ac:chgData name="עמרי ביטון" userId="f7ae3eaf352c845d" providerId="LiveId" clId="{F556FEE8-9AC0-4F78-81C6-FB889FC14E57}" dt="2022-07-07T08:54:17.902" v="1879" actId="1076"/>
          <ac:spMkLst>
            <pc:docMk/>
            <pc:sldMk cId="0" sldId="265"/>
            <ac:spMk id="32" creationId="{08402666-1CEB-43FF-44A7-F4BCBB7FB150}"/>
          </ac:spMkLst>
        </pc:spChg>
        <pc:spChg chg="mod">
          <ac:chgData name="עמרי ביטון" userId="f7ae3eaf352c845d" providerId="LiveId" clId="{F556FEE8-9AC0-4F78-81C6-FB889FC14E57}" dt="2022-07-05T12:53:58.798" v="331"/>
          <ac:spMkLst>
            <pc:docMk/>
            <pc:sldMk cId="0" sldId="265"/>
            <ac:spMk id="34" creationId="{934E1AE3-A7AD-9830-2383-A6A2FD302ECC}"/>
          </ac:spMkLst>
        </pc:spChg>
        <pc:spChg chg="mod">
          <ac:chgData name="עמרי ביטון" userId="f7ae3eaf352c845d" providerId="LiveId" clId="{F556FEE8-9AC0-4F78-81C6-FB889FC14E57}" dt="2022-07-07T08:51:03.641" v="1855" actId="14100"/>
          <ac:spMkLst>
            <pc:docMk/>
            <pc:sldMk cId="0" sldId="265"/>
            <ac:spMk id="35" creationId="{68BBCF85-8604-DB53-8CBD-868D2D2FB909}"/>
          </ac:spMkLst>
        </pc:spChg>
        <pc:spChg chg="mod">
          <ac:chgData name="עמרי ביטון" userId="f7ae3eaf352c845d" providerId="LiveId" clId="{F556FEE8-9AC0-4F78-81C6-FB889FC14E57}" dt="2022-07-05T12:53:58.798" v="331"/>
          <ac:spMkLst>
            <pc:docMk/>
            <pc:sldMk cId="0" sldId="265"/>
            <ac:spMk id="36" creationId="{458FE4BD-3F71-83AA-2319-4C8635597A67}"/>
          </ac:spMkLst>
        </pc:spChg>
        <pc:spChg chg="mod">
          <ac:chgData name="עמרי ביטון" userId="f7ae3eaf352c845d" providerId="LiveId" clId="{F556FEE8-9AC0-4F78-81C6-FB889FC14E57}" dt="2022-07-05T12:36:20.513" v="166"/>
          <ac:spMkLst>
            <pc:docMk/>
            <pc:sldMk cId="0" sldId="265"/>
            <ac:spMk id="564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2:40:33.171" v="206" actId="1076"/>
          <ac:spMkLst>
            <pc:docMk/>
            <pc:sldMk cId="0" sldId="265"/>
            <ac:spMk id="565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2:40:31.321" v="202" actId="1076"/>
          <ac:spMkLst>
            <pc:docMk/>
            <pc:sldMk cId="0" sldId="265"/>
            <ac:spMk id="566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2:40:29.139" v="199" actId="1076"/>
          <ac:spMkLst>
            <pc:docMk/>
            <pc:sldMk cId="0" sldId="265"/>
            <ac:spMk id="567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7T08:54:55.534" v="1881" actId="1076"/>
          <ac:spMkLst>
            <pc:docMk/>
            <pc:sldMk cId="0" sldId="265"/>
            <ac:spMk id="568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2:37:11.035" v="169"/>
          <ac:spMkLst>
            <pc:docMk/>
            <pc:sldMk cId="0" sldId="265"/>
            <ac:spMk id="569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2:38:35.753" v="174"/>
          <ac:spMkLst>
            <pc:docMk/>
            <pc:sldMk cId="0" sldId="265"/>
            <ac:spMk id="570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7:03:07.670" v="475" actId="478"/>
          <ac:spMkLst>
            <pc:docMk/>
            <pc:sldMk cId="0" sldId="265"/>
            <ac:spMk id="571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7:02:57.918" v="472" actId="478"/>
          <ac:spMkLst>
            <pc:docMk/>
            <pc:sldMk cId="0" sldId="265"/>
            <ac:spMk id="572" creationId="{00000000-0000-0000-0000-000000000000}"/>
          </ac:spMkLst>
        </pc:spChg>
        <pc:spChg chg="add del mod">
          <ac:chgData name="עמרי ביטון" userId="f7ae3eaf352c845d" providerId="LiveId" clId="{F556FEE8-9AC0-4F78-81C6-FB889FC14E57}" dt="2022-07-05T12:52:13.394" v="310" actId="1076"/>
          <ac:spMkLst>
            <pc:docMk/>
            <pc:sldMk cId="0" sldId="265"/>
            <ac:spMk id="573" creationId="{00000000-0000-0000-0000-000000000000}"/>
          </ac:spMkLst>
        </pc:spChg>
        <pc:spChg chg="add del">
          <ac:chgData name="עמרי ביטון" userId="f7ae3eaf352c845d" providerId="LiveId" clId="{F556FEE8-9AC0-4F78-81C6-FB889FC14E57}" dt="2022-07-05T12:40:35.289" v="210" actId="478"/>
          <ac:spMkLst>
            <pc:docMk/>
            <pc:sldMk cId="0" sldId="265"/>
            <ac:spMk id="574" creationId="{00000000-0000-0000-0000-000000000000}"/>
          </ac:spMkLst>
        </pc:spChg>
        <pc:spChg chg="add del mod">
          <ac:chgData name="עמרי ביטון" userId="f7ae3eaf352c845d" providerId="LiveId" clId="{F556FEE8-9AC0-4F78-81C6-FB889FC14E57}" dt="2022-07-06T07:03:35.288" v="479" actId="478"/>
          <ac:spMkLst>
            <pc:docMk/>
            <pc:sldMk cId="0" sldId="265"/>
            <ac:spMk id="576" creationId="{00000000-0000-0000-0000-000000000000}"/>
          </ac:spMkLst>
        </pc:spChg>
        <pc:spChg chg="mod ord">
          <ac:chgData name="עמרי ביטון" userId="f7ae3eaf352c845d" providerId="LiveId" clId="{F556FEE8-9AC0-4F78-81C6-FB889FC14E57}" dt="2022-07-07T08:52:28.602" v="1865" actId="14100"/>
          <ac:spMkLst>
            <pc:docMk/>
            <pc:sldMk cId="0" sldId="265"/>
            <ac:spMk id="577" creationId="{00000000-0000-0000-0000-000000000000}"/>
          </ac:spMkLst>
        </pc:spChg>
        <pc:spChg chg="add del mod">
          <ac:chgData name="עמרי ביטון" userId="f7ae3eaf352c845d" providerId="LiveId" clId="{F556FEE8-9AC0-4F78-81C6-FB889FC14E57}" dt="2022-07-05T12:53:56.602" v="330" actId="478"/>
          <ac:spMkLst>
            <pc:docMk/>
            <pc:sldMk cId="0" sldId="265"/>
            <ac:spMk id="578" creationId="{00000000-0000-0000-0000-000000000000}"/>
          </ac:spMkLst>
        </pc:spChg>
        <pc:spChg chg="add del mod">
          <ac:chgData name="עמרי ביטון" userId="f7ae3eaf352c845d" providerId="LiveId" clId="{F556FEE8-9AC0-4F78-81C6-FB889FC14E57}" dt="2022-07-06T07:03:26.201" v="477" actId="1076"/>
          <ac:spMkLst>
            <pc:docMk/>
            <pc:sldMk cId="0" sldId="265"/>
            <ac:spMk id="579" creationId="{00000000-0000-0000-0000-000000000000}"/>
          </ac:spMkLst>
        </pc:spChg>
        <pc:spChg chg="add del">
          <ac:chgData name="עמרי ביטון" userId="f7ae3eaf352c845d" providerId="LiveId" clId="{F556FEE8-9AC0-4F78-81C6-FB889FC14E57}" dt="2022-07-06T07:03:04.033" v="474" actId="478"/>
          <ac:spMkLst>
            <pc:docMk/>
            <pc:sldMk cId="0" sldId="265"/>
            <ac:spMk id="586" creationId="{00000000-0000-0000-0000-000000000000}"/>
          </ac:spMkLst>
        </pc:spChg>
        <pc:grpChg chg="add mod">
          <ac:chgData name="עמרי ביטון" userId="f7ae3eaf352c845d" providerId="LiveId" clId="{F556FEE8-9AC0-4F78-81C6-FB889FC14E57}" dt="2022-07-07T08:52:55.280" v="1867" actId="14100"/>
          <ac:grpSpMkLst>
            <pc:docMk/>
            <pc:sldMk cId="0" sldId="265"/>
            <ac:grpSpMk id="33" creationId="{CC5D44B2-BF95-133B-B800-23BEA30E18EE}"/>
          </ac:grpSpMkLst>
        </pc:grpChg>
        <pc:grpChg chg="add del">
          <ac:chgData name="עמרי ביטון" userId="f7ae3eaf352c845d" providerId="LiveId" clId="{F556FEE8-9AC0-4F78-81C6-FB889FC14E57}" dt="2022-07-05T12:53:56.602" v="330" actId="478"/>
          <ac:grpSpMkLst>
            <pc:docMk/>
            <pc:sldMk cId="0" sldId="265"/>
            <ac:grpSpMk id="580" creationId="{00000000-0000-0000-0000-000000000000}"/>
          </ac:grpSpMkLst>
        </pc:grpChg>
        <pc:grpChg chg="add del mod">
          <ac:chgData name="עמרי ביטון" userId="f7ae3eaf352c845d" providerId="LiveId" clId="{F556FEE8-9AC0-4F78-81C6-FB889FC14E57}" dt="2022-07-06T07:03:37.031" v="480" actId="478"/>
          <ac:grpSpMkLst>
            <pc:docMk/>
            <pc:sldMk cId="0" sldId="265"/>
            <ac:grpSpMk id="583" creationId="{00000000-0000-0000-0000-000000000000}"/>
          </ac:grpSpMkLst>
        </pc:grpChg>
      </pc:sldChg>
      <pc:sldChg chg="modSp del mod">
        <pc:chgData name="עמרי ביטון" userId="f7ae3eaf352c845d" providerId="LiveId" clId="{F556FEE8-9AC0-4F78-81C6-FB889FC14E57}" dt="2022-07-07T09:28:18.087" v="1981" actId="47"/>
        <pc:sldMkLst>
          <pc:docMk/>
          <pc:sldMk cId="0" sldId="266"/>
        </pc:sldMkLst>
        <pc:spChg chg="mod">
          <ac:chgData name="עמרי ביטון" userId="f7ae3eaf352c845d" providerId="LiveId" clId="{F556FEE8-9AC0-4F78-81C6-FB889FC14E57}" dt="2022-07-05T12:52:30.191" v="322" actId="1076"/>
          <ac:spMkLst>
            <pc:docMk/>
            <pc:sldMk cId="0" sldId="266"/>
            <ac:spMk id="593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5T12:52:33.908" v="325" actId="1076"/>
          <ac:spMkLst>
            <pc:docMk/>
            <pc:sldMk cId="0" sldId="266"/>
            <ac:spMk id="600" creationId="{00000000-0000-0000-0000-000000000000}"/>
          </ac:spMkLst>
        </pc:spChg>
      </pc:sldChg>
      <pc:sldChg chg="del">
        <pc:chgData name="עמרי ביטון" userId="f7ae3eaf352c845d" providerId="LiveId" clId="{F556FEE8-9AC0-4F78-81C6-FB889FC14E57}" dt="2022-07-07T09:28:19.225" v="1982" actId="47"/>
        <pc:sldMkLst>
          <pc:docMk/>
          <pc:sldMk cId="0" sldId="267"/>
        </pc:sldMkLst>
      </pc:sldChg>
      <pc:sldChg chg="del">
        <pc:chgData name="עמרי ביטון" userId="f7ae3eaf352c845d" providerId="LiveId" clId="{F556FEE8-9AC0-4F78-81C6-FB889FC14E57}" dt="2022-07-07T09:28:19.720" v="1983" actId="47"/>
        <pc:sldMkLst>
          <pc:docMk/>
          <pc:sldMk cId="0" sldId="268"/>
        </pc:sldMkLst>
      </pc:sldChg>
      <pc:sldChg chg="del">
        <pc:chgData name="עמרי ביטון" userId="f7ae3eaf352c845d" providerId="LiveId" clId="{F556FEE8-9AC0-4F78-81C6-FB889FC14E57}" dt="2022-07-07T09:28:19.836" v="1984" actId="47"/>
        <pc:sldMkLst>
          <pc:docMk/>
          <pc:sldMk cId="0" sldId="269"/>
        </pc:sldMkLst>
      </pc:sldChg>
      <pc:sldChg chg="del">
        <pc:chgData name="עמרי ביטון" userId="f7ae3eaf352c845d" providerId="LiveId" clId="{F556FEE8-9AC0-4F78-81C6-FB889FC14E57}" dt="2022-07-07T09:28:20.032" v="1985" actId="47"/>
        <pc:sldMkLst>
          <pc:docMk/>
          <pc:sldMk cId="0" sldId="270"/>
        </pc:sldMkLst>
      </pc:sldChg>
      <pc:sldChg chg="del">
        <pc:chgData name="עמרי ביטון" userId="f7ae3eaf352c845d" providerId="LiveId" clId="{F556FEE8-9AC0-4F78-81C6-FB889FC14E57}" dt="2022-07-07T09:28:20.243" v="1986" actId="47"/>
        <pc:sldMkLst>
          <pc:docMk/>
          <pc:sldMk cId="0" sldId="271"/>
        </pc:sldMkLst>
      </pc:sldChg>
      <pc:sldChg chg="del">
        <pc:chgData name="עמרי ביטון" userId="f7ae3eaf352c845d" providerId="LiveId" clId="{F556FEE8-9AC0-4F78-81C6-FB889FC14E57}" dt="2022-07-07T09:28:20.392" v="1987" actId="47"/>
        <pc:sldMkLst>
          <pc:docMk/>
          <pc:sldMk cId="1003574815" sldId="272"/>
        </pc:sldMkLst>
      </pc:sldChg>
      <pc:sldChg chg="del">
        <pc:chgData name="עמרי ביטון" userId="f7ae3eaf352c845d" providerId="LiveId" clId="{F556FEE8-9AC0-4F78-81C6-FB889FC14E57}" dt="2022-07-07T09:28:20.573" v="1988" actId="47"/>
        <pc:sldMkLst>
          <pc:docMk/>
          <pc:sldMk cId="0" sldId="273"/>
        </pc:sldMkLst>
      </pc:sldChg>
      <pc:sldChg chg="del">
        <pc:chgData name="עמרי ביטון" userId="f7ae3eaf352c845d" providerId="LiveId" clId="{F556FEE8-9AC0-4F78-81C6-FB889FC14E57}" dt="2022-07-07T09:28:20.746" v="1989" actId="47"/>
        <pc:sldMkLst>
          <pc:docMk/>
          <pc:sldMk cId="0" sldId="274"/>
        </pc:sldMkLst>
      </pc:sldChg>
      <pc:sldChg chg="del">
        <pc:chgData name="עמרי ביטון" userId="f7ae3eaf352c845d" providerId="LiveId" clId="{F556FEE8-9AC0-4F78-81C6-FB889FC14E57}" dt="2022-07-07T09:28:20.916" v="1990" actId="47"/>
        <pc:sldMkLst>
          <pc:docMk/>
          <pc:sldMk cId="0" sldId="275"/>
        </pc:sldMkLst>
      </pc:sldChg>
      <pc:sldChg chg="del">
        <pc:chgData name="עמרי ביטון" userId="f7ae3eaf352c845d" providerId="LiveId" clId="{F556FEE8-9AC0-4F78-81C6-FB889FC14E57}" dt="2022-07-07T09:28:21.064" v="1991" actId="47"/>
        <pc:sldMkLst>
          <pc:docMk/>
          <pc:sldMk cId="0" sldId="276"/>
        </pc:sldMkLst>
      </pc:sldChg>
      <pc:sldChg chg="addSp delSp del mod">
        <pc:chgData name="עמרי ביטון" userId="f7ae3eaf352c845d" providerId="LiveId" clId="{F556FEE8-9AC0-4F78-81C6-FB889FC14E57}" dt="2022-07-07T09:28:25.546" v="1992" actId="47"/>
        <pc:sldMkLst>
          <pc:docMk/>
          <pc:sldMk cId="0" sldId="277"/>
        </pc:sldMkLst>
        <pc:spChg chg="add del">
          <ac:chgData name="עמרי ביטון" userId="f7ae3eaf352c845d" providerId="LiveId" clId="{F556FEE8-9AC0-4F78-81C6-FB889FC14E57}" dt="2022-07-05T12:53:38.827" v="329" actId="21"/>
          <ac:spMkLst>
            <pc:docMk/>
            <pc:sldMk cId="0" sldId="277"/>
            <ac:spMk id="1110" creationId="{00000000-0000-0000-0000-000000000000}"/>
          </ac:spMkLst>
        </pc:spChg>
        <pc:grpChg chg="add del">
          <ac:chgData name="עמרי ביטון" userId="f7ae3eaf352c845d" providerId="LiveId" clId="{F556FEE8-9AC0-4F78-81C6-FB889FC14E57}" dt="2022-07-05T12:53:38.827" v="329" actId="21"/>
          <ac:grpSpMkLst>
            <pc:docMk/>
            <pc:sldMk cId="0" sldId="277"/>
            <ac:grpSpMk id="1128" creationId="{00000000-0000-0000-0000-000000000000}"/>
          </ac:grpSpMkLst>
        </pc:grpChg>
      </pc:sldChg>
      <pc:sldChg chg="del">
        <pc:chgData name="עמרי ביטון" userId="f7ae3eaf352c845d" providerId="LiveId" clId="{F556FEE8-9AC0-4F78-81C6-FB889FC14E57}" dt="2022-07-07T09:28:26.019" v="1993" actId="47"/>
        <pc:sldMkLst>
          <pc:docMk/>
          <pc:sldMk cId="0" sldId="278"/>
        </pc:sldMkLst>
      </pc:sldChg>
      <pc:sldChg chg="del">
        <pc:chgData name="עמרי ביטון" userId="f7ae3eaf352c845d" providerId="LiveId" clId="{F556FEE8-9AC0-4F78-81C6-FB889FC14E57}" dt="2022-07-07T09:28:26.191" v="1994" actId="47"/>
        <pc:sldMkLst>
          <pc:docMk/>
          <pc:sldMk cId="0" sldId="279"/>
        </pc:sldMkLst>
      </pc:sldChg>
      <pc:sldChg chg="del">
        <pc:chgData name="עמרי ביטון" userId="f7ae3eaf352c845d" providerId="LiveId" clId="{F556FEE8-9AC0-4F78-81C6-FB889FC14E57}" dt="2022-07-07T09:28:26.331" v="1995" actId="47"/>
        <pc:sldMkLst>
          <pc:docMk/>
          <pc:sldMk cId="0" sldId="280"/>
        </pc:sldMkLst>
      </pc:sldChg>
      <pc:sldChg chg="del">
        <pc:chgData name="עמרי ביטון" userId="f7ae3eaf352c845d" providerId="LiveId" clId="{F556FEE8-9AC0-4F78-81C6-FB889FC14E57}" dt="2022-07-07T09:28:26.405" v="1996" actId="47"/>
        <pc:sldMkLst>
          <pc:docMk/>
          <pc:sldMk cId="0" sldId="281"/>
        </pc:sldMkLst>
      </pc:sldChg>
      <pc:sldChg chg="del">
        <pc:chgData name="עמרי ביטון" userId="f7ae3eaf352c845d" providerId="LiveId" clId="{F556FEE8-9AC0-4F78-81C6-FB889FC14E57}" dt="2022-07-07T09:28:26.482" v="1997" actId="47"/>
        <pc:sldMkLst>
          <pc:docMk/>
          <pc:sldMk cId="0" sldId="282"/>
        </pc:sldMkLst>
      </pc:sldChg>
      <pc:sldChg chg="del">
        <pc:chgData name="עמרי ביטון" userId="f7ae3eaf352c845d" providerId="LiveId" clId="{F556FEE8-9AC0-4F78-81C6-FB889FC14E57}" dt="2022-07-07T09:28:26.590" v="1998" actId="47"/>
        <pc:sldMkLst>
          <pc:docMk/>
          <pc:sldMk cId="0" sldId="283"/>
        </pc:sldMkLst>
      </pc:sldChg>
      <pc:sldChg chg="del">
        <pc:chgData name="עמרי ביטון" userId="f7ae3eaf352c845d" providerId="LiveId" clId="{F556FEE8-9AC0-4F78-81C6-FB889FC14E57}" dt="2022-07-07T09:28:26.723" v="1999" actId="47"/>
        <pc:sldMkLst>
          <pc:docMk/>
          <pc:sldMk cId="0" sldId="284"/>
        </pc:sldMkLst>
      </pc:sldChg>
      <pc:sldChg chg="del">
        <pc:chgData name="עמרי ביטון" userId="f7ae3eaf352c845d" providerId="LiveId" clId="{F556FEE8-9AC0-4F78-81C6-FB889FC14E57}" dt="2022-07-07T09:28:26.893" v="2000" actId="47"/>
        <pc:sldMkLst>
          <pc:docMk/>
          <pc:sldMk cId="0" sldId="285"/>
        </pc:sldMkLst>
      </pc:sldChg>
      <pc:sldChg chg="del">
        <pc:chgData name="עמרי ביטון" userId="f7ae3eaf352c845d" providerId="LiveId" clId="{F556FEE8-9AC0-4F78-81C6-FB889FC14E57}" dt="2022-07-07T09:28:27.049" v="2001" actId="47"/>
        <pc:sldMkLst>
          <pc:docMk/>
          <pc:sldMk cId="0" sldId="286"/>
        </pc:sldMkLst>
      </pc:sldChg>
      <pc:sldChg chg="del">
        <pc:chgData name="עמרי ביטון" userId="f7ae3eaf352c845d" providerId="LiveId" clId="{F556FEE8-9AC0-4F78-81C6-FB889FC14E57}" dt="2022-07-07T09:28:27.190" v="2002" actId="47"/>
        <pc:sldMkLst>
          <pc:docMk/>
          <pc:sldMk cId="0" sldId="287"/>
        </pc:sldMkLst>
      </pc:sldChg>
      <pc:sldChg chg="del">
        <pc:chgData name="עמרי ביטון" userId="f7ae3eaf352c845d" providerId="LiveId" clId="{F556FEE8-9AC0-4F78-81C6-FB889FC14E57}" dt="2022-07-07T09:28:27.371" v="2003" actId="47"/>
        <pc:sldMkLst>
          <pc:docMk/>
          <pc:sldMk cId="0" sldId="288"/>
        </pc:sldMkLst>
      </pc:sldChg>
      <pc:sldChg chg="del">
        <pc:chgData name="עמרי ביטון" userId="f7ae3eaf352c845d" providerId="LiveId" clId="{F556FEE8-9AC0-4F78-81C6-FB889FC14E57}" dt="2022-07-07T09:28:27.475" v="2004" actId="47"/>
        <pc:sldMkLst>
          <pc:docMk/>
          <pc:sldMk cId="0" sldId="289"/>
        </pc:sldMkLst>
      </pc:sldChg>
      <pc:sldChg chg="del">
        <pc:chgData name="עמרי ביטון" userId="f7ae3eaf352c845d" providerId="LiveId" clId="{F556FEE8-9AC0-4F78-81C6-FB889FC14E57}" dt="2022-07-07T09:28:27.626" v="2005" actId="47"/>
        <pc:sldMkLst>
          <pc:docMk/>
          <pc:sldMk cId="0" sldId="290"/>
        </pc:sldMkLst>
      </pc:sldChg>
      <pc:sldChg chg="del">
        <pc:chgData name="עמרי ביטון" userId="f7ae3eaf352c845d" providerId="LiveId" clId="{F556FEE8-9AC0-4F78-81C6-FB889FC14E57}" dt="2022-07-07T09:28:27.750" v="2006" actId="47"/>
        <pc:sldMkLst>
          <pc:docMk/>
          <pc:sldMk cId="0" sldId="291"/>
        </pc:sldMkLst>
      </pc:sldChg>
      <pc:sldChg chg="del">
        <pc:chgData name="עמרי ביטון" userId="f7ae3eaf352c845d" providerId="LiveId" clId="{F556FEE8-9AC0-4F78-81C6-FB889FC14E57}" dt="2022-07-07T09:28:27.901" v="2007" actId="47"/>
        <pc:sldMkLst>
          <pc:docMk/>
          <pc:sldMk cId="0" sldId="292"/>
        </pc:sldMkLst>
      </pc:sldChg>
      <pc:sldChg chg="del">
        <pc:chgData name="עמרי ביטון" userId="f7ae3eaf352c845d" providerId="LiveId" clId="{F556FEE8-9AC0-4F78-81C6-FB889FC14E57}" dt="2022-07-07T09:28:28.079" v="2008" actId="47"/>
        <pc:sldMkLst>
          <pc:docMk/>
          <pc:sldMk cId="0" sldId="293"/>
        </pc:sldMkLst>
      </pc:sldChg>
      <pc:sldChg chg="addSp delSp modSp mod ord">
        <pc:chgData name="עמרי ביטון" userId="f7ae3eaf352c845d" providerId="LiveId" clId="{F556FEE8-9AC0-4F78-81C6-FB889FC14E57}" dt="2022-07-07T09:22:09.050" v="1980" actId="20577"/>
        <pc:sldMkLst>
          <pc:docMk/>
          <pc:sldMk cId="0" sldId="294"/>
        </pc:sldMkLst>
        <pc:spChg chg="add del mod">
          <ac:chgData name="עמרי ביטון" userId="f7ae3eaf352c845d" providerId="LiveId" clId="{F556FEE8-9AC0-4F78-81C6-FB889FC14E57}" dt="2022-07-07T09:09:23.580" v="1963" actId="478"/>
          <ac:spMkLst>
            <pc:docMk/>
            <pc:sldMk cId="0" sldId="294"/>
            <ac:spMk id="3" creationId="{AE741023-B40F-5550-4168-02A01847F226}"/>
          </ac:spMkLst>
        </pc:spChg>
        <pc:spChg chg="add del mod">
          <ac:chgData name="עמרי ביטון" userId="f7ae3eaf352c845d" providerId="LiveId" clId="{F556FEE8-9AC0-4F78-81C6-FB889FC14E57}" dt="2022-07-07T09:22:09.050" v="1980" actId="20577"/>
          <ac:spMkLst>
            <pc:docMk/>
            <pc:sldMk cId="0" sldId="294"/>
            <ac:spMk id="4" creationId="{8414182E-A089-B155-1A18-1785A9211AB9}"/>
          </ac:spMkLst>
        </pc:spChg>
        <pc:spChg chg="mod">
          <ac:chgData name="עמרי ביטון" userId="f7ae3eaf352c845d" providerId="LiveId" clId="{F556FEE8-9AC0-4F78-81C6-FB889FC14E57}" dt="2022-07-07T09:15:05.295" v="1966" actId="1076"/>
          <ac:spMkLst>
            <pc:docMk/>
            <pc:sldMk cId="0" sldId="294"/>
            <ac:spMk id="1718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7T09:09:19.289" v="1962" actId="478"/>
          <ac:spMkLst>
            <pc:docMk/>
            <pc:sldMk cId="0" sldId="294"/>
            <ac:spMk id="1719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7T09:09:16.396" v="1961" actId="478"/>
          <ac:spMkLst>
            <pc:docMk/>
            <pc:sldMk cId="0" sldId="294"/>
            <ac:spMk id="1720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7T08:56:43.662" v="1928" actId="1076"/>
          <ac:spMkLst>
            <pc:docMk/>
            <pc:sldMk cId="0" sldId="294"/>
            <ac:spMk id="1734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7T09:09:26.245" v="1964" actId="478"/>
          <ac:spMkLst>
            <pc:docMk/>
            <pc:sldMk cId="0" sldId="294"/>
            <ac:spMk id="1836" creationId="{00000000-0000-0000-0000-000000000000}"/>
          </ac:spMkLst>
        </pc:spChg>
        <pc:grpChg chg="mod">
          <ac:chgData name="עמרי ביטון" userId="f7ae3eaf352c845d" providerId="LiveId" clId="{F556FEE8-9AC0-4F78-81C6-FB889FC14E57}" dt="2022-07-07T08:56:43.662" v="1928" actId="1076"/>
          <ac:grpSpMkLst>
            <pc:docMk/>
            <pc:sldMk cId="0" sldId="294"/>
            <ac:grpSpMk id="1721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7T08:56:43.662" v="1928" actId="1076"/>
          <ac:grpSpMkLst>
            <pc:docMk/>
            <pc:sldMk cId="0" sldId="294"/>
            <ac:grpSpMk id="1735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7T08:57:25.494" v="1942" actId="1076"/>
          <ac:grpSpMkLst>
            <pc:docMk/>
            <pc:sldMk cId="0" sldId="294"/>
            <ac:grpSpMk id="1754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7T08:57:23.084" v="1940" actId="1076"/>
          <ac:grpSpMkLst>
            <pc:docMk/>
            <pc:sldMk cId="0" sldId="294"/>
            <ac:grpSpMk id="1766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7T08:56:43.662" v="1928" actId="1076"/>
          <ac:grpSpMkLst>
            <pc:docMk/>
            <pc:sldMk cId="0" sldId="294"/>
            <ac:grpSpMk id="1778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7T08:57:24.548" v="1941" actId="1076"/>
          <ac:grpSpMkLst>
            <pc:docMk/>
            <pc:sldMk cId="0" sldId="294"/>
            <ac:grpSpMk id="1795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7T08:57:09.375" v="1937" actId="1076"/>
          <ac:grpSpMkLst>
            <pc:docMk/>
            <pc:sldMk cId="0" sldId="294"/>
            <ac:grpSpMk id="1808" creationId="{00000000-0000-0000-0000-000000000000}"/>
          </ac:grpSpMkLst>
        </pc:grpChg>
        <pc:grpChg chg="mod">
          <ac:chgData name="עמרי ביטון" userId="f7ae3eaf352c845d" providerId="LiveId" clId="{F556FEE8-9AC0-4F78-81C6-FB889FC14E57}" dt="2022-07-07T08:57:34.411" v="1945" actId="1076"/>
          <ac:grpSpMkLst>
            <pc:docMk/>
            <pc:sldMk cId="0" sldId="294"/>
            <ac:grpSpMk id="1822" creationId="{00000000-0000-0000-0000-000000000000}"/>
          </ac:grpSpMkLst>
        </pc:grpChg>
      </pc:sldChg>
      <pc:sldChg chg="del">
        <pc:chgData name="עמרי ביטון" userId="f7ae3eaf352c845d" providerId="LiveId" clId="{F556FEE8-9AC0-4F78-81C6-FB889FC14E57}" dt="2022-07-07T09:28:28.182" v="2009" actId="47"/>
        <pc:sldMkLst>
          <pc:docMk/>
          <pc:sldMk cId="0" sldId="295"/>
        </pc:sldMkLst>
      </pc:sldChg>
      <pc:sldChg chg="del">
        <pc:chgData name="עמרי ביטון" userId="f7ae3eaf352c845d" providerId="LiveId" clId="{F556FEE8-9AC0-4F78-81C6-FB889FC14E57}" dt="2022-07-07T09:28:28.263" v="2010" actId="47"/>
        <pc:sldMkLst>
          <pc:docMk/>
          <pc:sldMk cId="0" sldId="296"/>
        </pc:sldMkLst>
      </pc:sldChg>
      <pc:sldChg chg="del">
        <pc:chgData name="עמרי ביטון" userId="f7ae3eaf352c845d" providerId="LiveId" clId="{F556FEE8-9AC0-4F78-81C6-FB889FC14E57}" dt="2022-07-07T09:28:28.330" v="2011" actId="47"/>
        <pc:sldMkLst>
          <pc:docMk/>
          <pc:sldMk cId="0" sldId="297"/>
        </pc:sldMkLst>
      </pc:sldChg>
      <pc:sldChg chg="del">
        <pc:chgData name="עמרי ביטון" userId="f7ae3eaf352c845d" providerId="LiveId" clId="{F556FEE8-9AC0-4F78-81C6-FB889FC14E57}" dt="2022-07-07T09:28:28.507" v="2012" actId="47"/>
        <pc:sldMkLst>
          <pc:docMk/>
          <pc:sldMk cId="0" sldId="298"/>
        </pc:sldMkLst>
      </pc:sldChg>
      <pc:sldChg chg="del">
        <pc:chgData name="עמרי ביטון" userId="f7ae3eaf352c845d" providerId="LiveId" clId="{F556FEE8-9AC0-4F78-81C6-FB889FC14E57}" dt="2022-07-07T09:28:28.605" v="2013" actId="47"/>
        <pc:sldMkLst>
          <pc:docMk/>
          <pc:sldMk cId="0" sldId="299"/>
        </pc:sldMkLst>
      </pc:sldChg>
      <pc:sldChg chg="del">
        <pc:chgData name="עמרי ביטון" userId="f7ae3eaf352c845d" providerId="LiveId" clId="{F556FEE8-9AC0-4F78-81C6-FB889FC14E57}" dt="2022-07-07T09:28:29.532" v="2014" actId="47"/>
        <pc:sldMkLst>
          <pc:docMk/>
          <pc:sldMk cId="0" sldId="300"/>
        </pc:sldMkLst>
      </pc:sldChg>
      <pc:sldChg chg="del">
        <pc:chgData name="עמרי ביטון" userId="f7ae3eaf352c845d" providerId="LiveId" clId="{F556FEE8-9AC0-4F78-81C6-FB889FC14E57}" dt="2022-07-07T09:28:30.217" v="2015" actId="47"/>
        <pc:sldMkLst>
          <pc:docMk/>
          <pc:sldMk cId="0" sldId="301"/>
        </pc:sldMkLst>
      </pc:sldChg>
      <pc:sldChg chg="del">
        <pc:chgData name="עמרי ביטון" userId="f7ae3eaf352c845d" providerId="LiveId" clId="{F556FEE8-9AC0-4F78-81C6-FB889FC14E57}" dt="2022-07-07T09:28:31.370" v="2016" actId="47"/>
        <pc:sldMkLst>
          <pc:docMk/>
          <pc:sldMk cId="0" sldId="302"/>
        </pc:sldMkLst>
      </pc:sldChg>
      <pc:sldChg chg="del">
        <pc:chgData name="עמרי ביטון" userId="f7ae3eaf352c845d" providerId="LiveId" clId="{F556FEE8-9AC0-4F78-81C6-FB889FC14E57}" dt="2022-07-07T09:28:31.780" v="2017" actId="47"/>
        <pc:sldMkLst>
          <pc:docMk/>
          <pc:sldMk cId="0" sldId="303"/>
        </pc:sldMkLst>
      </pc:sldChg>
      <pc:sldChg chg="del">
        <pc:chgData name="עמרי ביטון" userId="f7ae3eaf352c845d" providerId="LiveId" clId="{F556FEE8-9AC0-4F78-81C6-FB889FC14E57}" dt="2022-07-07T09:28:31.907" v="2018" actId="47"/>
        <pc:sldMkLst>
          <pc:docMk/>
          <pc:sldMk cId="0" sldId="304"/>
        </pc:sldMkLst>
      </pc:sldChg>
      <pc:sldChg chg="del">
        <pc:chgData name="עמרי ביטון" userId="f7ae3eaf352c845d" providerId="LiveId" clId="{F556FEE8-9AC0-4F78-81C6-FB889FC14E57}" dt="2022-07-07T09:28:32.026" v="2019" actId="47"/>
        <pc:sldMkLst>
          <pc:docMk/>
          <pc:sldMk cId="0" sldId="305"/>
        </pc:sldMkLst>
      </pc:sldChg>
      <pc:sldChg chg="del">
        <pc:chgData name="עמרי ביטון" userId="f7ae3eaf352c845d" providerId="LiveId" clId="{F556FEE8-9AC0-4F78-81C6-FB889FC14E57}" dt="2022-07-07T09:28:32.160" v="2020" actId="47"/>
        <pc:sldMkLst>
          <pc:docMk/>
          <pc:sldMk cId="0" sldId="306"/>
        </pc:sldMkLst>
      </pc:sldChg>
      <pc:sldChg chg="del">
        <pc:chgData name="עמרי ביטון" userId="f7ae3eaf352c845d" providerId="LiveId" clId="{F556FEE8-9AC0-4F78-81C6-FB889FC14E57}" dt="2022-07-07T09:28:32.319" v="2021" actId="47"/>
        <pc:sldMkLst>
          <pc:docMk/>
          <pc:sldMk cId="0" sldId="307"/>
        </pc:sldMkLst>
      </pc:sldChg>
      <pc:sldChg chg="del">
        <pc:chgData name="עמרי ביטון" userId="f7ae3eaf352c845d" providerId="LiveId" clId="{F556FEE8-9AC0-4F78-81C6-FB889FC14E57}" dt="2022-07-07T09:28:32.497" v="2022" actId="47"/>
        <pc:sldMkLst>
          <pc:docMk/>
          <pc:sldMk cId="0" sldId="308"/>
        </pc:sldMkLst>
      </pc:sldChg>
      <pc:sldChg chg="del">
        <pc:chgData name="עמרי ביטון" userId="f7ae3eaf352c845d" providerId="LiveId" clId="{F556FEE8-9AC0-4F78-81C6-FB889FC14E57}" dt="2022-07-07T09:28:32.660" v="2023" actId="47"/>
        <pc:sldMkLst>
          <pc:docMk/>
          <pc:sldMk cId="0" sldId="309"/>
        </pc:sldMkLst>
      </pc:sldChg>
      <pc:sldChg chg="del">
        <pc:chgData name="עמרי ביטון" userId="f7ae3eaf352c845d" providerId="LiveId" clId="{F556FEE8-9AC0-4F78-81C6-FB889FC14E57}" dt="2022-07-07T09:28:33.472" v="2024" actId="47"/>
        <pc:sldMkLst>
          <pc:docMk/>
          <pc:sldMk cId="0" sldId="310"/>
        </pc:sldMkLst>
      </pc:sldChg>
      <pc:sldChg chg="del">
        <pc:chgData name="עמרי ביטון" userId="f7ae3eaf352c845d" providerId="LiveId" clId="{F556FEE8-9AC0-4F78-81C6-FB889FC14E57}" dt="2022-07-07T09:28:38.144" v="2025" actId="47"/>
        <pc:sldMkLst>
          <pc:docMk/>
          <pc:sldMk cId="0" sldId="311"/>
        </pc:sldMkLst>
      </pc:sldChg>
      <pc:sldChg chg="del">
        <pc:chgData name="עמרי ביטון" userId="f7ae3eaf352c845d" providerId="LiveId" clId="{F556FEE8-9AC0-4F78-81C6-FB889FC14E57}" dt="2022-07-07T09:28:38.935" v="2026" actId="47"/>
        <pc:sldMkLst>
          <pc:docMk/>
          <pc:sldMk cId="0" sldId="312"/>
        </pc:sldMkLst>
      </pc:sldChg>
      <pc:sldChg chg="delSp del mod">
        <pc:chgData name="עמרי ביטון" userId="f7ae3eaf352c845d" providerId="LiveId" clId="{F556FEE8-9AC0-4F78-81C6-FB889FC14E57}" dt="2022-07-07T09:28:39.939" v="2027" actId="47"/>
        <pc:sldMkLst>
          <pc:docMk/>
          <pc:sldMk cId="0" sldId="313"/>
        </pc:sldMkLst>
        <pc:picChg chg="del">
          <ac:chgData name="עמרי ביטון" userId="f7ae3eaf352c845d" providerId="LiveId" clId="{F556FEE8-9AC0-4F78-81C6-FB889FC14E57}" dt="2022-07-06T15:12:46.845" v="1804" actId="478"/>
          <ac:picMkLst>
            <pc:docMk/>
            <pc:sldMk cId="0" sldId="313"/>
            <ac:picMk id="12250" creationId="{00000000-0000-0000-0000-000000000000}"/>
          </ac:picMkLst>
        </pc:picChg>
      </pc:sldChg>
      <pc:sldChg chg="addSp delSp modSp add mod ord">
        <pc:chgData name="עמרי ביטון" userId="f7ae3eaf352c845d" providerId="LiveId" clId="{F556FEE8-9AC0-4F78-81C6-FB889FC14E57}" dt="2022-07-06T16:04:28.186" v="1848"/>
        <pc:sldMkLst>
          <pc:docMk/>
          <pc:sldMk cId="443199989" sldId="314"/>
        </pc:sldMkLst>
        <pc:spChg chg="add del mod">
          <ac:chgData name="עמרי ביטון" userId="f7ae3eaf352c845d" providerId="LiveId" clId="{F556FEE8-9AC0-4F78-81C6-FB889FC14E57}" dt="2022-07-05T12:41:57.959" v="220" actId="478"/>
          <ac:spMkLst>
            <pc:docMk/>
            <pc:sldMk cId="443199989" sldId="314"/>
            <ac:spMk id="3" creationId="{CCC37C21-B1C4-4E34-DC14-F9C692961792}"/>
          </ac:spMkLst>
        </pc:spChg>
        <pc:spChg chg="add mod">
          <ac:chgData name="עמרי ביטון" userId="f7ae3eaf352c845d" providerId="LiveId" clId="{F556FEE8-9AC0-4F78-81C6-FB889FC14E57}" dt="2022-07-06T16:04:28.186" v="1848"/>
          <ac:spMkLst>
            <pc:docMk/>
            <pc:sldMk cId="443199989" sldId="314"/>
            <ac:spMk id="5" creationId="{839AE80A-7947-2DAC-6AEF-CB21E0CF7DF6}"/>
          </ac:spMkLst>
        </pc:spChg>
        <pc:spChg chg="add del mod">
          <ac:chgData name="עמרי ביטון" userId="f7ae3eaf352c845d" providerId="LiveId" clId="{F556FEE8-9AC0-4F78-81C6-FB889FC14E57}" dt="2022-07-05T12:42:18.472" v="231" actId="478"/>
          <ac:spMkLst>
            <pc:docMk/>
            <pc:sldMk cId="443199989" sldId="314"/>
            <ac:spMk id="5" creationId="{C6642549-01E1-9BC8-7491-3B11C8043E92}"/>
          </ac:spMkLst>
        </pc:spChg>
        <pc:spChg chg="add mod">
          <ac:chgData name="עמרי ביטון" userId="f7ae3eaf352c845d" providerId="LiveId" clId="{F556FEE8-9AC0-4F78-81C6-FB889FC14E57}" dt="2022-07-06T06:58:38.482" v="425" actId="1076"/>
          <ac:spMkLst>
            <pc:docMk/>
            <pc:sldMk cId="443199989" sldId="314"/>
            <ac:spMk id="6" creationId="{102AB980-41A4-0897-E343-CC62B2E0C8C2}"/>
          </ac:spMkLst>
        </pc:spChg>
        <pc:spChg chg="add mod">
          <ac:chgData name="עמרי ביטון" userId="f7ae3eaf352c845d" providerId="LiveId" clId="{F556FEE8-9AC0-4F78-81C6-FB889FC14E57}" dt="2022-07-06T16:04:28.186" v="1848"/>
          <ac:spMkLst>
            <pc:docMk/>
            <pc:sldMk cId="443199989" sldId="314"/>
            <ac:spMk id="7" creationId="{20A551F2-79AD-AFB6-6AF2-5B3190671060}"/>
          </ac:spMkLst>
        </pc:spChg>
        <pc:spChg chg="del mod">
          <ac:chgData name="עמרי ביטון" userId="f7ae3eaf352c845d" providerId="LiveId" clId="{F556FEE8-9AC0-4F78-81C6-FB889FC14E57}" dt="2022-07-05T12:42:01.090" v="223" actId="478"/>
          <ac:spMkLst>
            <pc:docMk/>
            <pc:sldMk cId="443199989" sldId="314"/>
            <ac:spMk id="253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41:52.096" v="219" actId="478"/>
          <ac:spMkLst>
            <pc:docMk/>
            <pc:sldMk cId="443199989" sldId="314"/>
            <ac:spMk id="254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42:06.741" v="226" actId="478"/>
          <ac:spMkLst>
            <pc:docMk/>
            <pc:sldMk cId="443199989" sldId="314"/>
            <ac:spMk id="255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5T12:58:13.703" v="356" actId="478"/>
          <ac:spMkLst>
            <pc:docMk/>
            <pc:sldMk cId="443199989" sldId="314"/>
            <ac:spMk id="301" creationId="{00000000-0000-0000-0000-000000000000}"/>
          </ac:spMkLst>
        </pc:spChg>
        <pc:grpChg chg="del">
          <ac:chgData name="עמרי ביטון" userId="f7ae3eaf352c845d" providerId="LiveId" clId="{F556FEE8-9AC0-4F78-81C6-FB889FC14E57}" dt="2022-07-05T12:42:04.927" v="225" actId="478"/>
          <ac:grpSpMkLst>
            <pc:docMk/>
            <pc:sldMk cId="443199989" sldId="314"/>
            <ac:grpSpMk id="256" creationId="{00000000-0000-0000-0000-000000000000}"/>
          </ac:grpSpMkLst>
        </pc:grpChg>
        <pc:grpChg chg="del">
          <ac:chgData name="עמרי ביטון" userId="f7ae3eaf352c845d" providerId="LiveId" clId="{F556FEE8-9AC0-4F78-81C6-FB889FC14E57}" dt="2022-07-05T12:41:59.759" v="221" actId="478"/>
          <ac:grpSpMkLst>
            <pc:docMk/>
            <pc:sldMk cId="443199989" sldId="314"/>
            <ac:grpSpMk id="274" creationId="{00000000-0000-0000-0000-000000000000}"/>
          </ac:grpSpMkLst>
        </pc:grpChg>
        <pc:grpChg chg="del">
          <ac:chgData name="עמרי ביטון" userId="f7ae3eaf352c845d" providerId="LiveId" clId="{F556FEE8-9AC0-4F78-81C6-FB889FC14E57}" dt="2022-07-05T12:42:03.214" v="224" actId="478"/>
          <ac:grpSpMkLst>
            <pc:docMk/>
            <pc:sldMk cId="443199989" sldId="314"/>
            <ac:grpSpMk id="292" creationId="{00000000-0000-0000-0000-000000000000}"/>
          </ac:grpSpMkLst>
        </pc:grpChg>
        <pc:picChg chg="add mod">
          <ac:chgData name="עמרי ביטון" userId="f7ae3eaf352c845d" providerId="LiveId" clId="{F556FEE8-9AC0-4F78-81C6-FB889FC14E57}" dt="2022-07-05T12:42:47.629" v="236" actId="1076"/>
          <ac:picMkLst>
            <pc:docMk/>
            <pc:sldMk cId="443199989" sldId="314"/>
            <ac:picMk id="54" creationId="{70DAE1CD-E2E7-CA6C-189A-BE3270D3A126}"/>
          </ac:picMkLst>
        </pc:picChg>
        <pc:picChg chg="add mod ord">
          <ac:chgData name="עמרי ביטון" userId="f7ae3eaf352c845d" providerId="LiveId" clId="{F556FEE8-9AC0-4F78-81C6-FB889FC14E57}" dt="2022-07-05T12:58:09.926" v="355" actId="1076"/>
          <ac:picMkLst>
            <pc:docMk/>
            <pc:sldMk cId="443199989" sldId="314"/>
            <ac:picMk id="55" creationId="{AD24289B-C15D-5966-F58C-C30E5DCF4837}"/>
          </ac:picMkLst>
        </pc:picChg>
        <pc:picChg chg="add del mod">
          <ac:chgData name="עמרי ביטון" userId="f7ae3eaf352c845d" providerId="LiveId" clId="{F556FEE8-9AC0-4F78-81C6-FB889FC14E57}" dt="2022-07-05T12:45:18.928" v="261" actId="478"/>
          <ac:picMkLst>
            <pc:docMk/>
            <pc:sldMk cId="443199989" sldId="314"/>
            <ac:picMk id="56" creationId="{AA1C27DD-2B40-8F3F-9443-DF0A1F80AA7C}"/>
          </ac:picMkLst>
        </pc:picChg>
      </pc:sldChg>
      <pc:sldChg chg="addSp delSp modSp add mod">
        <pc:chgData name="עמרי ביטון" userId="f7ae3eaf352c845d" providerId="LiveId" clId="{F556FEE8-9AC0-4F78-81C6-FB889FC14E57}" dt="2022-07-06T16:04:30.514" v="1849"/>
        <pc:sldMkLst>
          <pc:docMk/>
          <pc:sldMk cId="3753212380" sldId="315"/>
        </pc:sldMkLst>
        <pc:spChg chg="add del mod">
          <ac:chgData name="עמרי ביטון" userId="f7ae3eaf352c845d" providerId="LiveId" clId="{F556FEE8-9AC0-4F78-81C6-FB889FC14E57}" dt="2022-07-06T07:01:14.214" v="454" actId="255"/>
          <ac:spMkLst>
            <pc:docMk/>
            <pc:sldMk cId="3753212380" sldId="315"/>
            <ac:spMk id="2" creationId="{5E93E2A1-C911-75EE-6B43-70FDDCBDA47B}"/>
          </ac:spMkLst>
        </pc:spChg>
        <pc:spChg chg="add mod">
          <ac:chgData name="עמרי ביטון" userId="f7ae3eaf352c845d" providerId="LiveId" clId="{F556FEE8-9AC0-4F78-81C6-FB889FC14E57}" dt="2022-07-06T16:04:30.514" v="1849"/>
          <ac:spMkLst>
            <pc:docMk/>
            <pc:sldMk cId="3753212380" sldId="315"/>
            <ac:spMk id="5" creationId="{E3666A18-48E4-FB48-3EFC-6530BD7F2C99}"/>
          </ac:spMkLst>
        </pc:spChg>
        <pc:spChg chg="add mod">
          <ac:chgData name="עמרי ביטון" userId="f7ae3eaf352c845d" providerId="LiveId" clId="{F556FEE8-9AC0-4F78-81C6-FB889FC14E57}" dt="2022-07-06T16:04:30.514" v="1849"/>
          <ac:spMkLst>
            <pc:docMk/>
            <pc:sldMk cId="3753212380" sldId="315"/>
            <ac:spMk id="6" creationId="{E4D3FEE5-0B06-78D7-F3E6-8ADE37C0D1E9}"/>
          </ac:spMkLst>
        </pc:spChg>
        <pc:spChg chg="del">
          <ac:chgData name="עמרי ביטון" userId="f7ae3eaf352c845d" providerId="LiveId" clId="{F556FEE8-9AC0-4F78-81C6-FB889FC14E57}" dt="2022-07-06T07:03:59.465" v="485" actId="478"/>
          <ac:spMkLst>
            <pc:docMk/>
            <pc:sldMk cId="3753212380" sldId="315"/>
            <ac:spMk id="301" creationId="{00000000-0000-0000-0000-000000000000}"/>
          </ac:spMkLst>
        </pc:spChg>
        <pc:picChg chg="add del mod">
          <ac:chgData name="עמרי ביטון" userId="f7ae3eaf352c845d" providerId="LiveId" clId="{F556FEE8-9AC0-4F78-81C6-FB889FC14E57}" dt="2022-07-05T12:45:22.124" v="262" actId="478"/>
          <ac:picMkLst>
            <pc:docMk/>
            <pc:sldMk cId="3753212380" sldId="315"/>
            <ac:picMk id="5" creationId="{911D5722-45B5-39CF-4C94-6B34CA9AAE6A}"/>
          </ac:picMkLst>
        </pc:picChg>
        <pc:picChg chg="add del mod">
          <ac:chgData name="עמרי ביטון" userId="f7ae3eaf352c845d" providerId="LiveId" clId="{F556FEE8-9AC0-4F78-81C6-FB889FC14E57}" dt="2022-07-05T12:47:06.264" v="277" actId="478"/>
          <ac:picMkLst>
            <pc:docMk/>
            <pc:sldMk cId="3753212380" sldId="315"/>
            <ac:picMk id="6" creationId="{AD9637D8-32DD-88E9-3948-E59555762620}"/>
          </ac:picMkLst>
        </pc:picChg>
        <pc:picChg chg="add mod">
          <ac:chgData name="עמרי ביטון" userId="f7ae3eaf352c845d" providerId="LiveId" clId="{F556FEE8-9AC0-4F78-81C6-FB889FC14E57}" dt="2022-07-05T12:47:24.628" v="280" actId="1076"/>
          <ac:picMkLst>
            <pc:docMk/>
            <pc:sldMk cId="3753212380" sldId="315"/>
            <ac:picMk id="7" creationId="{C9948373-1C5A-34A4-19AE-6DDB6BCA7470}"/>
          </ac:picMkLst>
        </pc:picChg>
        <pc:picChg chg="add mod">
          <ac:chgData name="עמרי ביטון" userId="f7ae3eaf352c845d" providerId="LiveId" clId="{F556FEE8-9AC0-4F78-81C6-FB889FC14E57}" dt="2022-07-05T12:50:28.944" v="293" actId="1076"/>
          <ac:picMkLst>
            <pc:docMk/>
            <pc:sldMk cId="3753212380" sldId="315"/>
            <ac:picMk id="8" creationId="{217D94DB-05CB-9E3B-E3FB-CDB26ACA9A6D}"/>
          </ac:picMkLst>
        </pc:picChg>
        <pc:picChg chg="add del mod">
          <ac:chgData name="עמרי ביטון" userId="f7ae3eaf352c845d" providerId="LiveId" clId="{F556FEE8-9AC0-4F78-81C6-FB889FC14E57}" dt="2022-07-05T12:50:43.295" v="295" actId="478"/>
          <ac:picMkLst>
            <pc:docMk/>
            <pc:sldMk cId="3753212380" sldId="315"/>
            <ac:picMk id="9" creationId="{BBFD137A-ACB6-1DC8-8328-D033C1FA82FD}"/>
          </ac:picMkLst>
        </pc:picChg>
        <pc:picChg chg="add del mod">
          <ac:chgData name="עמרי ביטון" userId="f7ae3eaf352c845d" providerId="LiveId" clId="{F556FEE8-9AC0-4F78-81C6-FB889FC14E57}" dt="2022-07-05T12:51:20.376" v="300" actId="478"/>
          <ac:picMkLst>
            <pc:docMk/>
            <pc:sldMk cId="3753212380" sldId="315"/>
            <ac:picMk id="10" creationId="{000766AC-2C1B-2647-0E99-E69D50B1922E}"/>
          </ac:picMkLst>
        </pc:picChg>
        <pc:picChg chg="del">
          <ac:chgData name="עמרי ביטון" userId="f7ae3eaf352c845d" providerId="LiveId" clId="{F556FEE8-9AC0-4F78-81C6-FB889FC14E57}" dt="2022-07-05T12:43:08.086" v="239" actId="478"/>
          <ac:picMkLst>
            <pc:docMk/>
            <pc:sldMk cId="3753212380" sldId="315"/>
            <ac:picMk id="54" creationId="{70DAE1CD-E2E7-CA6C-189A-BE3270D3A126}"/>
          </ac:picMkLst>
        </pc:picChg>
        <pc:picChg chg="del">
          <ac:chgData name="עמרי ביטון" userId="f7ae3eaf352c845d" providerId="LiveId" clId="{F556FEE8-9AC0-4F78-81C6-FB889FC14E57}" dt="2022-07-05T12:43:08.940" v="240" actId="478"/>
          <ac:picMkLst>
            <pc:docMk/>
            <pc:sldMk cId="3753212380" sldId="315"/>
            <ac:picMk id="55" creationId="{AD24289B-C15D-5966-F58C-C30E5DCF4837}"/>
          </ac:picMkLst>
        </pc:picChg>
      </pc:sldChg>
      <pc:sldChg chg="addSp delSp modSp add mod">
        <pc:chgData name="עמרי ביטון" userId="f7ae3eaf352c845d" providerId="LiveId" clId="{F556FEE8-9AC0-4F78-81C6-FB889FC14E57}" dt="2022-07-06T16:04:31.927" v="1850"/>
        <pc:sldMkLst>
          <pc:docMk/>
          <pc:sldMk cId="1928996080" sldId="316"/>
        </pc:sldMkLst>
        <pc:spChg chg="add del mod">
          <ac:chgData name="עמרי ביטון" userId="f7ae3eaf352c845d" providerId="LiveId" clId="{F556FEE8-9AC0-4F78-81C6-FB889FC14E57}" dt="2022-07-06T07:01:54.578" v="471" actId="1076"/>
          <ac:spMkLst>
            <pc:docMk/>
            <pc:sldMk cId="1928996080" sldId="316"/>
            <ac:spMk id="2" creationId="{E4FEFD5F-CF16-203E-B81A-4534232FF308}"/>
          </ac:spMkLst>
        </pc:spChg>
        <pc:spChg chg="add mod">
          <ac:chgData name="עמרי ביטון" userId="f7ae3eaf352c845d" providerId="LiveId" clId="{F556FEE8-9AC0-4F78-81C6-FB889FC14E57}" dt="2022-07-06T16:04:31.927" v="1850"/>
          <ac:spMkLst>
            <pc:docMk/>
            <pc:sldMk cId="1928996080" sldId="316"/>
            <ac:spMk id="7" creationId="{DADC2F5E-C5E7-A49B-82E2-2E8B7FB7D520}"/>
          </ac:spMkLst>
        </pc:spChg>
        <pc:spChg chg="add mod">
          <ac:chgData name="עמרי ביטון" userId="f7ae3eaf352c845d" providerId="LiveId" clId="{F556FEE8-9AC0-4F78-81C6-FB889FC14E57}" dt="2022-07-06T16:04:31.927" v="1850"/>
          <ac:spMkLst>
            <pc:docMk/>
            <pc:sldMk cId="1928996080" sldId="316"/>
            <ac:spMk id="8" creationId="{6104845B-4353-AF50-E577-70D9D4789F2F}"/>
          </ac:spMkLst>
        </pc:spChg>
        <pc:spChg chg="del mod">
          <ac:chgData name="עמרי ביטון" userId="f7ae3eaf352c845d" providerId="LiveId" clId="{F556FEE8-9AC0-4F78-81C6-FB889FC14E57}" dt="2022-07-06T07:04:03.819" v="487" actId="478"/>
          <ac:spMkLst>
            <pc:docMk/>
            <pc:sldMk cId="1928996080" sldId="316"/>
            <ac:spMk id="301" creationId="{00000000-0000-0000-0000-000000000000}"/>
          </ac:spMkLst>
        </pc:spChg>
        <pc:picChg chg="add mod">
          <ac:chgData name="עמרי ביטון" userId="f7ae3eaf352c845d" providerId="LiveId" clId="{F556FEE8-9AC0-4F78-81C6-FB889FC14E57}" dt="2022-07-05T12:50:44.880" v="296"/>
          <ac:picMkLst>
            <pc:docMk/>
            <pc:sldMk cId="1928996080" sldId="316"/>
            <ac:picMk id="5" creationId="{C3ECAF45-1379-814D-78C6-1CB2A077CEA0}"/>
          </ac:picMkLst>
        </pc:picChg>
        <pc:picChg chg="add mod">
          <ac:chgData name="עמרי ביטון" userId="f7ae3eaf352c845d" providerId="LiveId" clId="{F556FEE8-9AC0-4F78-81C6-FB889FC14E57}" dt="2022-07-05T12:51:29.260" v="302" actId="1076"/>
          <ac:picMkLst>
            <pc:docMk/>
            <pc:sldMk cId="1928996080" sldId="316"/>
            <ac:picMk id="6" creationId="{ECEC455E-DF3D-0E4C-5039-0AB67D2F8296}"/>
          </ac:picMkLst>
        </pc:picChg>
        <pc:picChg chg="del">
          <ac:chgData name="עמרי ביטון" userId="f7ae3eaf352c845d" providerId="LiveId" clId="{F556FEE8-9AC0-4F78-81C6-FB889FC14E57}" dt="2022-07-05T12:43:11.496" v="241" actId="478"/>
          <ac:picMkLst>
            <pc:docMk/>
            <pc:sldMk cId="1928996080" sldId="316"/>
            <ac:picMk id="54" creationId="{70DAE1CD-E2E7-CA6C-189A-BE3270D3A126}"/>
          </ac:picMkLst>
        </pc:picChg>
        <pc:picChg chg="del">
          <ac:chgData name="עמרי ביטון" userId="f7ae3eaf352c845d" providerId="LiveId" clId="{F556FEE8-9AC0-4F78-81C6-FB889FC14E57}" dt="2022-07-05T12:43:12.251" v="242" actId="478"/>
          <ac:picMkLst>
            <pc:docMk/>
            <pc:sldMk cId="1928996080" sldId="316"/>
            <ac:picMk id="55" creationId="{AD24289B-C15D-5966-F58C-C30E5DCF4837}"/>
          </ac:picMkLst>
        </pc:picChg>
      </pc:sldChg>
      <pc:sldChg chg="addSp delSp modSp add mod ord">
        <pc:chgData name="עמרי ביטון" userId="f7ae3eaf352c845d" providerId="LiveId" clId="{F556FEE8-9AC0-4F78-81C6-FB889FC14E57}" dt="2022-07-06T16:04:08.159" v="1843"/>
        <pc:sldMkLst>
          <pc:docMk/>
          <pc:sldMk cId="3909560678" sldId="317"/>
        </pc:sldMkLst>
        <pc:spChg chg="mod">
          <ac:chgData name="עמרי ביטון" userId="f7ae3eaf352c845d" providerId="LiveId" clId="{F556FEE8-9AC0-4F78-81C6-FB889FC14E57}" dt="2022-07-06T08:29:19.515" v="1057" actId="2711"/>
          <ac:spMkLst>
            <pc:docMk/>
            <pc:sldMk cId="3909560678" sldId="317"/>
            <ac:spMk id="2" creationId="{E4FEFD5F-CF16-203E-B81A-4534232FF308}"/>
          </ac:spMkLst>
        </pc:spChg>
        <pc:spChg chg="add mod">
          <ac:chgData name="עמרי ביטון" userId="f7ae3eaf352c845d" providerId="LiveId" clId="{F556FEE8-9AC0-4F78-81C6-FB889FC14E57}" dt="2022-07-06T16:04:08.159" v="1843"/>
          <ac:spMkLst>
            <pc:docMk/>
            <pc:sldMk cId="3909560678" sldId="317"/>
            <ac:spMk id="5" creationId="{4B5809FE-7F40-6B66-DCF3-8817500BD369}"/>
          </ac:spMkLst>
        </pc:spChg>
        <pc:spChg chg="add mod">
          <ac:chgData name="עמרי ביטון" userId="f7ae3eaf352c845d" providerId="LiveId" clId="{F556FEE8-9AC0-4F78-81C6-FB889FC14E57}" dt="2022-07-06T16:04:08.159" v="1843"/>
          <ac:spMkLst>
            <pc:docMk/>
            <pc:sldMk cId="3909560678" sldId="317"/>
            <ac:spMk id="6" creationId="{A38365C3-67A6-E7D8-3FCF-663FCBC896F8}"/>
          </ac:spMkLst>
        </pc:spChg>
        <pc:spChg chg="add del">
          <ac:chgData name="עמרי ביטון" userId="f7ae3eaf352c845d" providerId="LiveId" clId="{F556FEE8-9AC0-4F78-81C6-FB889FC14E57}" dt="2022-07-06T07:50:27.265" v="588" actId="22"/>
          <ac:spMkLst>
            <pc:docMk/>
            <pc:sldMk cId="3909560678" sldId="317"/>
            <ac:spMk id="8" creationId="{DEF6A916-86BD-F54E-E04C-C11ACB956700}"/>
          </ac:spMkLst>
        </pc:spChg>
        <pc:spChg chg="add mod">
          <ac:chgData name="עמרי ביטון" userId="f7ae3eaf352c845d" providerId="LiveId" clId="{F556FEE8-9AC0-4F78-81C6-FB889FC14E57}" dt="2022-07-06T08:39:57.478" v="1267" actId="1076"/>
          <ac:spMkLst>
            <pc:docMk/>
            <pc:sldMk cId="3909560678" sldId="317"/>
            <ac:spMk id="11" creationId="{FF0FCB55-A0BA-789A-A841-920FA8C07586}"/>
          </ac:spMkLst>
        </pc:spChg>
        <pc:graphicFrameChg chg="add del mod">
          <ac:chgData name="עמרי ביטון" userId="f7ae3eaf352c845d" providerId="LiveId" clId="{F556FEE8-9AC0-4F78-81C6-FB889FC14E57}" dt="2022-07-06T07:49:39.782" v="586" actId="478"/>
          <ac:graphicFrameMkLst>
            <pc:docMk/>
            <pc:sldMk cId="3909560678" sldId="317"/>
            <ac:graphicFrameMk id="7" creationId="{0BE34F0E-7EA8-4C73-BCC8-C74C9C75D63D}"/>
          </ac:graphicFrameMkLst>
        </pc:graphicFrameChg>
        <pc:graphicFrameChg chg="add del mod">
          <ac:chgData name="עמרי ביטון" userId="f7ae3eaf352c845d" providerId="LiveId" clId="{F556FEE8-9AC0-4F78-81C6-FB889FC14E57}" dt="2022-07-06T08:36:43.375" v="1142" actId="1076"/>
          <ac:graphicFrameMkLst>
            <pc:docMk/>
            <pc:sldMk cId="3909560678" sldId="317"/>
            <ac:graphicFrameMk id="9" creationId="{0BE34F0E-7EA8-4C73-BCC8-C74C9C75D63D}"/>
          </ac:graphicFrameMkLst>
        </pc:graphicFrameChg>
        <pc:graphicFrameChg chg="add mod">
          <ac:chgData name="עמרי ביטון" userId="f7ae3eaf352c845d" providerId="LiveId" clId="{F556FEE8-9AC0-4F78-81C6-FB889FC14E57}" dt="2022-07-06T08:01:06.085" v="666"/>
          <ac:graphicFrameMkLst>
            <pc:docMk/>
            <pc:sldMk cId="3909560678" sldId="317"/>
            <ac:graphicFrameMk id="10" creationId="{0BE34F0E-7EA8-4C73-BCC8-C74C9C75D63D}"/>
          </ac:graphicFrameMkLst>
        </pc:graphicFrameChg>
        <pc:picChg chg="del">
          <ac:chgData name="עמרי ביטון" userId="f7ae3eaf352c845d" providerId="LiveId" clId="{F556FEE8-9AC0-4F78-81C6-FB889FC14E57}" dt="2022-07-06T07:32:53.367" v="569" actId="478"/>
          <ac:picMkLst>
            <pc:docMk/>
            <pc:sldMk cId="3909560678" sldId="317"/>
            <ac:picMk id="5" creationId="{C3ECAF45-1379-814D-78C6-1CB2A077CEA0}"/>
          </ac:picMkLst>
        </pc:picChg>
        <pc:picChg chg="del">
          <ac:chgData name="עמרי ביטון" userId="f7ae3eaf352c845d" providerId="LiveId" clId="{F556FEE8-9AC0-4F78-81C6-FB889FC14E57}" dt="2022-07-06T07:32:55.466" v="570" actId="478"/>
          <ac:picMkLst>
            <pc:docMk/>
            <pc:sldMk cId="3909560678" sldId="317"/>
            <ac:picMk id="6" creationId="{ECEC455E-DF3D-0E4C-5039-0AB67D2F8296}"/>
          </ac:picMkLst>
        </pc:picChg>
      </pc:sldChg>
      <pc:sldChg chg="addSp delSp modSp add mod ord">
        <pc:chgData name="עמרי ביטון" userId="f7ae3eaf352c845d" providerId="LiveId" clId="{F556FEE8-9AC0-4F78-81C6-FB889FC14E57}" dt="2022-07-06T16:04:14.229" v="1844"/>
        <pc:sldMkLst>
          <pc:docMk/>
          <pc:sldMk cId="2612730691" sldId="318"/>
        </pc:sldMkLst>
        <pc:spChg chg="del">
          <ac:chgData name="עמרי ביטון" userId="f7ae3eaf352c845d" providerId="LiveId" clId="{F556FEE8-9AC0-4F78-81C6-FB889FC14E57}" dt="2022-07-06T08:07:24.387" v="697" actId="478"/>
          <ac:spMkLst>
            <pc:docMk/>
            <pc:sldMk cId="2612730691" sldId="318"/>
            <ac:spMk id="2" creationId="{E4FEFD5F-CF16-203E-B81A-4534232FF308}"/>
          </ac:spMkLst>
        </pc:spChg>
        <pc:spChg chg="add mod">
          <ac:chgData name="עמרי ביטון" userId="f7ae3eaf352c845d" providerId="LiveId" clId="{F556FEE8-9AC0-4F78-81C6-FB889FC14E57}" dt="2022-07-06T16:04:14.229" v="1844"/>
          <ac:spMkLst>
            <pc:docMk/>
            <pc:sldMk cId="2612730691" sldId="318"/>
            <ac:spMk id="5" creationId="{DC78391B-2301-C518-C155-1381361017D8}"/>
          </ac:spMkLst>
        </pc:spChg>
        <pc:spChg chg="add mod">
          <ac:chgData name="עמרי ביטון" userId="f7ae3eaf352c845d" providerId="LiveId" clId="{F556FEE8-9AC0-4F78-81C6-FB889FC14E57}" dt="2022-07-06T16:04:14.229" v="1844"/>
          <ac:spMkLst>
            <pc:docMk/>
            <pc:sldMk cId="2612730691" sldId="318"/>
            <ac:spMk id="7" creationId="{1536F8EE-311D-32C0-4366-EA8F6C41F1C5}"/>
          </ac:spMkLst>
        </pc:spChg>
        <pc:spChg chg="add mod">
          <ac:chgData name="עמרי ביטון" userId="f7ae3eaf352c845d" providerId="LiveId" clId="{F556FEE8-9AC0-4F78-81C6-FB889FC14E57}" dt="2022-07-06T08:29:12.806" v="1056" actId="1076"/>
          <ac:spMkLst>
            <pc:docMk/>
            <pc:sldMk cId="2612730691" sldId="318"/>
            <ac:spMk id="8" creationId="{E05DCA98-0452-0389-E8D0-68DD58F75315}"/>
          </ac:spMkLst>
        </pc:spChg>
        <pc:spChg chg="add mod">
          <ac:chgData name="עמרי ביטון" userId="f7ae3eaf352c845d" providerId="LiveId" clId="{F556FEE8-9AC0-4F78-81C6-FB889FC14E57}" dt="2022-07-06T08:40:35.736" v="1278" actId="20577"/>
          <ac:spMkLst>
            <pc:docMk/>
            <pc:sldMk cId="2612730691" sldId="318"/>
            <ac:spMk id="10" creationId="{5F0A62EC-7EB3-8BF4-36EC-1FDD0645DE7F}"/>
          </ac:spMkLst>
        </pc:spChg>
        <pc:graphicFrameChg chg="add del mod">
          <ac:chgData name="עמרי ביטון" userId="f7ae3eaf352c845d" providerId="LiveId" clId="{F556FEE8-9AC0-4F78-81C6-FB889FC14E57}" dt="2022-07-06T08:01:19.464" v="669" actId="478"/>
          <ac:graphicFrameMkLst>
            <pc:docMk/>
            <pc:sldMk cId="2612730691" sldId="318"/>
            <ac:graphicFrameMk id="4" creationId="{B2A0CD50-CB73-47FB-A340-08D6730D20E9}"/>
          </ac:graphicFrameMkLst>
        </pc:graphicFrameChg>
        <pc:graphicFrameChg chg="add del mod">
          <ac:chgData name="עמרי ביטון" userId="f7ae3eaf352c845d" providerId="LiveId" clId="{F556FEE8-9AC0-4F78-81C6-FB889FC14E57}" dt="2022-07-06T08:02:36.359" v="675" actId="478"/>
          <ac:graphicFrameMkLst>
            <pc:docMk/>
            <pc:sldMk cId="2612730691" sldId="318"/>
            <ac:graphicFrameMk id="5" creationId="{B2A0CD50-CB73-47FB-A340-08D6730D20E9}"/>
          </ac:graphicFrameMkLst>
        </pc:graphicFrameChg>
        <pc:graphicFrameChg chg="add del mod">
          <ac:chgData name="עמרי ביטון" userId="f7ae3eaf352c845d" providerId="LiveId" clId="{F556FEE8-9AC0-4F78-81C6-FB889FC14E57}" dt="2022-07-06T08:29:34.880" v="1058" actId="1076"/>
          <ac:graphicFrameMkLst>
            <pc:docMk/>
            <pc:sldMk cId="2612730691" sldId="318"/>
            <ac:graphicFrameMk id="6" creationId="{B2A0CD50-CB73-47FB-A340-08D6730D20E9}"/>
          </ac:graphicFrameMkLst>
        </pc:graphicFrameChg>
        <pc:graphicFrameChg chg="add mod">
          <ac:chgData name="עמרי ביטון" userId="f7ae3eaf352c845d" providerId="LiveId" clId="{F556FEE8-9AC0-4F78-81C6-FB889FC14E57}" dt="2022-07-06T08:04:17.487" v="684"/>
          <ac:graphicFrameMkLst>
            <pc:docMk/>
            <pc:sldMk cId="2612730691" sldId="318"/>
            <ac:graphicFrameMk id="7" creationId="{B2A0CD50-CB73-47FB-A340-08D6730D20E9}"/>
          </ac:graphicFrameMkLst>
        </pc:graphicFrameChg>
        <pc:graphicFrameChg chg="del mod">
          <ac:chgData name="עמרי ביטון" userId="f7ae3eaf352c845d" providerId="LiveId" clId="{F556FEE8-9AC0-4F78-81C6-FB889FC14E57}" dt="2022-07-06T07:56:42.779" v="635" actId="478"/>
          <ac:graphicFrameMkLst>
            <pc:docMk/>
            <pc:sldMk cId="2612730691" sldId="318"/>
            <ac:graphicFrameMk id="9" creationId="{0BE34F0E-7EA8-4C73-BCC8-C74C9C75D63D}"/>
          </ac:graphicFrameMkLst>
        </pc:graphicFrameChg>
      </pc:sldChg>
      <pc:sldChg chg="addSp delSp modSp add mod ord">
        <pc:chgData name="עמרי ביטון" userId="f7ae3eaf352c845d" providerId="LiveId" clId="{F556FEE8-9AC0-4F78-81C6-FB889FC14E57}" dt="2022-07-06T16:04:16.062" v="1845"/>
        <pc:sldMkLst>
          <pc:docMk/>
          <pc:sldMk cId="1894687607" sldId="319"/>
        </pc:sldMkLst>
        <pc:spChg chg="mod">
          <ac:chgData name="עמרי ביטון" userId="f7ae3eaf352c845d" providerId="LiveId" clId="{F556FEE8-9AC0-4F78-81C6-FB889FC14E57}" dt="2022-07-06T08:28:56.696" v="1053" actId="2711"/>
          <ac:spMkLst>
            <pc:docMk/>
            <pc:sldMk cId="1894687607" sldId="319"/>
            <ac:spMk id="2" creationId="{E4FEFD5F-CF16-203E-B81A-4534232FF308}"/>
          </ac:spMkLst>
        </pc:spChg>
        <pc:spChg chg="add mod">
          <ac:chgData name="עמרי ביטון" userId="f7ae3eaf352c845d" providerId="LiveId" clId="{F556FEE8-9AC0-4F78-81C6-FB889FC14E57}" dt="2022-07-06T08:28:45.467" v="1052" actId="2711"/>
          <ac:spMkLst>
            <pc:docMk/>
            <pc:sldMk cId="1894687607" sldId="319"/>
            <ac:spMk id="3" creationId="{0E64DFD6-AD7B-2DC3-0FBC-779237382D7B}"/>
          </ac:spMkLst>
        </pc:spChg>
        <pc:spChg chg="add mod">
          <ac:chgData name="עמרי ביטון" userId="f7ae3eaf352c845d" providerId="LiveId" clId="{F556FEE8-9AC0-4F78-81C6-FB889FC14E57}" dt="2022-07-06T16:04:16.062" v="1845"/>
          <ac:spMkLst>
            <pc:docMk/>
            <pc:sldMk cId="1894687607" sldId="319"/>
            <ac:spMk id="5" creationId="{58CBBB03-02ED-1D63-9256-41BB79957573}"/>
          </ac:spMkLst>
        </pc:spChg>
        <pc:spChg chg="add mod">
          <ac:chgData name="עמרי ביטון" userId="f7ae3eaf352c845d" providerId="LiveId" clId="{F556FEE8-9AC0-4F78-81C6-FB889FC14E57}" dt="2022-07-06T16:04:16.062" v="1845"/>
          <ac:spMkLst>
            <pc:docMk/>
            <pc:sldMk cId="1894687607" sldId="319"/>
            <ac:spMk id="6" creationId="{C67EA9DB-4AEF-7F88-7ECD-46C215611522}"/>
          </ac:spMkLst>
        </pc:spChg>
        <pc:graphicFrameChg chg="add mod">
          <ac:chgData name="עמרי ביטון" userId="f7ae3eaf352c845d" providerId="LiveId" clId="{F556FEE8-9AC0-4F78-81C6-FB889FC14E57}" dt="2022-07-06T08:23:20.873" v="727" actId="1076"/>
          <ac:graphicFrameMkLst>
            <pc:docMk/>
            <pc:sldMk cId="1894687607" sldId="319"/>
            <ac:graphicFrameMk id="4" creationId="{D6C484E6-3CCF-4150-D395-FC1DCC4C9C3E}"/>
          </ac:graphicFrameMkLst>
        </pc:graphicFrameChg>
        <pc:graphicFrameChg chg="del">
          <ac:chgData name="עמרי ביטון" userId="f7ae3eaf352c845d" providerId="LiveId" clId="{F556FEE8-9AC0-4F78-81C6-FB889FC14E57}" dt="2022-07-06T08:07:53.360" v="713" actId="478"/>
          <ac:graphicFrameMkLst>
            <pc:docMk/>
            <pc:sldMk cId="1894687607" sldId="319"/>
            <ac:graphicFrameMk id="9" creationId="{0BE34F0E-7EA8-4C73-BCC8-C74C9C75D63D}"/>
          </ac:graphicFrameMkLst>
        </pc:graphicFrameChg>
      </pc:sldChg>
      <pc:sldChg chg="addSp delSp modSp add mod ord">
        <pc:chgData name="עמרי ביטון" userId="f7ae3eaf352c845d" providerId="LiveId" clId="{F556FEE8-9AC0-4F78-81C6-FB889FC14E57}" dt="2022-07-06T09:26:01.752" v="1628" actId="1076"/>
        <pc:sldMkLst>
          <pc:docMk/>
          <pc:sldMk cId="3392172228" sldId="320"/>
        </pc:sldMkLst>
        <pc:spChg chg="mod">
          <ac:chgData name="עמרי ביטון" userId="f7ae3eaf352c845d" providerId="LiveId" clId="{F556FEE8-9AC0-4F78-81C6-FB889FC14E57}" dt="2022-07-06T09:26:01.752" v="1628" actId="1076"/>
          <ac:spMkLst>
            <pc:docMk/>
            <pc:sldMk cId="3392172228" sldId="320"/>
            <ac:spMk id="520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9:10:49.624" v="1310" actId="1076"/>
          <ac:spMkLst>
            <pc:docMk/>
            <pc:sldMk cId="3392172228" sldId="320"/>
            <ac:spMk id="522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9:10:13.879" v="1307" actId="1076"/>
          <ac:spMkLst>
            <pc:docMk/>
            <pc:sldMk cId="3392172228" sldId="320"/>
            <ac:spMk id="524" creationId="{00000000-0000-0000-0000-000000000000}"/>
          </ac:spMkLst>
        </pc:spChg>
        <pc:picChg chg="add mod">
          <ac:chgData name="עמרי ביטון" userId="f7ae3eaf352c845d" providerId="LiveId" clId="{F556FEE8-9AC0-4F78-81C6-FB889FC14E57}" dt="2022-07-06T09:10:57.636" v="1311" actId="1076"/>
          <ac:picMkLst>
            <pc:docMk/>
            <pc:sldMk cId="3392172228" sldId="320"/>
            <ac:picMk id="3" creationId="{71DC1C94-1022-DB7F-D2A7-0DFBE8418FAB}"/>
          </ac:picMkLst>
        </pc:picChg>
        <pc:picChg chg="del">
          <ac:chgData name="עמרי ביטון" userId="f7ae3eaf352c845d" providerId="LiveId" clId="{F556FEE8-9AC0-4F78-81C6-FB889FC14E57}" dt="2022-07-06T09:10:09.931" v="1305" actId="478"/>
          <ac:picMkLst>
            <pc:docMk/>
            <pc:sldMk cId="3392172228" sldId="320"/>
            <ac:picMk id="22" creationId="{580E44A0-0FEF-A864-9BE0-649FE5B45460}"/>
          </ac:picMkLst>
        </pc:picChg>
      </pc:sldChg>
      <pc:sldChg chg="addSp delSp modSp add mod">
        <pc:chgData name="עמרי ביטון" userId="f7ae3eaf352c845d" providerId="LiveId" clId="{F556FEE8-9AC0-4F78-81C6-FB889FC14E57}" dt="2022-07-07T09:14:40.220" v="1965" actId="20577"/>
        <pc:sldMkLst>
          <pc:docMk/>
          <pc:sldMk cId="1763773034" sldId="321"/>
        </pc:sldMkLst>
        <pc:spChg chg="add del mod">
          <ac:chgData name="עמרי ביטון" userId="f7ae3eaf352c845d" providerId="LiveId" clId="{F556FEE8-9AC0-4F78-81C6-FB889FC14E57}" dt="2022-07-06T09:13:21.280" v="1341" actId="478"/>
          <ac:spMkLst>
            <pc:docMk/>
            <pc:sldMk cId="1763773034" sldId="321"/>
            <ac:spMk id="4" creationId="{41B38174-FF4B-1238-6F03-EE52C7D85B5F}"/>
          </ac:spMkLst>
        </pc:spChg>
        <pc:spChg chg="add mod">
          <ac:chgData name="עמרי ביטון" userId="f7ae3eaf352c845d" providerId="LiveId" clId="{F556FEE8-9AC0-4F78-81C6-FB889FC14E57}" dt="2022-07-06T09:25:27.908" v="1621" actId="1076"/>
          <ac:spMkLst>
            <pc:docMk/>
            <pc:sldMk cId="1763773034" sldId="321"/>
            <ac:spMk id="16" creationId="{FE1805F7-6707-6B01-C0F4-EE506DFEE342}"/>
          </ac:spMkLst>
        </pc:spChg>
        <pc:spChg chg="del">
          <ac:chgData name="עמרי ביטון" userId="f7ae3eaf352c845d" providerId="LiveId" clId="{F556FEE8-9AC0-4F78-81C6-FB889FC14E57}" dt="2022-07-06T09:13:19.155" v="1340" actId="478"/>
          <ac:spMkLst>
            <pc:docMk/>
            <pc:sldMk cId="1763773034" sldId="321"/>
            <ac:spMk id="518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9:13:16.467" v="1339" actId="478"/>
          <ac:spMkLst>
            <pc:docMk/>
            <pc:sldMk cId="1763773034" sldId="321"/>
            <ac:spMk id="520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9:13:16.467" v="1339" actId="478"/>
          <ac:spMkLst>
            <pc:docMk/>
            <pc:sldMk cId="1763773034" sldId="321"/>
            <ac:spMk id="521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9:13:16.467" v="1339" actId="478"/>
          <ac:spMkLst>
            <pc:docMk/>
            <pc:sldMk cId="1763773034" sldId="321"/>
            <ac:spMk id="522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9:13:16.467" v="1339" actId="478"/>
          <ac:spMkLst>
            <pc:docMk/>
            <pc:sldMk cId="1763773034" sldId="321"/>
            <ac:spMk id="523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9:13:16.467" v="1339" actId="478"/>
          <ac:spMkLst>
            <pc:docMk/>
            <pc:sldMk cId="1763773034" sldId="321"/>
            <ac:spMk id="524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9:13:16.467" v="1339" actId="478"/>
          <ac:spMkLst>
            <pc:docMk/>
            <pc:sldMk cId="1763773034" sldId="321"/>
            <ac:spMk id="530" creationId="{00000000-0000-0000-0000-000000000000}"/>
          </ac:spMkLst>
        </pc:spChg>
        <pc:spChg chg="del">
          <ac:chgData name="עמרי ביטון" userId="f7ae3eaf352c845d" providerId="LiveId" clId="{F556FEE8-9AC0-4F78-81C6-FB889FC14E57}" dt="2022-07-06T09:13:16.467" v="1339" actId="478"/>
          <ac:spMkLst>
            <pc:docMk/>
            <pc:sldMk cId="1763773034" sldId="321"/>
            <ac:spMk id="531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9:25:02.797" v="1618" actId="1076"/>
          <ac:spMkLst>
            <pc:docMk/>
            <pc:sldMk cId="1763773034" sldId="321"/>
            <ac:spMk id="534" creationId="{00000000-0000-0000-0000-000000000000}"/>
          </ac:spMkLst>
        </pc:spChg>
        <pc:spChg chg="mod">
          <ac:chgData name="עמרי ביטון" userId="f7ae3eaf352c845d" providerId="LiveId" clId="{F556FEE8-9AC0-4F78-81C6-FB889FC14E57}" dt="2022-07-06T09:25:02.797" v="1618" actId="1076"/>
          <ac:spMkLst>
            <pc:docMk/>
            <pc:sldMk cId="1763773034" sldId="321"/>
            <ac:spMk id="535" creationId="{00000000-0000-0000-0000-000000000000}"/>
          </ac:spMkLst>
        </pc:spChg>
        <pc:graphicFrameChg chg="add mod modGraphic">
          <ac:chgData name="עמרי ביטון" userId="f7ae3eaf352c845d" providerId="LiveId" clId="{F556FEE8-9AC0-4F78-81C6-FB889FC14E57}" dt="2022-07-07T09:14:40.220" v="1965" actId="20577"/>
          <ac:graphicFrameMkLst>
            <pc:docMk/>
            <pc:sldMk cId="1763773034" sldId="321"/>
            <ac:graphicFrameMk id="15" creationId="{C1A0153C-3829-D297-27FF-F9DE864AA3E5}"/>
          </ac:graphicFrameMkLst>
        </pc:graphicFrameChg>
        <pc:picChg chg="del">
          <ac:chgData name="עמרי ביטון" userId="f7ae3eaf352c845d" providerId="LiveId" clId="{F556FEE8-9AC0-4F78-81C6-FB889FC14E57}" dt="2022-07-06T09:13:16.467" v="1339" actId="478"/>
          <ac:picMkLst>
            <pc:docMk/>
            <pc:sldMk cId="1763773034" sldId="321"/>
            <ac:picMk id="3" creationId="{71DC1C94-1022-DB7F-D2A7-0DFBE8418FAB}"/>
          </ac:picMkLst>
        </pc:picChg>
      </pc:sldChg>
      <pc:sldChg chg="new del">
        <pc:chgData name="עמרי ביטון" userId="f7ae3eaf352c845d" providerId="LiveId" clId="{F556FEE8-9AC0-4F78-81C6-FB889FC14E57}" dt="2022-07-06T15:12:36.069" v="1803" actId="47"/>
        <pc:sldMkLst>
          <pc:docMk/>
          <pc:sldMk cId="208922651" sldId="322"/>
        </pc:sldMkLst>
      </pc:sldChg>
      <pc:sldChg chg="add del setBg">
        <pc:chgData name="עמרי ביטון" userId="f7ae3eaf352c845d" providerId="LiveId" clId="{F556FEE8-9AC0-4F78-81C6-FB889FC14E57}" dt="2022-07-07T08:55:25.559" v="1882" actId="47"/>
        <pc:sldMkLst>
          <pc:docMk/>
          <pc:sldMk cId="2232943069" sldId="322"/>
        </pc:sldMkLst>
      </pc:sldChg>
      <pc:sldChg chg="add del">
        <pc:chgData name="עמרי ביטון" userId="f7ae3eaf352c845d" providerId="LiveId" clId="{F556FEE8-9AC0-4F78-81C6-FB889FC14E57}" dt="2022-07-07T08:55:27.949" v="1883" actId="47"/>
        <pc:sldMkLst>
          <pc:docMk/>
          <pc:sldMk cId="3825498942" sldId="323"/>
        </pc:sldMkLst>
      </pc:sldChg>
      <pc:sldChg chg="add del">
        <pc:chgData name="עמרי ביטון" userId="f7ae3eaf352c845d" providerId="LiveId" clId="{F556FEE8-9AC0-4F78-81C6-FB889FC14E57}" dt="2022-07-07T08:55:28.635" v="1884" actId="47"/>
        <pc:sldMkLst>
          <pc:docMk/>
          <pc:sldMk cId="1702011224" sldId="324"/>
        </pc:sldMkLst>
      </pc:sldChg>
      <pc:sldChg chg="add del">
        <pc:chgData name="עמרי ביטון" userId="f7ae3eaf352c845d" providerId="LiveId" clId="{F556FEE8-9AC0-4F78-81C6-FB889FC14E57}" dt="2022-07-07T08:55:29.096" v="1885" actId="47"/>
        <pc:sldMkLst>
          <pc:docMk/>
          <pc:sldMk cId="4214391174" sldId="325"/>
        </pc:sldMkLst>
      </pc:sldChg>
      <pc:sldChg chg="add del">
        <pc:chgData name="עמרי ביטון" userId="f7ae3eaf352c845d" providerId="LiveId" clId="{F556FEE8-9AC0-4F78-81C6-FB889FC14E57}" dt="2022-07-07T08:55:29.738" v="1886" actId="47"/>
        <pc:sldMkLst>
          <pc:docMk/>
          <pc:sldMk cId="2318219971" sldId="326"/>
        </pc:sldMkLst>
      </pc:sldChg>
      <pc:sldChg chg="add del">
        <pc:chgData name="עמרי ביטון" userId="f7ae3eaf352c845d" providerId="LiveId" clId="{F556FEE8-9AC0-4F78-81C6-FB889FC14E57}" dt="2022-07-07T08:55:30.393" v="1887" actId="47"/>
        <pc:sldMkLst>
          <pc:docMk/>
          <pc:sldMk cId="845177585" sldId="327"/>
        </pc:sldMkLst>
      </pc:sldChg>
      <pc:sldChg chg="add del">
        <pc:chgData name="עמרי ביטון" userId="f7ae3eaf352c845d" providerId="LiveId" clId="{F556FEE8-9AC0-4F78-81C6-FB889FC14E57}" dt="2022-07-07T08:55:31.145" v="1888" actId="47"/>
        <pc:sldMkLst>
          <pc:docMk/>
          <pc:sldMk cId="1656859765" sldId="328"/>
        </pc:sldMkLst>
      </pc:sldChg>
      <pc:sldChg chg="add del">
        <pc:chgData name="עמרי ביטון" userId="f7ae3eaf352c845d" providerId="LiveId" clId="{F556FEE8-9AC0-4F78-81C6-FB889FC14E57}" dt="2022-07-07T08:55:31.817" v="1889" actId="47"/>
        <pc:sldMkLst>
          <pc:docMk/>
          <pc:sldMk cId="1278744009" sldId="329"/>
        </pc:sldMkLst>
      </pc:sldChg>
      <pc:sldChg chg="add del">
        <pc:chgData name="עמרי ביטון" userId="f7ae3eaf352c845d" providerId="LiveId" clId="{F556FEE8-9AC0-4F78-81C6-FB889FC14E57}" dt="2022-07-07T08:55:32.528" v="1890" actId="47"/>
        <pc:sldMkLst>
          <pc:docMk/>
          <pc:sldMk cId="3213162561" sldId="330"/>
        </pc:sldMkLst>
      </pc:sldChg>
      <pc:sldChg chg="add del">
        <pc:chgData name="עמרי ביטון" userId="f7ae3eaf352c845d" providerId="LiveId" clId="{F556FEE8-9AC0-4F78-81C6-FB889FC14E57}" dt="2022-07-07T08:55:33.056" v="1891" actId="47"/>
        <pc:sldMkLst>
          <pc:docMk/>
          <pc:sldMk cId="2323946507" sldId="331"/>
        </pc:sldMkLst>
      </pc:sldChg>
      <pc:sldChg chg="add del">
        <pc:chgData name="עמרי ביטון" userId="f7ae3eaf352c845d" providerId="LiveId" clId="{F556FEE8-9AC0-4F78-81C6-FB889FC14E57}" dt="2022-07-07T08:55:33.510" v="1892" actId="47"/>
        <pc:sldMkLst>
          <pc:docMk/>
          <pc:sldMk cId="2162197827" sldId="332"/>
        </pc:sldMkLst>
      </pc:sldChg>
      <pc:sldChg chg="add del">
        <pc:chgData name="עמרי ביטון" userId="f7ae3eaf352c845d" providerId="LiveId" clId="{F556FEE8-9AC0-4F78-81C6-FB889FC14E57}" dt="2022-07-07T08:55:34.011" v="1893" actId="47"/>
        <pc:sldMkLst>
          <pc:docMk/>
          <pc:sldMk cId="1810252445" sldId="333"/>
        </pc:sldMkLst>
      </pc:sldChg>
      <pc:sldChg chg="add del">
        <pc:chgData name="עמרי ביטון" userId="f7ae3eaf352c845d" providerId="LiveId" clId="{F556FEE8-9AC0-4F78-81C6-FB889FC14E57}" dt="2022-07-07T08:55:34.053" v="1894" actId="47"/>
        <pc:sldMkLst>
          <pc:docMk/>
          <pc:sldMk cId="3920341165" sldId="334"/>
        </pc:sldMkLst>
      </pc:sldChg>
      <pc:sldChg chg="add del">
        <pc:chgData name="עמרי ביטון" userId="f7ae3eaf352c845d" providerId="LiveId" clId="{F556FEE8-9AC0-4F78-81C6-FB889FC14E57}" dt="2022-07-07T08:55:34.082" v="1895" actId="47"/>
        <pc:sldMkLst>
          <pc:docMk/>
          <pc:sldMk cId="3019082894" sldId="335"/>
        </pc:sldMkLst>
      </pc:sldChg>
      <pc:sldChg chg="add del">
        <pc:chgData name="עמרי ביטון" userId="f7ae3eaf352c845d" providerId="LiveId" clId="{F556FEE8-9AC0-4F78-81C6-FB889FC14E57}" dt="2022-07-07T08:55:34.108" v="1896" actId="47"/>
        <pc:sldMkLst>
          <pc:docMk/>
          <pc:sldMk cId="29531627" sldId="336"/>
        </pc:sldMkLst>
      </pc:sldChg>
      <pc:sldChg chg="add del">
        <pc:chgData name="עמרי ביטון" userId="f7ae3eaf352c845d" providerId="LiveId" clId="{F556FEE8-9AC0-4F78-81C6-FB889FC14E57}" dt="2022-07-07T08:55:34.135" v="1897" actId="47"/>
        <pc:sldMkLst>
          <pc:docMk/>
          <pc:sldMk cId="285033925" sldId="337"/>
        </pc:sldMkLst>
      </pc:sldChg>
      <pc:sldChg chg="add del">
        <pc:chgData name="עמרי ביטון" userId="f7ae3eaf352c845d" providerId="LiveId" clId="{F556FEE8-9AC0-4F78-81C6-FB889FC14E57}" dt="2022-07-07T08:55:34.188" v="1898" actId="47"/>
        <pc:sldMkLst>
          <pc:docMk/>
          <pc:sldMk cId="2053765335" sldId="338"/>
        </pc:sldMkLst>
      </pc:sldChg>
      <pc:sldChg chg="add del">
        <pc:chgData name="עמרי ביטון" userId="f7ae3eaf352c845d" providerId="LiveId" clId="{F556FEE8-9AC0-4F78-81C6-FB889FC14E57}" dt="2022-07-07T08:55:34.219" v="1899" actId="47"/>
        <pc:sldMkLst>
          <pc:docMk/>
          <pc:sldMk cId="2075005487" sldId="339"/>
        </pc:sldMkLst>
      </pc:sldChg>
      <pc:sldChg chg="add del">
        <pc:chgData name="עמרי ביטון" userId="f7ae3eaf352c845d" providerId="LiveId" clId="{F556FEE8-9AC0-4F78-81C6-FB889FC14E57}" dt="2022-07-07T08:55:34.250" v="1900" actId="47"/>
        <pc:sldMkLst>
          <pc:docMk/>
          <pc:sldMk cId="665477954" sldId="340"/>
        </pc:sldMkLst>
      </pc:sldChg>
      <pc:sldChg chg="add del">
        <pc:chgData name="עמרי ביטון" userId="f7ae3eaf352c845d" providerId="LiveId" clId="{F556FEE8-9AC0-4F78-81C6-FB889FC14E57}" dt="2022-07-07T08:55:34.289" v="1901" actId="47"/>
        <pc:sldMkLst>
          <pc:docMk/>
          <pc:sldMk cId="1358837404" sldId="341"/>
        </pc:sldMkLst>
      </pc:sldChg>
      <pc:sldChg chg="add del">
        <pc:chgData name="עמרי ביטון" userId="f7ae3eaf352c845d" providerId="LiveId" clId="{F556FEE8-9AC0-4F78-81C6-FB889FC14E57}" dt="2022-07-07T08:55:34.317" v="1902" actId="47"/>
        <pc:sldMkLst>
          <pc:docMk/>
          <pc:sldMk cId="3329799653" sldId="342"/>
        </pc:sldMkLst>
      </pc:sldChg>
      <pc:sldChg chg="add del">
        <pc:chgData name="עמרי ביטון" userId="f7ae3eaf352c845d" providerId="LiveId" clId="{F556FEE8-9AC0-4F78-81C6-FB889FC14E57}" dt="2022-07-07T08:55:34.342" v="1903" actId="47"/>
        <pc:sldMkLst>
          <pc:docMk/>
          <pc:sldMk cId="429886564" sldId="343"/>
        </pc:sldMkLst>
      </pc:sldChg>
      <pc:sldChg chg="add del">
        <pc:chgData name="עמרי ביטון" userId="f7ae3eaf352c845d" providerId="LiveId" clId="{F556FEE8-9AC0-4F78-81C6-FB889FC14E57}" dt="2022-07-07T08:55:34.364" v="1904" actId="47"/>
        <pc:sldMkLst>
          <pc:docMk/>
          <pc:sldMk cId="2100715846" sldId="344"/>
        </pc:sldMkLst>
      </pc:sldChg>
      <pc:sldChg chg="add del">
        <pc:chgData name="עמרי ביטון" userId="f7ae3eaf352c845d" providerId="LiveId" clId="{F556FEE8-9AC0-4F78-81C6-FB889FC14E57}" dt="2022-07-07T08:55:34.951" v="1905" actId="47"/>
        <pc:sldMkLst>
          <pc:docMk/>
          <pc:sldMk cId="59482037" sldId="345"/>
        </pc:sldMkLst>
      </pc:sldChg>
      <pc:sldChg chg="add del">
        <pc:chgData name="עמרי ביטון" userId="f7ae3eaf352c845d" providerId="LiveId" clId="{F556FEE8-9AC0-4F78-81C6-FB889FC14E57}" dt="2022-07-07T08:55:35.454" v="1906" actId="47"/>
        <pc:sldMkLst>
          <pc:docMk/>
          <pc:sldMk cId="1887285078" sldId="346"/>
        </pc:sldMkLst>
      </pc:sldChg>
      <pc:sldChg chg="add del">
        <pc:chgData name="עמרי ביטון" userId="f7ae3eaf352c845d" providerId="LiveId" clId="{F556FEE8-9AC0-4F78-81C6-FB889FC14E57}" dt="2022-07-07T08:55:35.492" v="1907" actId="47"/>
        <pc:sldMkLst>
          <pc:docMk/>
          <pc:sldMk cId="2127831378" sldId="347"/>
        </pc:sldMkLst>
      </pc:sldChg>
      <pc:sldChg chg="add del">
        <pc:chgData name="עמרי ביטון" userId="f7ae3eaf352c845d" providerId="LiveId" clId="{F556FEE8-9AC0-4F78-81C6-FB889FC14E57}" dt="2022-07-07T08:55:35.518" v="1908" actId="47"/>
        <pc:sldMkLst>
          <pc:docMk/>
          <pc:sldMk cId="2417643397" sldId="348"/>
        </pc:sldMkLst>
      </pc:sldChg>
      <pc:sldChg chg="add del">
        <pc:chgData name="עמרי ביטון" userId="f7ae3eaf352c845d" providerId="LiveId" clId="{F556FEE8-9AC0-4F78-81C6-FB889FC14E57}" dt="2022-07-07T08:55:35.556" v="1909" actId="47"/>
        <pc:sldMkLst>
          <pc:docMk/>
          <pc:sldMk cId="3147715853" sldId="349"/>
        </pc:sldMkLst>
      </pc:sldChg>
      <pc:sldChg chg="add del">
        <pc:chgData name="עמרי ביטון" userId="f7ae3eaf352c845d" providerId="LiveId" clId="{F556FEE8-9AC0-4F78-81C6-FB889FC14E57}" dt="2022-07-07T08:55:35.584" v="1910" actId="47"/>
        <pc:sldMkLst>
          <pc:docMk/>
          <pc:sldMk cId="1120008333" sldId="350"/>
        </pc:sldMkLst>
      </pc:sldChg>
      <pc:sldChg chg="add del">
        <pc:chgData name="עמרי ביטון" userId="f7ae3eaf352c845d" providerId="LiveId" clId="{F556FEE8-9AC0-4F78-81C6-FB889FC14E57}" dt="2022-07-07T08:55:35.618" v="1911" actId="47"/>
        <pc:sldMkLst>
          <pc:docMk/>
          <pc:sldMk cId="3752658310" sldId="351"/>
        </pc:sldMkLst>
      </pc:sldChg>
      <pc:sldChg chg="add del">
        <pc:chgData name="עמרי ביטון" userId="f7ae3eaf352c845d" providerId="LiveId" clId="{F556FEE8-9AC0-4F78-81C6-FB889FC14E57}" dt="2022-07-07T08:55:35.644" v="1912" actId="47"/>
        <pc:sldMkLst>
          <pc:docMk/>
          <pc:sldMk cId="2180318135" sldId="352"/>
        </pc:sldMkLst>
      </pc:sldChg>
      <pc:sldChg chg="add del">
        <pc:chgData name="עמרי ביטון" userId="f7ae3eaf352c845d" providerId="LiveId" clId="{F556FEE8-9AC0-4F78-81C6-FB889FC14E57}" dt="2022-07-07T08:55:35.679" v="1913" actId="47"/>
        <pc:sldMkLst>
          <pc:docMk/>
          <pc:sldMk cId="522893454" sldId="353"/>
        </pc:sldMkLst>
      </pc:sldChg>
      <pc:sldChg chg="add del">
        <pc:chgData name="עמרי ביטון" userId="f7ae3eaf352c845d" providerId="LiveId" clId="{F556FEE8-9AC0-4F78-81C6-FB889FC14E57}" dt="2022-07-07T08:55:35.726" v="1914" actId="47"/>
        <pc:sldMkLst>
          <pc:docMk/>
          <pc:sldMk cId="634612291" sldId="354"/>
        </pc:sldMkLst>
      </pc:sldChg>
      <pc:sldChg chg="add del">
        <pc:chgData name="עמרי ביטון" userId="f7ae3eaf352c845d" providerId="LiveId" clId="{F556FEE8-9AC0-4F78-81C6-FB889FC14E57}" dt="2022-07-07T08:55:35.756" v="1915" actId="47"/>
        <pc:sldMkLst>
          <pc:docMk/>
          <pc:sldMk cId="1867862879" sldId="355"/>
        </pc:sldMkLst>
      </pc:sldChg>
      <pc:sldChg chg="add del">
        <pc:chgData name="עמרי ביטון" userId="f7ae3eaf352c845d" providerId="LiveId" clId="{F556FEE8-9AC0-4F78-81C6-FB889FC14E57}" dt="2022-07-07T08:55:42.164" v="1922" actId="47"/>
        <pc:sldMkLst>
          <pc:docMk/>
          <pc:sldMk cId="2289193880" sldId="356"/>
        </pc:sldMkLst>
      </pc:sldChg>
      <pc:sldMasterChg chg="addSldLayout delSldLayout">
        <pc:chgData name="עמרי ביטון" userId="f7ae3eaf352c845d" providerId="LiveId" clId="{F556FEE8-9AC0-4F78-81C6-FB889FC14E57}" dt="2022-07-07T09:28:28.079" v="2008" actId="47"/>
        <pc:sldMasterMkLst>
          <pc:docMk/>
          <pc:sldMasterMk cId="0" sldId="2147483676"/>
        </pc:sldMasterMkLst>
        <pc:sldLayoutChg chg="del">
          <pc:chgData name="עמרי ביטון" userId="f7ae3eaf352c845d" providerId="LiveId" clId="{F556FEE8-9AC0-4F78-81C6-FB889FC14E57}" dt="2022-07-06T08:41:39.703" v="1287" actId="2696"/>
          <pc:sldLayoutMkLst>
            <pc:docMk/>
            <pc:sldMasterMk cId="0" sldId="2147483676"/>
            <pc:sldLayoutMk cId="0" sldId="2147483650"/>
          </pc:sldLayoutMkLst>
        </pc:sldLayoutChg>
        <pc:sldLayoutChg chg="add del">
          <pc:chgData name="עמרי ביטון" userId="f7ae3eaf352c845d" providerId="LiveId" clId="{F556FEE8-9AC0-4F78-81C6-FB889FC14E57}" dt="2022-07-07T08:55:38.343" v="1919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עמרי ביטון" userId="f7ae3eaf352c845d" providerId="LiveId" clId="{F556FEE8-9AC0-4F78-81C6-FB889FC14E57}" dt="2022-07-07T09:28:19.225" v="1982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עמרי ביטון" userId="f7ae3eaf352c845d" providerId="LiveId" clId="{F556FEE8-9AC0-4F78-81C6-FB889FC14E57}" dt="2022-07-07T09:28:19.836" v="1984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עמרי ביטון" userId="f7ae3eaf352c845d" providerId="LiveId" clId="{F556FEE8-9AC0-4F78-81C6-FB889FC14E57}" dt="2022-07-07T09:28:19.720" v="1983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עמרי ביטון" userId="f7ae3eaf352c845d" providerId="LiveId" clId="{F556FEE8-9AC0-4F78-81C6-FB889FC14E57}" dt="2022-07-07T09:28:27.626" v="2005" actId="47"/>
          <pc:sldLayoutMkLst>
            <pc:docMk/>
            <pc:sldMasterMk cId="0" sldId="2147483676"/>
            <pc:sldLayoutMk cId="0" sldId="2147483657"/>
          </pc:sldLayoutMkLst>
        </pc:sldLayoutChg>
        <pc:sldLayoutChg chg="add del">
          <pc:chgData name="עמרי ביטון" userId="f7ae3eaf352c845d" providerId="LiveId" clId="{F556FEE8-9AC0-4F78-81C6-FB889FC14E57}" dt="2022-07-07T08:55:42.164" v="1922" actId="47"/>
          <pc:sldLayoutMkLst>
            <pc:docMk/>
            <pc:sldMasterMk cId="0" sldId="2147483676"/>
            <pc:sldLayoutMk cId="0" sldId="2147483658"/>
          </pc:sldLayoutMkLst>
        </pc:sldLayoutChg>
        <pc:sldLayoutChg chg="del">
          <pc:chgData name="עמרי ביטון" userId="f7ae3eaf352c845d" providerId="LiveId" clId="{F556FEE8-9AC0-4F78-81C6-FB889FC14E57}" dt="2022-07-07T09:28:27.371" v="2003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עמרי ביטון" userId="f7ae3eaf352c845d" providerId="LiveId" clId="{F556FEE8-9AC0-4F78-81C6-FB889FC14E57}" dt="2022-07-07T09:28:20.916" v="1990" actId="47"/>
          <pc:sldLayoutMkLst>
            <pc:docMk/>
            <pc:sldMasterMk cId="0" sldId="2147483676"/>
            <pc:sldLayoutMk cId="0" sldId="2147483661"/>
          </pc:sldLayoutMkLst>
        </pc:sldLayoutChg>
        <pc:sldLayoutChg chg="add del">
          <pc:chgData name="עמרי ביטון" userId="f7ae3eaf352c845d" providerId="LiveId" clId="{F556FEE8-9AC0-4F78-81C6-FB889FC14E57}" dt="2022-07-07T08:55:39.731" v="1920" actId="47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עמרי ביטון" userId="f7ae3eaf352c845d" providerId="LiveId" clId="{F556FEE8-9AC0-4F78-81C6-FB889FC14E57}" dt="2022-07-07T09:28:18.087" v="1981" actId="47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עמרי ביטון" userId="f7ae3eaf352c845d" providerId="LiveId" clId="{F556FEE8-9AC0-4F78-81C6-FB889FC14E57}" dt="2022-07-07T09:28:21.064" v="1991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עמרי ביטון" userId="f7ae3eaf352c845d" providerId="LiveId" clId="{F556FEE8-9AC0-4F78-81C6-FB889FC14E57}" dt="2022-07-07T09:28:26.019" v="1993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עמרי ביטון" userId="f7ae3eaf352c845d" providerId="LiveId" clId="{F556FEE8-9AC0-4F78-81C6-FB889FC14E57}" dt="2022-07-07T09:28:26.331" v="1995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עמרי ביטון" userId="f7ae3eaf352c845d" providerId="LiveId" clId="{F556FEE8-9AC0-4F78-81C6-FB889FC14E57}" dt="2022-07-07T09:28:26.723" v="1999" actId="47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עמרי ביטון" userId="f7ae3eaf352c845d" providerId="LiveId" clId="{F556FEE8-9AC0-4F78-81C6-FB889FC14E57}" dt="2022-07-07T09:28:27.901" v="2007" actId="47"/>
          <pc:sldLayoutMkLst>
            <pc:docMk/>
            <pc:sldMasterMk cId="0" sldId="2147483676"/>
            <pc:sldLayoutMk cId="0" sldId="2147483671"/>
          </pc:sldLayoutMkLst>
        </pc:sldLayoutChg>
        <pc:sldLayoutChg chg="del">
          <pc:chgData name="עמרי ביטון" userId="f7ae3eaf352c845d" providerId="LiveId" clId="{F556FEE8-9AC0-4F78-81C6-FB889FC14E57}" dt="2022-07-07T09:28:28.079" v="2008" actId="47"/>
          <pc:sldLayoutMkLst>
            <pc:docMk/>
            <pc:sldMasterMk cId="0" sldId="2147483676"/>
            <pc:sldLayoutMk cId="0" sldId="2147483672"/>
          </pc:sldLayoutMkLst>
        </pc:sldLayoutChg>
      </pc:sldMasterChg>
      <pc:sldMasterChg chg="del delSldLayout">
        <pc:chgData name="עמרי ביטון" userId="f7ae3eaf352c845d" providerId="LiveId" clId="{F556FEE8-9AC0-4F78-81C6-FB889FC14E57}" dt="2022-07-07T09:28:39.939" v="2027" actId="47"/>
        <pc:sldMasterMkLst>
          <pc:docMk/>
          <pc:sldMasterMk cId="0" sldId="2147483677"/>
        </pc:sldMasterMkLst>
        <pc:sldLayoutChg chg="del">
          <pc:chgData name="עמרי ביטון" userId="f7ae3eaf352c845d" providerId="LiveId" clId="{F556FEE8-9AC0-4F78-81C6-FB889FC14E57}" dt="2022-07-07T09:28:39.939" v="2027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ae3eaf352c845d/&#1513;&#1493;&#1500;&#1495;&#1503;%20&#1492;&#1506;&#1489;&#1493;&#1491;&#1492;/&#1513;&#1504;&#1492;%20&#1490;%20-%20&#1505;&#1502;&#1505;&#1496;&#1512;%20&#1489;/&#1508;&#1512;&#1493;&#1497;&#1497;&#1511;&#1496;%20&#1490;&#1502;&#1512;%20-%20&#1508;&#1497;&#1497;&#1514;&#1493;&#1503;/&#1496;&#1488;&#1496;&#1493;&#1514;%20&#1500;&#1502;&#1493;&#1491;&#1500;&#1497;&#1501;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ae3eaf352c845d/&#1513;&#1493;&#1500;&#1495;&#1503;%20&#1492;&#1506;&#1489;&#1493;&#1491;&#1492;/&#1513;&#1504;&#1492;%20&#1490;%20-%20&#1505;&#1502;&#1505;&#1496;&#1512;%20&#1489;/&#1508;&#1512;&#1493;&#1497;&#1497;&#1511;&#1496;%20&#1490;&#1502;&#1512;%20-%20&#1508;&#1497;&#1497;&#1514;&#1493;&#1503;/&#1496;&#1488;&#1496;&#1493;&#1514;%20&#1500;&#1502;&#1493;&#1491;&#1500;&#1497;&#1501;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7ae3eaf352c845d/&#1513;&#1493;&#1500;&#1495;&#1503;%20&#1492;&#1506;&#1489;&#1493;&#1491;&#1492;/&#1513;&#1504;&#1492;%20&#1490;%20-%20&#1505;&#1502;&#1505;&#1496;&#1512;%20&#1489;/&#1508;&#1512;&#1493;&#1497;&#1497;&#1511;&#1496;%20&#1490;&#1502;&#1512;%20-%20&#1508;&#1497;&#1497;&#1514;&#1493;&#1503;/&#1496;&#1488;&#1496;&#1493;&#1514;%20&#1500;&#1502;&#1493;&#1491;&#1500;&#1497;&#1501;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516274699513294E-2"/>
          <c:y val="8.6299426857357128E-2"/>
          <c:w val="0.91886351352783469"/>
          <c:h val="0.82373003374578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'[טאטות למודלים (1).xlsx]טקסס'!$F$12</c:f>
              <c:strCache>
                <c:ptCount val="1"/>
                <c:pt idx="0">
                  <c:v>Lockdown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'[טאטות למודלים (1).xlsx]טקסס'!$E$13:$E$20</c:f>
              <c:strCache>
                <c:ptCount val="8"/>
                <c:pt idx="0">
                  <c:v>Night</c:v>
                </c:pt>
                <c:pt idx="1">
                  <c:v>Early Morning</c:v>
                </c:pt>
                <c:pt idx="2">
                  <c:v>Morning</c:v>
                </c:pt>
                <c:pt idx="3">
                  <c:v>Noon</c:v>
                </c:pt>
                <c:pt idx="4">
                  <c:v>Afternoon</c:v>
                </c:pt>
                <c:pt idx="5">
                  <c:v>Evening</c:v>
                </c:pt>
                <c:pt idx="6">
                  <c:v>temp</c:v>
                </c:pt>
                <c:pt idx="7">
                  <c:v>Is_Weekend</c:v>
                </c:pt>
              </c:strCache>
            </c:strRef>
          </c:cat>
          <c:val>
            <c:numRef>
              <c:f>'[טאטות למודלים (1).xlsx]טקסס'!$F$13:$F$20</c:f>
              <c:numCache>
                <c:formatCode>General</c:formatCode>
                <c:ptCount val="8"/>
                <c:pt idx="0">
                  <c:v>-5468.96</c:v>
                </c:pt>
                <c:pt idx="1">
                  <c:v>-5379.96</c:v>
                </c:pt>
                <c:pt idx="2">
                  <c:v>-731.8</c:v>
                </c:pt>
                <c:pt idx="3">
                  <c:v>4047.56</c:v>
                </c:pt>
                <c:pt idx="4">
                  <c:v>6015.62</c:v>
                </c:pt>
                <c:pt idx="5">
                  <c:v>1516.78</c:v>
                </c:pt>
                <c:pt idx="6" formatCode="0.00">
                  <c:v>13208.1806935</c:v>
                </c:pt>
                <c:pt idx="7">
                  <c:v>-1790.87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8D-4219-A92A-FB25A98B5967}"/>
            </c:ext>
          </c:extLst>
        </c:ser>
        <c:ser>
          <c:idx val="1"/>
          <c:order val="1"/>
          <c:tx>
            <c:strRef>
              <c:f>'[טאטות למודלים (1).xlsx]טקסס'!$G$12</c:f>
              <c:strCache>
                <c:ptCount val="1"/>
                <c:pt idx="0">
                  <c:v>No Lockdown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horzOverflow="clip" vert="horz" wrap="square" lIns="0" tIns="0" rIns="0" bIns="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'[טאטות למודלים (1).xlsx]טקסס'!$E$13:$E$20</c:f>
              <c:strCache>
                <c:ptCount val="8"/>
                <c:pt idx="0">
                  <c:v>Night</c:v>
                </c:pt>
                <c:pt idx="1">
                  <c:v>Early Morning</c:v>
                </c:pt>
                <c:pt idx="2">
                  <c:v>Morning</c:v>
                </c:pt>
                <c:pt idx="3">
                  <c:v>Noon</c:v>
                </c:pt>
                <c:pt idx="4">
                  <c:v>Afternoon</c:v>
                </c:pt>
                <c:pt idx="5">
                  <c:v>Evening</c:v>
                </c:pt>
                <c:pt idx="6">
                  <c:v>temp</c:v>
                </c:pt>
                <c:pt idx="7">
                  <c:v>Is_Weekend</c:v>
                </c:pt>
              </c:strCache>
            </c:strRef>
          </c:cat>
          <c:val>
            <c:numRef>
              <c:f>'[טאטות למודלים (1).xlsx]טקסס'!$G$13:$G$20</c:f>
              <c:numCache>
                <c:formatCode>General</c:formatCode>
                <c:ptCount val="8"/>
                <c:pt idx="0">
                  <c:v>-6041.21</c:v>
                </c:pt>
                <c:pt idx="1">
                  <c:v>-4618.75</c:v>
                </c:pt>
                <c:pt idx="2">
                  <c:v>453.16</c:v>
                </c:pt>
                <c:pt idx="3">
                  <c:v>3722.24</c:v>
                </c:pt>
                <c:pt idx="4">
                  <c:v>5348.1</c:v>
                </c:pt>
                <c:pt idx="5">
                  <c:v>1136.46</c:v>
                </c:pt>
                <c:pt idx="6">
                  <c:v>8058.5917549800015</c:v>
                </c:pt>
                <c:pt idx="7">
                  <c:v>-2701.54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8D-4219-A92A-FB25A98B59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343872"/>
        <c:axId val="155344288"/>
      </c:barChart>
      <c:catAx>
        <c:axId val="15534387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noFill/>
            <a:round/>
          </a:ln>
          <a:effectLst>
            <a:outerShdw blurRad="50800" dist="50800" dir="5400000" sx="132000" sy="132000" algn="ctr" rotWithShape="0">
              <a:schemeClr val="bg1"/>
            </a:outerShdw>
          </a:effectLst>
        </c:spPr>
        <c:txPr>
          <a:bodyPr rot="-60000000" spcFirstLastPara="1" vertOverflow="ellipsis" vert="horz" wrap="square" anchor="b" anchorCtr="0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55344288"/>
        <c:crosses val="autoZero"/>
        <c:auto val="1"/>
        <c:lblAlgn val="ctr"/>
        <c:lblOffset val="0"/>
        <c:tickMarkSkip val="1"/>
        <c:noMultiLvlLbl val="0"/>
      </c:catAx>
      <c:valAx>
        <c:axId val="15534428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>
                  <a:defRPr sz="1050" b="1" i="0" u="none" strike="noStrike" kern="1200" cap="none" spc="0" baseline="0">
                    <a:ln w="0"/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 sz="1050" b="1" cap="none" spc="0">
                    <a:ln w="0"/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MWH</a:t>
                </a:r>
                <a:endParaRPr lang="he-IL" sz="1050" b="1" cap="none" spc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c:rich>
          </c:tx>
          <c:layout>
            <c:manualLayout>
              <c:xMode val="edge"/>
              <c:yMode val="edge"/>
              <c:x val="1.5621083078900854E-2"/>
              <c:y val="2.101044512293106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>
                <a:defRPr sz="1050" b="1" i="0" u="none" strike="noStrike" kern="1200" cap="none" spc="0" baseline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5534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690070846126132"/>
          <c:y val="0.10615520737019035"/>
          <c:w val="0.2626696394099074"/>
          <c:h val="5.83595504899783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719894017987082E-2"/>
          <c:y val="2.1848058276773732E-2"/>
          <c:w val="0.91886351352783469"/>
          <c:h val="0.82373003374578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'[טאטות למודלים (1).xlsx]מיד אטלנטיק'!$F$10</c:f>
              <c:strCache>
                <c:ptCount val="1"/>
                <c:pt idx="0">
                  <c:v>Lockdown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'[טאטות למודלים (1).xlsx]מיד אטלנטיק'!$E$11:$E$18</c:f>
              <c:strCache>
                <c:ptCount val="8"/>
                <c:pt idx="0">
                  <c:v>Night</c:v>
                </c:pt>
                <c:pt idx="1">
                  <c:v>Early Morning</c:v>
                </c:pt>
                <c:pt idx="2">
                  <c:v>Morning</c:v>
                </c:pt>
                <c:pt idx="3">
                  <c:v>Noon</c:v>
                </c:pt>
                <c:pt idx="4">
                  <c:v>Afternoon</c:v>
                </c:pt>
                <c:pt idx="5">
                  <c:v>Evening</c:v>
                </c:pt>
                <c:pt idx="6">
                  <c:v>temp</c:v>
                </c:pt>
                <c:pt idx="7">
                  <c:v>Is_Weekend</c:v>
                </c:pt>
              </c:strCache>
            </c:strRef>
          </c:cat>
          <c:val>
            <c:numRef>
              <c:f>'[טאטות למודלים (1).xlsx]מיד אטלנטיק'!$F$11:$F$18</c:f>
              <c:numCache>
                <c:formatCode>General</c:formatCode>
                <c:ptCount val="8"/>
                <c:pt idx="0">
                  <c:v>-8020.42</c:v>
                </c:pt>
                <c:pt idx="1">
                  <c:v>-5755.88</c:v>
                </c:pt>
                <c:pt idx="2">
                  <c:v>1976.83</c:v>
                </c:pt>
                <c:pt idx="3">
                  <c:v>4257.05</c:v>
                </c:pt>
                <c:pt idx="4">
                  <c:v>5441.16</c:v>
                </c:pt>
                <c:pt idx="5">
                  <c:v>2101.25</c:v>
                </c:pt>
                <c:pt idx="6" formatCode="0.00">
                  <c:v>10089.722302940001</c:v>
                </c:pt>
                <c:pt idx="7">
                  <c:v>-6221.31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1-4430-ADA1-B6DFB66644F0}"/>
            </c:ext>
          </c:extLst>
        </c:ser>
        <c:ser>
          <c:idx val="1"/>
          <c:order val="1"/>
          <c:tx>
            <c:strRef>
              <c:f>'[טאטות למודלים (1).xlsx]מיד אטלנטיק'!$G$10</c:f>
              <c:strCache>
                <c:ptCount val="1"/>
                <c:pt idx="0">
                  <c:v>No Lockdown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horzOverflow="clip" vert="horz" wrap="square" lIns="0" tIns="0" rIns="0" bIns="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'[טאטות למודלים (1).xlsx]מיד אטלנטיק'!$E$11:$E$18</c:f>
              <c:strCache>
                <c:ptCount val="8"/>
                <c:pt idx="0">
                  <c:v>Night</c:v>
                </c:pt>
                <c:pt idx="1">
                  <c:v>Early Morning</c:v>
                </c:pt>
                <c:pt idx="2">
                  <c:v>Morning</c:v>
                </c:pt>
                <c:pt idx="3">
                  <c:v>Noon</c:v>
                </c:pt>
                <c:pt idx="4">
                  <c:v>Afternoon</c:v>
                </c:pt>
                <c:pt idx="5">
                  <c:v>Evening</c:v>
                </c:pt>
                <c:pt idx="6">
                  <c:v>temp</c:v>
                </c:pt>
                <c:pt idx="7">
                  <c:v>Is_Weekend</c:v>
                </c:pt>
              </c:strCache>
            </c:strRef>
          </c:cat>
          <c:val>
            <c:numRef>
              <c:f>'[טאטות למודלים (1).xlsx]מיד אטלנטיק'!$G$11:$G$18</c:f>
              <c:numCache>
                <c:formatCode>General</c:formatCode>
                <c:ptCount val="8"/>
                <c:pt idx="0">
                  <c:v>-8886.85</c:v>
                </c:pt>
                <c:pt idx="1">
                  <c:v>-3722.41</c:v>
                </c:pt>
                <c:pt idx="2">
                  <c:v>3426.65</c:v>
                </c:pt>
                <c:pt idx="3">
                  <c:v>2364.2800000000002</c:v>
                </c:pt>
                <c:pt idx="4">
                  <c:v>5505.12</c:v>
                </c:pt>
                <c:pt idx="5">
                  <c:v>1313.2</c:v>
                </c:pt>
                <c:pt idx="6">
                  <c:v>-731.51</c:v>
                </c:pt>
                <c:pt idx="7">
                  <c:v>-4464.8500000000004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41-4430-ADA1-B6DFB66644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343872"/>
        <c:axId val="155344288"/>
      </c:barChart>
      <c:catAx>
        <c:axId val="15534387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noFill/>
            <a:round/>
          </a:ln>
          <a:effectLst>
            <a:outerShdw blurRad="50800" dist="50800" dir="5400000" sx="132000" sy="132000" algn="ctr" rotWithShape="0">
              <a:schemeClr val="bg1"/>
            </a:outerShdw>
          </a:effectLst>
        </c:spPr>
        <c:txPr>
          <a:bodyPr rot="-60000000" spcFirstLastPara="1" vertOverflow="ellipsis" vert="horz" wrap="square" anchor="b" anchorCtr="0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55344288"/>
        <c:crosses val="autoZero"/>
        <c:auto val="1"/>
        <c:lblAlgn val="ctr"/>
        <c:lblOffset val="650"/>
        <c:tickMarkSkip val="1"/>
        <c:noMultiLvlLbl val="0"/>
      </c:catAx>
      <c:valAx>
        <c:axId val="15534428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>
                  <a:defRPr sz="11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 sz="1100" b="1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MWH</a:t>
                </a:r>
                <a:endParaRPr lang="he-IL" sz="11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c:rich>
          </c:tx>
          <c:layout>
            <c:manualLayout>
              <c:xMode val="edge"/>
              <c:yMode val="edge"/>
              <c:x val="1.0193883500342869E-2"/>
              <c:y val="4.3589919840177609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>
                <a:defRPr sz="1100" b="1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0"/>
        <c:majorTickMark val="none"/>
        <c:minorTickMark val="none"/>
        <c:tickLblPos val="high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55343872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362736363482785"/>
          <c:y val="9.9506551959720635E-2"/>
          <c:w val="0.37327434808396065"/>
          <c:h val="5.016514959677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516274699513294E-2"/>
          <c:y val="8.6299426857357128E-2"/>
          <c:w val="0.91886351352783469"/>
          <c:h val="0.82373003374578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ישראל!$F$10</c:f>
              <c:strCache>
                <c:ptCount val="1"/>
                <c:pt idx="0">
                  <c:v>Lockdown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ישראל!$E$11:$E$19</c:f>
              <c:strCache>
                <c:ptCount val="9"/>
                <c:pt idx="0">
                  <c:v>Night</c:v>
                </c:pt>
                <c:pt idx="1">
                  <c:v>Early Morning</c:v>
                </c:pt>
                <c:pt idx="2">
                  <c:v>Morning</c:v>
                </c:pt>
                <c:pt idx="3">
                  <c:v>Noon</c:v>
                </c:pt>
                <c:pt idx="4">
                  <c:v>Afternoon</c:v>
                </c:pt>
                <c:pt idx="5">
                  <c:v>Evening</c:v>
                </c:pt>
                <c:pt idx="6">
                  <c:v>temp</c:v>
                </c:pt>
                <c:pt idx="7">
                  <c:v>Is_Weekend</c:v>
                </c:pt>
                <c:pt idx="8">
                  <c:v>Is_Holiday</c:v>
                </c:pt>
              </c:strCache>
            </c:strRef>
          </c:cat>
          <c:val>
            <c:numRef>
              <c:f>ישראל!$F$11:$F$19</c:f>
              <c:numCache>
                <c:formatCode>General</c:formatCode>
                <c:ptCount val="9"/>
                <c:pt idx="0">
                  <c:v>-10.79</c:v>
                </c:pt>
                <c:pt idx="1">
                  <c:v>-14.34</c:v>
                </c:pt>
                <c:pt idx="2">
                  <c:v>-12.13</c:v>
                </c:pt>
                <c:pt idx="3">
                  <c:v>-0.87</c:v>
                </c:pt>
                <c:pt idx="4">
                  <c:v>16.96</c:v>
                </c:pt>
                <c:pt idx="5">
                  <c:v>21.17</c:v>
                </c:pt>
                <c:pt idx="6" formatCode="0.00">
                  <c:v>20.586500000000001</c:v>
                </c:pt>
                <c:pt idx="7">
                  <c:v>0.06</c:v>
                </c:pt>
                <c:pt idx="8">
                  <c:v>-0.08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C-4A4D-8911-9207108F8049}"/>
            </c:ext>
          </c:extLst>
        </c:ser>
        <c:ser>
          <c:idx val="1"/>
          <c:order val="1"/>
          <c:tx>
            <c:strRef>
              <c:f>ישראל!$G$10</c:f>
              <c:strCache>
                <c:ptCount val="1"/>
                <c:pt idx="0">
                  <c:v>No Lockdown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ישראל!$E$11:$E$19</c:f>
              <c:strCache>
                <c:ptCount val="9"/>
                <c:pt idx="0">
                  <c:v>Night</c:v>
                </c:pt>
                <c:pt idx="1">
                  <c:v>Early Morning</c:v>
                </c:pt>
                <c:pt idx="2">
                  <c:v>Morning</c:v>
                </c:pt>
                <c:pt idx="3">
                  <c:v>Noon</c:v>
                </c:pt>
                <c:pt idx="4">
                  <c:v>Afternoon</c:v>
                </c:pt>
                <c:pt idx="5">
                  <c:v>Evening</c:v>
                </c:pt>
                <c:pt idx="6">
                  <c:v>temp</c:v>
                </c:pt>
                <c:pt idx="7">
                  <c:v>Is_Weekend</c:v>
                </c:pt>
                <c:pt idx="8">
                  <c:v>Is_Holiday</c:v>
                </c:pt>
              </c:strCache>
            </c:strRef>
          </c:cat>
          <c:val>
            <c:numRef>
              <c:f>ישראל!$G$11:$G$19</c:f>
              <c:numCache>
                <c:formatCode>General</c:formatCode>
                <c:ptCount val="9"/>
                <c:pt idx="0">
                  <c:v>-10.98</c:v>
                </c:pt>
                <c:pt idx="1">
                  <c:v>-11.59</c:v>
                </c:pt>
                <c:pt idx="2">
                  <c:v>-4.92</c:v>
                </c:pt>
                <c:pt idx="3">
                  <c:v>1.99</c:v>
                </c:pt>
                <c:pt idx="4">
                  <c:v>15.18</c:v>
                </c:pt>
                <c:pt idx="5">
                  <c:v>10.32</c:v>
                </c:pt>
                <c:pt idx="6">
                  <c:v>-9.3239999999999998</c:v>
                </c:pt>
                <c:pt idx="7">
                  <c:v>-2.17</c:v>
                </c:pt>
                <c:pt idx="8">
                  <c:v>4.55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C-4A4D-8911-9207108F80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343872"/>
        <c:axId val="155344288"/>
      </c:barChart>
      <c:catAx>
        <c:axId val="15534387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noFill/>
            <a:round/>
          </a:ln>
          <a:effectLst>
            <a:outerShdw blurRad="50800" dist="50800" dir="5400000" sx="132000" sy="132000" algn="ctr" rotWithShape="0">
              <a:schemeClr val="bg1"/>
            </a:outerShdw>
          </a:effectLst>
        </c:spPr>
        <c:txPr>
          <a:bodyPr rot="-60000000" spcFirstLastPara="1" vertOverflow="ellipsis" vert="horz" wrap="square" anchor="b" anchorCtr="0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55344288"/>
        <c:crosses val="autoZero"/>
        <c:auto val="1"/>
        <c:lblAlgn val="ctr"/>
        <c:lblOffset val="0"/>
        <c:tickMarkSkip val="1"/>
        <c:noMultiLvlLbl val="0"/>
      </c:catAx>
      <c:valAx>
        <c:axId val="15534428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1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 sz="1100" b="1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SMP</a:t>
                </a:r>
                <a:endParaRPr lang="he-IL" sz="11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c:rich>
          </c:tx>
          <c:layout>
            <c:manualLayout>
              <c:xMode val="edge"/>
              <c:yMode val="edge"/>
              <c:x val="7.1176817183566336E-3"/>
              <c:y val="1.8289356687556914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5534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6283905858321346"/>
          <c:y val="0.13189396375715129"/>
          <c:w val="0.2675219199581807"/>
          <c:h val="5.86341673545625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22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7652f323_0_23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7652f323_0_23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388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214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298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7652f323_0_23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7652f323_0_23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7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7652f323_0_23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7652f323_0_23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688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7652f323_0_23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7652f323_0_23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31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17652f32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17652f32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3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27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D376CE-6D77-4C19-985A-499675F8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1F268F-DC6E-4229-B5DE-DD0348CC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BB8D48-185A-4341-B1A2-CC02E6BA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1BDE-8A28-43E0-90CF-40CF6A472CB1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2E35EB-542E-4229-B769-9AE1B2F1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C87ABF-E68F-4F7A-A69B-4644B132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F647-7818-4A23-9A84-F398FBB142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6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69649" y="1875138"/>
            <a:ext cx="44925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69649" y="1084663"/>
            <a:ext cx="14298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69649" y="3345438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 txBox="1">
            <a:spLocks noGrp="1"/>
          </p:cNvSpPr>
          <p:nvPr>
            <p:ph type="ctrTitle" idx="3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20000" y="1617525"/>
            <a:ext cx="28305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5626875" y="3058675"/>
            <a:ext cx="27972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22223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3457684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722223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57684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722223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3457684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8"/>
          </p:nvPr>
        </p:nvSpPr>
        <p:spPr>
          <a:xfrm>
            <a:off x="714175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4175" y="3888474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9"/>
          </p:nvPr>
        </p:nvSpPr>
        <p:spPr>
          <a:xfrm>
            <a:off x="3457671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3457676" y="3888475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4"/>
          </p:nvPr>
        </p:nvSpPr>
        <p:spPr>
          <a:xfrm>
            <a:off x="714175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714175" y="2704946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16"/>
          </p:nvPr>
        </p:nvSpPr>
        <p:spPr>
          <a:xfrm>
            <a:off x="3457671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57676" y="270494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18"/>
          </p:nvPr>
        </p:nvSpPr>
        <p:spPr>
          <a:xfrm>
            <a:off x="714175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14175" y="1494518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0"/>
          </p:nvPr>
        </p:nvSpPr>
        <p:spPr>
          <a:xfrm>
            <a:off x="3457671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3457676" y="1494519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ctrTitle" idx="2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133625" y="3198525"/>
            <a:ext cx="43344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1133625" y="1774150"/>
            <a:ext cx="4318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6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937626" y="291869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937626" y="3375977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2"/>
          </p:nvPr>
        </p:nvSpPr>
        <p:spPr>
          <a:xfrm>
            <a:off x="3484348" y="291869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3"/>
          </p:nvPr>
        </p:nvSpPr>
        <p:spPr>
          <a:xfrm>
            <a:off x="3484347" y="3375977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 idx="4"/>
          </p:nvPr>
        </p:nvSpPr>
        <p:spPr>
          <a:xfrm>
            <a:off x="6031071" y="291869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5"/>
          </p:nvPr>
        </p:nvSpPr>
        <p:spPr>
          <a:xfrm>
            <a:off x="6031074" y="3375977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9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9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9"/>
          <p:cNvSpPr txBox="1">
            <a:spLocks noGrp="1"/>
          </p:cNvSpPr>
          <p:nvPr>
            <p:ph type="ctrTitle" idx="6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 idx="7"/>
          </p:nvPr>
        </p:nvSpPr>
        <p:spPr>
          <a:xfrm>
            <a:off x="720000" y="866425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4" name="Google Shape;214;p24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4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4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1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35752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28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 rot="10800000">
            <a:off x="963900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35752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62" r:id="rId5"/>
    <p:sldLayoutId id="2147483665" r:id="rId6"/>
    <p:sldLayoutId id="2147483670" r:id="rId7"/>
    <p:sldLayoutId id="2147483673" r:id="rId8"/>
    <p:sldLayoutId id="2147483674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5800838" y="1603450"/>
            <a:ext cx="2144100" cy="21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>
                <a:latin typeface="Montserrat SemiBold"/>
                <a:ea typeface="Montserrat Light"/>
                <a:cs typeface="Montserrat Light"/>
                <a:sym typeface="Montserrat SemiBold"/>
              </a:rPr>
              <a:t>FINAL PROJECT</a:t>
            </a:r>
            <a:endParaRPr lang="en-US"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1"/>
          </p:nvPr>
        </p:nvSpPr>
        <p:spPr>
          <a:xfrm>
            <a:off x="2400000" y="4274106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Dor Shaul, Amir Linder, Omri Biton</a:t>
            </a:r>
          </a:p>
        </p:txBody>
      </p:sp>
      <p:grpSp>
        <p:nvGrpSpPr>
          <p:cNvPr id="256" name="Google Shape;256;p31"/>
          <p:cNvGrpSpPr/>
          <p:nvPr/>
        </p:nvGrpSpPr>
        <p:grpSpPr>
          <a:xfrm>
            <a:off x="6409768" y="2491065"/>
            <a:ext cx="1412475" cy="1789805"/>
            <a:chOff x="2077225" y="1594300"/>
            <a:chExt cx="899150" cy="1139350"/>
          </a:xfrm>
        </p:grpSpPr>
        <p:sp>
          <p:nvSpPr>
            <p:cNvPr id="257" name="Google Shape;257;p31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extrusionOk="0">
                  <a:moveTo>
                    <a:pt x="11110" y="0"/>
                  </a:move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fill="none" extrusionOk="0">
                  <a:moveTo>
                    <a:pt x="10276" y="31194"/>
                  </a:move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lnTo>
                    <a:pt x="11110" y="0"/>
                  </a:ln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2169800" y="1705225"/>
              <a:ext cx="673950" cy="859100"/>
            </a:xfrm>
            <a:custGeom>
              <a:avLst/>
              <a:gdLst/>
              <a:ahLst/>
              <a:cxnLst/>
              <a:rect l="l" t="t" r="r" b="b"/>
              <a:pathLst>
                <a:path w="26958" h="34364" extrusionOk="0">
                  <a:moveTo>
                    <a:pt x="15281" y="0"/>
                  </a:moveTo>
                  <a:lnTo>
                    <a:pt x="14146" y="34"/>
                  </a:lnTo>
                  <a:lnTo>
                    <a:pt x="13045" y="134"/>
                  </a:lnTo>
                  <a:lnTo>
                    <a:pt x="11911" y="267"/>
                  </a:lnTo>
                  <a:lnTo>
                    <a:pt x="10810" y="501"/>
                  </a:lnTo>
                  <a:lnTo>
                    <a:pt x="9742" y="801"/>
                  </a:lnTo>
                  <a:lnTo>
                    <a:pt x="8775" y="1135"/>
                  </a:lnTo>
                  <a:lnTo>
                    <a:pt x="7841" y="1535"/>
                  </a:lnTo>
                  <a:lnTo>
                    <a:pt x="6973" y="2002"/>
                  </a:lnTo>
                  <a:lnTo>
                    <a:pt x="6106" y="2536"/>
                  </a:lnTo>
                  <a:lnTo>
                    <a:pt x="5305" y="3103"/>
                  </a:lnTo>
                  <a:lnTo>
                    <a:pt x="4538" y="3770"/>
                  </a:lnTo>
                  <a:lnTo>
                    <a:pt x="3804" y="4504"/>
                  </a:lnTo>
                  <a:lnTo>
                    <a:pt x="3470" y="4871"/>
                  </a:lnTo>
                  <a:lnTo>
                    <a:pt x="3137" y="5271"/>
                  </a:lnTo>
                  <a:lnTo>
                    <a:pt x="2570" y="6039"/>
                  </a:lnTo>
                  <a:lnTo>
                    <a:pt x="2069" y="6873"/>
                  </a:lnTo>
                  <a:lnTo>
                    <a:pt x="1602" y="7707"/>
                  </a:lnTo>
                  <a:lnTo>
                    <a:pt x="1202" y="8574"/>
                  </a:lnTo>
                  <a:lnTo>
                    <a:pt x="835" y="9475"/>
                  </a:lnTo>
                  <a:lnTo>
                    <a:pt x="568" y="10409"/>
                  </a:lnTo>
                  <a:lnTo>
                    <a:pt x="334" y="11343"/>
                  </a:lnTo>
                  <a:lnTo>
                    <a:pt x="167" y="12311"/>
                  </a:lnTo>
                  <a:lnTo>
                    <a:pt x="67" y="13312"/>
                  </a:lnTo>
                  <a:lnTo>
                    <a:pt x="1" y="14313"/>
                  </a:lnTo>
                  <a:lnTo>
                    <a:pt x="67" y="15314"/>
                  </a:lnTo>
                  <a:lnTo>
                    <a:pt x="167" y="16314"/>
                  </a:lnTo>
                  <a:lnTo>
                    <a:pt x="334" y="17315"/>
                  </a:lnTo>
                  <a:lnTo>
                    <a:pt x="534" y="18283"/>
                  </a:lnTo>
                  <a:lnTo>
                    <a:pt x="835" y="19250"/>
                  </a:lnTo>
                  <a:lnTo>
                    <a:pt x="1168" y="20185"/>
                  </a:lnTo>
                  <a:lnTo>
                    <a:pt x="1602" y="21085"/>
                  </a:lnTo>
                  <a:lnTo>
                    <a:pt x="2036" y="21986"/>
                  </a:lnTo>
                  <a:lnTo>
                    <a:pt x="2536" y="22854"/>
                  </a:lnTo>
                  <a:lnTo>
                    <a:pt x="3103" y="23688"/>
                  </a:lnTo>
                  <a:lnTo>
                    <a:pt x="3704" y="24488"/>
                  </a:lnTo>
                  <a:lnTo>
                    <a:pt x="4371" y="25256"/>
                  </a:lnTo>
                  <a:lnTo>
                    <a:pt x="5038" y="25990"/>
                  </a:lnTo>
                  <a:lnTo>
                    <a:pt x="5772" y="26690"/>
                  </a:lnTo>
                  <a:lnTo>
                    <a:pt x="6473" y="27257"/>
                  </a:lnTo>
                  <a:lnTo>
                    <a:pt x="7174" y="27825"/>
                  </a:lnTo>
                  <a:lnTo>
                    <a:pt x="7174" y="33496"/>
                  </a:lnTo>
                  <a:lnTo>
                    <a:pt x="7174" y="33830"/>
                  </a:lnTo>
                  <a:lnTo>
                    <a:pt x="7207" y="34130"/>
                  </a:lnTo>
                  <a:lnTo>
                    <a:pt x="7207" y="34230"/>
                  </a:lnTo>
                  <a:lnTo>
                    <a:pt x="7274" y="34297"/>
                  </a:lnTo>
                  <a:lnTo>
                    <a:pt x="7340" y="34364"/>
                  </a:lnTo>
                  <a:lnTo>
                    <a:pt x="7541" y="34364"/>
                  </a:lnTo>
                  <a:lnTo>
                    <a:pt x="7607" y="34297"/>
                  </a:lnTo>
                  <a:lnTo>
                    <a:pt x="7674" y="34230"/>
                  </a:lnTo>
                  <a:lnTo>
                    <a:pt x="7674" y="34130"/>
                  </a:lnTo>
                  <a:lnTo>
                    <a:pt x="7674" y="33663"/>
                  </a:lnTo>
                  <a:lnTo>
                    <a:pt x="7674" y="33630"/>
                  </a:lnTo>
                  <a:lnTo>
                    <a:pt x="7641" y="28292"/>
                  </a:lnTo>
                  <a:lnTo>
                    <a:pt x="7674" y="27991"/>
                  </a:lnTo>
                  <a:lnTo>
                    <a:pt x="7641" y="27691"/>
                  </a:lnTo>
                  <a:lnTo>
                    <a:pt x="7607" y="27591"/>
                  </a:lnTo>
                  <a:lnTo>
                    <a:pt x="7541" y="27524"/>
                  </a:lnTo>
                  <a:lnTo>
                    <a:pt x="7374" y="27391"/>
                  </a:lnTo>
                  <a:lnTo>
                    <a:pt x="6540" y="26724"/>
                  </a:lnTo>
                  <a:lnTo>
                    <a:pt x="5739" y="25990"/>
                  </a:lnTo>
                  <a:lnTo>
                    <a:pt x="4972" y="25256"/>
                  </a:lnTo>
                  <a:lnTo>
                    <a:pt x="4304" y="24455"/>
                  </a:lnTo>
                  <a:lnTo>
                    <a:pt x="3637" y="23621"/>
                  </a:lnTo>
                  <a:lnTo>
                    <a:pt x="3070" y="22753"/>
                  </a:lnTo>
                  <a:lnTo>
                    <a:pt x="2536" y="21886"/>
                  </a:lnTo>
                  <a:lnTo>
                    <a:pt x="2036" y="20952"/>
                  </a:lnTo>
                  <a:lnTo>
                    <a:pt x="1602" y="19984"/>
                  </a:lnTo>
                  <a:lnTo>
                    <a:pt x="1268" y="19017"/>
                  </a:lnTo>
                  <a:lnTo>
                    <a:pt x="968" y="18016"/>
                  </a:lnTo>
                  <a:lnTo>
                    <a:pt x="735" y="17015"/>
                  </a:lnTo>
                  <a:lnTo>
                    <a:pt x="601" y="16014"/>
                  </a:lnTo>
                  <a:lnTo>
                    <a:pt x="534" y="14980"/>
                  </a:lnTo>
                  <a:lnTo>
                    <a:pt x="501" y="13979"/>
                  </a:lnTo>
                  <a:lnTo>
                    <a:pt x="568" y="12978"/>
                  </a:lnTo>
                  <a:lnTo>
                    <a:pt x="701" y="11977"/>
                  </a:lnTo>
                  <a:lnTo>
                    <a:pt x="901" y="10976"/>
                  </a:lnTo>
                  <a:lnTo>
                    <a:pt x="1202" y="10009"/>
                  </a:lnTo>
                  <a:lnTo>
                    <a:pt x="1535" y="9075"/>
                  </a:lnTo>
                  <a:lnTo>
                    <a:pt x="1936" y="8141"/>
                  </a:lnTo>
                  <a:lnTo>
                    <a:pt x="2403" y="7240"/>
                  </a:lnTo>
                  <a:lnTo>
                    <a:pt x="2937" y="6372"/>
                  </a:lnTo>
                  <a:lnTo>
                    <a:pt x="3504" y="5572"/>
                  </a:lnTo>
                  <a:lnTo>
                    <a:pt x="4171" y="4804"/>
                  </a:lnTo>
                  <a:lnTo>
                    <a:pt x="4538" y="4437"/>
                  </a:lnTo>
                  <a:lnTo>
                    <a:pt x="4905" y="4070"/>
                  </a:lnTo>
                  <a:lnTo>
                    <a:pt x="5272" y="3737"/>
                  </a:lnTo>
                  <a:lnTo>
                    <a:pt x="5672" y="3403"/>
                  </a:lnTo>
                  <a:lnTo>
                    <a:pt x="6139" y="3070"/>
                  </a:lnTo>
                  <a:lnTo>
                    <a:pt x="6606" y="2769"/>
                  </a:lnTo>
                  <a:lnTo>
                    <a:pt x="7073" y="2469"/>
                  </a:lnTo>
                  <a:lnTo>
                    <a:pt x="7574" y="2202"/>
                  </a:lnTo>
                  <a:lnTo>
                    <a:pt x="8074" y="1935"/>
                  </a:lnTo>
                  <a:lnTo>
                    <a:pt x="8575" y="1735"/>
                  </a:lnTo>
                  <a:lnTo>
                    <a:pt x="9109" y="1502"/>
                  </a:lnTo>
                  <a:lnTo>
                    <a:pt x="9642" y="1335"/>
                  </a:lnTo>
                  <a:lnTo>
                    <a:pt x="10176" y="1168"/>
                  </a:lnTo>
                  <a:lnTo>
                    <a:pt x="10710" y="1034"/>
                  </a:lnTo>
                  <a:lnTo>
                    <a:pt x="11811" y="801"/>
                  </a:lnTo>
                  <a:lnTo>
                    <a:pt x="12912" y="634"/>
                  </a:lnTo>
                  <a:lnTo>
                    <a:pt x="14046" y="534"/>
                  </a:lnTo>
                  <a:lnTo>
                    <a:pt x="15181" y="501"/>
                  </a:lnTo>
                  <a:lnTo>
                    <a:pt x="16382" y="534"/>
                  </a:lnTo>
                  <a:lnTo>
                    <a:pt x="16949" y="567"/>
                  </a:lnTo>
                  <a:lnTo>
                    <a:pt x="17549" y="634"/>
                  </a:lnTo>
                  <a:lnTo>
                    <a:pt x="18116" y="734"/>
                  </a:lnTo>
                  <a:lnTo>
                    <a:pt x="18684" y="834"/>
                  </a:lnTo>
                  <a:lnTo>
                    <a:pt x="19251" y="1001"/>
                  </a:lnTo>
                  <a:lnTo>
                    <a:pt x="19818" y="1168"/>
                  </a:lnTo>
                  <a:lnTo>
                    <a:pt x="20352" y="1368"/>
                  </a:lnTo>
                  <a:lnTo>
                    <a:pt x="20886" y="1602"/>
                  </a:lnTo>
                  <a:lnTo>
                    <a:pt x="21386" y="1869"/>
                  </a:lnTo>
                  <a:lnTo>
                    <a:pt x="21886" y="2202"/>
                  </a:lnTo>
                  <a:lnTo>
                    <a:pt x="22320" y="2536"/>
                  </a:lnTo>
                  <a:lnTo>
                    <a:pt x="22787" y="2936"/>
                  </a:lnTo>
                  <a:lnTo>
                    <a:pt x="23154" y="3336"/>
                  </a:lnTo>
                  <a:lnTo>
                    <a:pt x="23488" y="3737"/>
                  </a:lnTo>
                  <a:lnTo>
                    <a:pt x="23821" y="4171"/>
                  </a:lnTo>
                  <a:lnTo>
                    <a:pt x="24155" y="4638"/>
                  </a:lnTo>
                  <a:lnTo>
                    <a:pt x="24422" y="5071"/>
                  </a:lnTo>
                  <a:lnTo>
                    <a:pt x="24689" y="5572"/>
                  </a:lnTo>
                  <a:lnTo>
                    <a:pt x="24956" y="6039"/>
                  </a:lnTo>
                  <a:lnTo>
                    <a:pt x="25189" y="6539"/>
                  </a:lnTo>
                  <a:lnTo>
                    <a:pt x="25389" y="7040"/>
                  </a:lnTo>
                  <a:lnTo>
                    <a:pt x="25590" y="7574"/>
                  </a:lnTo>
                  <a:lnTo>
                    <a:pt x="25923" y="8608"/>
                  </a:lnTo>
                  <a:lnTo>
                    <a:pt x="26157" y="9675"/>
                  </a:lnTo>
                  <a:lnTo>
                    <a:pt x="26357" y="10710"/>
                  </a:lnTo>
                  <a:lnTo>
                    <a:pt x="26457" y="11811"/>
                  </a:lnTo>
                  <a:lnTo>
                    <a:pt x="26490" y="12878"/>
                  </a:lnTo>
                  <a:lnTo>
                    <a:pt x="26424" y="13979"/>
                  </a:lnTo>
                  <a:lnTo>
                    <a:pt x="26290" y="15047"/>
                  </a:lnTo>
                  <a:lnTo>
                    <a:pt x="26224" y="15581"/>
                  </a:lnTo>
                  <a:lnTo>
                    <a:pt x="26090" y="16114"/>
                  </a:lnTo>
                  <a:lnTo>
                    <a:pt x="25957" y="16648"/>
                  </a:lnTo>
                  <a:lnTo>
                    <a:pt x="25823" y="17182"/>
                  </a:lnTo>
                  <a:lnTo>
                    <a:pt x="25623" y="17682"/>
                  </a:lnTo>
                  <a:lnTo>
                    <a:pt x="25456" y="18183"/>
                  </a:lnTo>
                  <a:lnTo>
                    <a:pt x="25223" y="18683"/>
                  </a:lnTo>
                  <a:lnTo>
                    <a:pt x="24989" y="19184"/>
                  </a:lnTo>
                  <a:lnTo>
                    <a:pt x="24756" y="19651"/>
                  </a:lnTo>
                  <a:lnTo>
                    <a:pt x="24489" y="20118"/>
                  </a:lnTo>
                  <a:lnTo>
                    <a:pt x="24188" y="20552"/>
                  </a:lnTo>
                  <a:lnTo>
                    <a:pt x="23888" y="21019"/>
                  </a:lnTo>
                  <a:lnTo>
                    <a:pt x="23555" y="21419"/>
                  </a:lnTo>
                  <a:lnTo>
                    <a:pt x="23221" y="21853"/>
                  </a:lnTo>
                  <a:lnTo>
                    <a:pt x="22854" y="22253"/>
                  </a:lnTo>
                  <a:lnTo>
                    <a:pt x="22487" y="22620"/>
                  </a:lnTo>
                  <a:lnTo>
                    <a:pt x="22120" y="22987"/>
                  </a:lnTo>
                  <a:lnTo>
                    <a:pt x="21720" y="23354"/>
                  </a:lnTo>
                  <a:lnTo>
                    <a:pt x="21286" y="23688"/>
                  </a:lnTo>
                  <a:lnTo>
                    <a:pt x="20886" y="24021"/>
                  </a:lnTo>
                  <a:lnTo>
                    <a:pt x="20418" y="24321"/>
                  </a:lnTo>
                  <a:lnTo>
                    <a:pt x="19985" y="24622"/>
                  </a:lnTo>
                  <a:lnTo>
                    <a:pt x="19518" y="24889"/>
                  </a:lnTo>
                  <a:lnTo>
                    <a:pt x="19051" y="25156"/>
                  </a:lnTo>
                  <a:lnTo>
                    <a:pt x="18584" y="25389"/>
                  </a:lnTo>
                  <a:lnTo>
                    <a:pt x="18116" y="25589"/>
                  </a:lnTo>
                  <a:lnTo>
                    <a:pt x="17116" y="25956"/>
                  </a:lnTo>
                  <a:lnTo>
                    <a:pt x="16682" y="26123"/>
                  </a:lnTo>
                  <a:lnTo>
                    <a:pt x="16248" y="26357"/>
                  </a:lnTo>
                  <a:lnTo>
                    <a:pt x="16048" y="26490"/>
                  </a:lnTo>
                  <a:lnTo>
                    <a:pt x="15881" y="26657"/>
                  </a:lnTo>
                  <a:lnTo>
                    <a:pt x="15714" y="26824"/>
                  </a:lnTo>
                  <a:lnTo>
                    <a:pt x="15581" y="27057"/>
                  </a:lnTo>
                  <a:lnTo>
                    <a:pt x="15481" y="27291"/>
                  </a:lnTo>
                  <a:lnTo>
                    <a:pt x="15381" y="27558"/>
                  </a:lnTo>
                  <a:lnTo>
                    <a:pt x="15314" y="27825"/>
                  </a:lnTo>
                  <a:lnTo>
                    <a:pt x="15281" y="28091"/>
                  </a:lnTo>
                  <a:lnTo>
                    <a:pt x="15214" y="28659"/>
                  </a:lnTo>
                  <a:lnTo>
                    <a:pt x="15147" y="29226"/>
                  </a:lnTo>
                  <a:lnTo>
                    <a:pt x="14914" y="31795"/>
                  </a:lnTo>
                  <a:lnTo>
                    <a:pt x="14713" y="34130"/>
                  </a:lnTo>
                  <a:lnTo>
                    <a:pt x="15114" y="34097"/>
                  </a:lnTo>
                  <a:lnTo>
                    <a:pt x="15214" y="34097"/>
                  </a:lnTo>
                  <a:lnTo>
                    <a:pt x="15648" y="29226"/>
                  </a:lnTo>
                  <a:lnTo>
                    <a:pt x="15681" y="28659"/>
                  </a:lnTo>
                  <a:lnTo>
                    <a:pt x="15748" y="28058"/>
                  </a:lnTo>
                  <a:lnTo>
                    <a:pt x="15814" y="27791"/>
                  </a:lnTo>
                  <a:lnTo>
                    <a:pt x="15881" y="27524"/>
                  </a:lnTo>
                  <a:lnTo>
                    <a:pt x="16015" y="27257"/>
                  </a:lnTo>
                  <a:lnTo>
                    <a:pt x="16181" y="27024"/>
                  </a:lnTo>
                  <a:lnTo>
                    <a:pt x="16348" y="26857"/>
                  </a:lnTo>
                  <a:lnTo>
                    <a:pt x="16582" y="26724"/>
                  </a:lnTo>
                  <a:lnTo>
                    <a:pt x="16815" y="26590"/>
                  </a:lnTo>
                  <a:lnTo>
                    <a:pt x="17049" y="26490"/>
                  </a:lnTo>
                  <a:lnTo>
                    <a:pt x="17549" y="26290"/>
                  </a:lnTo>
                  <a:lnTo>
                    <a:pt x="18050" y="26123"/>
                  </a:lnTo>
                  <a:lnTo>
                    <a:pt x="18984" y="25723"/>
                  </a:lnTo>
                  <a:lnTo>
                    <a:pt x="19851" y="25256"/>
                  </a:lnTo>
                  <a:lnTo>
                    <a:pt x="20719" y="24722"/>
                  </a:lnTo>
                  <a:lnTo>
                    <a:pt x="21519" y="24121"/>
                  </a:lnTo>
                  <a:lnTo>
                    <a:pt x="22320" y="23454"/>
                  </a:lnTo>
                  <a:lnTo>
                    <a:pt x="23021" y="22753"/>
                  </a:lnTo>
                  <a:lnTo>
                    <a:pt x="23688" y="22019"/>
                  </a:lnTo>
                  <a:lnTo>
                    <a:pt x="24322" y="21219"/>
                  </a:lnTo>
                  <a:lnTo>
                    <a:pt x="24622" y="20785"/>
                  </a:lnTo>
                  <a:lnTo>
                    <a:pt x="24889" y="20351"/>
                  </a:lnTo>
                  <a:lnTo>
                    <a:pt x="25156" y="19884"/>
                  </a:lnTo>
                  <a:lnTo>
                    <a:pt x="25423" y="19417"/>
                  </a:lnTo>
                  <a:lnTo>
                    <a:pt x="25857" y="18483"/>
                  </a:lnTo>
                  <a:lnTo>
                    <a:pt x="26190" y="17482"/>
                  </a:lnTo>
                  <a:lnTo>
                    <a:pt x="26490" y="16481"/>
                  </a:lnTo>
                  <a:lnTo>
                    <a:pt x="26724" y="15480"/>
                  </a:lnTo>
                  <a:lnTo>
                    <a:pt x="26857" y="14446"/>
                  </a:lnTo>
                  <a:lnTo>
                    <a:pt x="26924" y="13412"/>
                  </a:lnTo>
                  <a:lnTo>
                    <a:pt x="26958" y="12378"/>
                  </a:lnTo>
                  <a:lnTo>
                    <a:pt x="26891" y="11310"/>
                  </a:lnTo>
                  <a:lnTo>
                    <a:pt x="26757" y="10276"/>
                  </a:lnTo>
                  <a:lnTo>
                    <a:pt x="26557" y="9275"/>
                  </a:lnTo>
                  <a:lnTo>
                    <a:pt x="26290" y="8241"/>
                  </a:lnTo>
                  <a:lnTo>
                    <a:pt x="25957" y="7240"/>
                  </a:lnTo>
                  <a:lnTo>
                    <a:pt x="25590" y="6306"/>
                  </a:lnTo>
                  <a:lnTo>
                    <a:pt x="25123" y="5338"/>
                  </a:lnTo>
                  <a:lnTo>
                    <a:pt x="24856" y="4905"/>
                  </a:lnTo>
                  <a:lnTo>
                    <a:pt x="24589" y="4471"/>
                  </a:lnTo>
                  <a:lnTo>
                    <a:pt x="24289" y="4037"/>
                  </a:lnTo>
                  <a:lnTo>
                    <a:pt x="23988" y="3603"/>
                  </a:lnTo>
                  <a:lnTo>
                    <a:pt x="23655" y="3203"/>
                  </a:lnTo>
                  <a:lnTo>
                    <a:pt x="23321" y="2803"/>
                  </a:lnTo>
                  <a:lnTo>
                    <a:pt x="22954" y="2436"/>
                  </a:lnTo>
                  <a:lnTo>
                    <a:pt x="22554" y="2102"/>
                  </a:lnTo>
                  <a:lnTo>
                    <a:pt x="22120" y="1768"/>
                  </a:lnTo>
                  <a:lnTo>
                    <a:pt x="21653" y="1468"/>
                  </a:lnTo>
                  <a:lnTo>
                    <a:pt x="21186" y="1201"/>
                  </a:lnTo>
                  <a:lnTo>
                    <a:pt x="20685" y="968"/>
                  </a:lnTo>
                  <a:lnTo>
                    <a:pt x="20185" y="768"/>
                  </a:lnTo>
                  <a:lnTo>
                    <a:pt x="19684" y="601"/>
                  </a:lnTo>
                  <a:lnTo>
                    <a:pt x="19151" y="467"/>
                  </a:lnTo>
                  <a:lnTo>
                    <a:pt x="18617" y="334"/>
                  </a:lnTo>
                  <a:lnTo>
                    <a:pt x="17516" y="167"/>
                  </a:lnTo>
                  <a:lnTo>
                    <a:pt x="16415" y="67"/>
                  </a:lnTo>
                  <a:lnTo>
                    <a:pt x="15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2324100" y="1889550"/>
              <a:ext cx="321975" cy="844100"/>
            </a:xfrm>
            <a:custGeom>
              <a:avLst/>
              <a:gdLst/>
              <a:ahLst/>
              <a:cxnLst/>
              <a:rect l="l" t="t" r="r" b="b"/>
              <a:pathLst>
                <a:path w="12879" h="33764" extrusionOk="0">
                  <a:moveTo>
                    <a:pt x="10477" y="1168"/>
                  </a:moveTo>
                  <a:lnTo>
                    <a:pt x="10877" y="1201"/>
                  </a:lnTo>
                  <a:lnTo>
                    <a:pt x="11311" y="1235"/>
                  </a:lnTo>
                  <a:lnTo>
                    <a:pt x="10910" y="1402"/>
                  </a:lnTo>
                  <a:lnTo>
                    <a:pt x="10543" y="1535"/>
                  </a:lnTo>
                  <a:lnTo>
                    <a:pt x="10143" y="1635"/>
                  </a:lnTo>
                  <a:lnTo>
                    <a:pt x="9743" y="1735"/>
                  </a:lnTo>
                  <a:lnTo>
                    <a:pt x="9309" y="1769"/>
                  </a:lnTo>
                  <a:lnTo>
                    <a:pt x="8908" y="1802"/>
                  </a:lnTo>
                  <a:lnTo>
                    <a:pt x="8074" y="1802"/>
                  </a:lnTo>
                  <a:lnTo>
                    <a:pt x="8441" y="1602"/>
                  </a:lnTo>
                  <a:lnTo>
                    <a:pt x="8842" y="1468"/>
                  </a:lnTo>
                  <a:lnTo>
                    <a:pt x="9242" y="1335"/>
                  </a:lnTo>
                  <a:lnTo>
                    <a:pt x="9642" y="1268"/>
                  </a:lnTo>
                  <a:lnTo>
                    <a:pt x="10076" y="1201"/>
                  </a:lnTo>
                  <a:lnTo>
                    <a:pt x="10477" y="1168"/>
                  </a:lnTo>
                  <a:close/>
                  <a:moveTo>
                    <a:pt x="4638" y="12244"/>
                  </a:moveTo>
                  <a:lnTo>
                    <a:pt x="4671" y="12311"/>
                  </a:lnTo>
                  <a:lnTo>
                    <a:pt x="4738" y="12344"/>
                  </a:lnTo>
                  <a:lnTo>
                    <a:pt x="5038" y="12411"/>
                  </a:lnTo>
                  <a:lnTo>
                    <a:pt x="5472" y="12478"/>
                  </a:lnTo>
                  <a:lnTo>
                    <a:pt x="5939" y="12511"/>
                  </a:lnTo>
                  <a:lnTo>
                    <a:pt x="7140" y="12511"/>
                  </a:lnTo>
                  <a:lnTo>
                    <a:pt x="7240" y="12478"/>
                  </a:lnTo>
                  <a:lnTo>
                    <a:pt x="5839" y="26524"/>
                  </a:lnTo>
                  <a:lnTo>
                    <a:pt x="4705" y="26557"/>
                  </a:lnTo>
                  <a:lnTo>
                    <a:pt x="4705" y="26557"/>
                  </a:lnTo>
                  <a:lnTo>
                    <a:pt x="4805" y="24755"/>
                  </a:lnTo>
                  <a:lnTo>
                    <a:pt x="4872" y="22987"/>
                  </a:lnTo>
                  <a:lnTo>
                    <a:pt x="4938" y="21186"/>
                  </a:lnTo>
                  <a:lnTo>
                    <a:pt x="4938" y="19384"/>
                  </a:lnTo>
                  <a:lnTo>
                    <a:pt x="4905" y="17616"/>
                  </a:lnTo>
                  <a:lnTo>
                    <a:pt x="4872" y="15814"/>
                  </a:lnTo>
                  <a:lnTo>
                    <a:pt x="4772" y="14046"/>
                  </a:lnTo>
                  <a:lnTo>
                    <a:pt x="4638" y="12244"/>
                  </a:lnTo>
                  <a:close/>
                  <a:moveTo>
                    <a:pt x="9642" y="26991"/>
                  </a:moveTo>
                  <a:lnTo>
                    <a:pt x="9642" y="27157"/>
                  </a:lnTo>
                  <a:lnTo>
                    <a:pt x="9609" y="27324"/>
                  </a:lnTo>
                  <a:lnTo>
                    <a:pt x="9509" y="27458"/>
                  </a:lnTo>
                  <a:lnTo>
                    <a:pt x="9376" y="27591"/>
                  </a:lnTo>
                  <a:lnTo>
                    <a:pt x="9242" y="27691"/>
                  </a:lnTo>
                  <a:lnTo>
                    <a:pt x="9075" y="27791"/>
                  </a:lnTo>
                  <a:lnTo>
                    <a:pt x="8908" y="27858"/>
                  </a:lnTo>
                  <a:lnTo>
                    <a:pt x="8742" y="27925"/>
                  </a:lnTo>
                  <a:lnTo>
                    <a:pt x="8308" y="27958"/>
                  </a:lnTo>
                  <a:lnTo>
                    <a:pt x="7841" y="27991"/>
                  </a:lnTo>
                  <a:lnTo>
                    <a:pt x="6907" y="28025"/>
                  </a:lnTo>
                  <a:lnTo>
                    <a:pt x="4905" y="28025"/>
                  </a:lnTo>
                  <a:lnTo>
                    <a:pt x="3937" y="27991"/>
                  </a:lnTo>
                  <a:lnTo>
                    <a:pt x="2937" y="27925"/>
                  </a:lnTo>
                  <a:lnTo>
                    <a:pt x="1969" y="27825"/>
                  </a:lnTo>
                  <a:lnTo>
                    <a:pt x="1469" y="27758"/>
                  </a:lnTo>
                  <a:lnTo>
                    <a:pt x="1002" y="27658"/>
                  </a:lnTo>
                  <a:lnTo>
                    <a:pt x="835" y="27624"/>
                  </a:lnTo>
                  <a:lnTo>
                    <a:pt x="668" y="27558"/>
                  </a:lnTo>
                  <a:lnTo>
                    <a:pt x="534" y="27458"/>
                  </a:lnTo>
                  <a:lnTo>
                    <a:pt x="501" y="27391"/>
                  </a:lnTo>
                  <a:lnTo>
                    <a:pt x="468" y="27324"/>
                  </a:lnTo>
                  <a:lnTo>
                    <a:pt x="501" y="27224"/>
                  </a:lnTo>
                  <a:lnTo>
                    <a:pt x="534" y="27157"/>
                  </a:lnTo>
                  <a:lnTo>
                    <a:pt x="701" y="27091"/>
                  </a:lnTo>
                  <a:lnTo>
                    <a:pt x="868" y="27057"/>
                  </a:lnTo>
                  <a:lnTo>
                    <a:pt x="1035" y="27024"/>
                  </a:lnTo>
                  <a:lnTo>
                    <a:pt x="5072" y="27024"/>
                  </a:lnTo>
                  <a:lnTo>
                    <a:pt x="9642" y="26991"/>
                  </a:lnTo>
                  <a:close/>
                  <a:moveTo>
                    <a:pt x="8742" y="30193"/>
                  </a:moveTo>
                  <a:lnTo>
                    <a:pt x="8842" y="30260"/>
                  </a:lnTo>
                  <a:lnTo>
                    <a:pt x="8942" y="30327"/>
                  </a:lnTo>
                  <a:lnTo>
                    <a:pt x="9009" y="30427"/>
                  </a:lnTo>
                  <a:lnTo>
                    <a:pt x="9042" y="30527"/>
                  </a:lnTo>
                  <a:lnTo>
                    <a:pt x="9042" y="30660"/>
                  </a:lnTo>
                  <a:lnTo>
                    <a:pt x="9042" y="30794"/>
                  </a:lnTo>
                  <a:lnTo>
                    <a:pt x="9009" y="30894"/>
                  </a:lnTo>
                  <a:lnTo>
                    <a:pt x="8942" y="30994"/>
                  </a:lnTo>
                  <a:lnTo>
                    <a:pt x="8875" y="31094"/>
                  </a:lnTo>
                  <a:lnTo>
                    <a:pt x="8642" y="31294"/>
                  </a:lnTo>
                  <a:lnTo>
                    <a:pt x="8375" y="31461"/>
                  </a:lnTo>
                  <a:lnTo>
                    <a:pt x="8108" y="31561"/>
                  </a:lnTo>
                  <a:lnTo>
                    <a:pt x="7841" y="31595"/>
                  </a:lnTo>
                  <a:lnTo>
                    <a:pt x="7541" y="31661"/>
                  </a:lnTo>
                  <a:lnTo>
                    <a:pt x="7240" y="31661"/>
                  </a:lnTo>
                  <a:lnTo>
                    <a:pt x="6640" y="31695"/>
                  </a:lnTo>
                  <a:lnTo>
                    <a:pt x="5806" y="31761"/>
                  </a:lnTo>
                  <a:lnTo>
                    <a:pt x="3570" y="31761"/>
                  </a:lnTo>
                  <a:lnTo>
                    <a:pt x="2870" y="31728"/>
                  </a:lnTo>
                  <a:lnTo>
                    <a:pt x="2169" y="31628"/>
                  </a:lnTo>
                  <a:lnTo>
                    <a:pt x="1869" y="31595"/>
                  </a:lnTo>
                  <a:lnTo>
                    <a:pt x="1602" y="31495"/>
                  </a:lnTo>
                  <a:lnTo>
                    <a:pt x="1302" y="31394"/>
                  </a:lnTo>
                  <a:lnTo>
                    <a:pt x="1202" y="31294"/>
                  </a:lnTo>
                  <a:lnTo>
                    <a:pt x="1068" y="31228"/>
                  </a:lnTo>
                  <a:lnTo>
                    <a:pt x="968" y="31094"/>
                  </a:lnTo>
                  <a:lnTo>
                    <a:pt x="935" y="30994"/>
                  </a:lnTo>
                  <a:lnTo>
                    <a:pt x="935" y="30894"/>
                  </a:lnTo>
                  <a:lnTo>
                    <a:pt x="935" y="30827"/>
                  </a:lnTo>
                  <a:lnTo>
                    <a:pt x="1002" y="30761"/>
                  </a:lnTo>
                  <a:lnTo>
                    <a:pt x="1102" y="30694"/>
                  </a:lnTo>
                  <a:lnTo>
                    <a:pt x="1302" y="30594"/>
                  </a:lnTo>
                  <a:lnTo>
                    <a:pt x="1469" y="30527"/>
                  </a:lnTo>
                  <a:lnTo>
                    <a:pt x="1936" y="30527"/>
                  </a:lnTo>
                  <a:lnTo>
                    <a:pt x="2236" y="30560"/>
                  </a:lnTo>
                  <a:lnTo>
                    <a:pt x="2570" y="30594"/>
                  </a:lnTo>
                  <a:lnTo>
                    <a:pt x="6206" y="30394"/>
                  </a:lnTo>
                  <a:lnTo>
                    <a:pt x="7974" y="30293"/>
                  </a:lnTo>
                  <a:lnTo>
                    <a:pt x="8375" y="30260"/>
                  </a:lnTo>
                  <a:lnTo>
                    <a:pt x="8742" y="30193"/>
                  </a:lnTo>
                  <a:close/>
                  <a:moveTo>
                    <a:pt x="8141" y="0"/>
                  </a:moveTo>
                  <a:lnTo>
                    <a:pt x="8041" y="67"/>
                  </a:lnTo>
                  <a:lnTo>
                    <a:pt x="7774" y="401"/>
                  </a:lnTo>
                  <a:lnTo>
                    <a:pt x="7507" y="768"/>
                  </a:lnTo>
                  <a:lnTo>
                    <a:pt x="7307" y="1168"/>
                  </a:lnTo>
                  <a:lnTo>
                    <a:pt x="7107" y="1568"/>
                  </a:lnTo>
                  <a:lnTo>
                    <a:pt x="6973" y="2002"/>
                  </a:lnTo>
                  <a:lnTo>
                    <a:pt x="6907" y="2436"/>
                  </a:lnTo>
                  <a:lnTo>
                    <a:pt x="6840" y="2870"/>
                  </a:lnTo>
                  <a:lnTo>
                    <a:pt x="6840" y="3303"/>
                  </a:lnTo>
                  <a:lnTo>
                    <a:pt x="6540" y="3203"/>
                  </a:lnTo>
                  <a:lnTo>
                    <a:pt x="6239" y="3103"/>
                  </a:lnTo>
                  <a:lnTo>
                    <a:pt x="5806" y="3070"/>
                  </a:lnTo>
                  <a:lnTo>
                    <a:pt x="5405" y="3036"/>
                  </a:lnTo>
                  <a:lnTo>
                    <a:pt x="4972" y="3103"/>
                  </a:lnTo>
                  <a:lnTo>
                    <a:pt x="4571" y="3170"/>
                  </a:lnTo>
                  <a:lnTo>
                    <a:pt x="4204" y="3303"/>
                  </a:lnTo>
                  <a:lnTo>
                    <a:pt x="3804" y="3503"/>
                  </a:lnTo>
                  <a:lnTo>
                    <a:pt x="3470" y="3704"/>
                  </a:lnTo>
                  <a:lnTo>
                    <a:pt x="3137" y="3970"/>
                  </a:lnTo>
                  <a:lnTo>
                    <a:pt x="2836" y="4271"/>
                  </a:lnTo>
                  <a:lnTo>
                    <a:pt x="2570" y="4604"/>
                  </a:lnTo>
                  <a:lnTo>
                    <a:pt x="2336" y="4971"/>
                  </a:lnTo>
                  <a:lnTo>
                    <a:pt x="2136" y="5338"/>
                  </a:lnTo>
                  <a:lnTo>
                    <a:pt x="1969" y="5739"/>
                  </a:lnTo>
                  <a:lnTo>
                    <a:pt x="1836" y="6139"/>
                  </a:lnTo>
                  <a:lnTo>
                    <a:pt x="1736" y="6573"/>
                  </a:lnTo>
                  <a:lnTo>
                    <a:pt x="1669" y="7006"/>
                  </a:lnTo>
                  <a:lnTo>
                    <a:pt x="1602" y="7474"/>
                  </a:lnTo>
                  <a:lnTo>
                    <a:pt x="1602" y="7974"/>
                  </a:lnTo>
                  <a:lnTo>
                    <a:pt x="1669" y="8474"/>
                  </a:lnTo>
                  <a:lnTo>
                    <a:pt x="1769" y="8975"/>
                  </a:lnTo>
                  <a:lnTo>
                    <a:pt x="1902" y="9475"/>
                  </a:lnTo>
                  <a:lnTo>
                    <a:pt x="2069" y="9909"/>
                  </a:lnTo>
                  <a:lnTo>
                    <a:pt x="2303" y="10376"/>
                  </a:lnTo>
                  <a:lnTo>
                    <a:pt x="2603" y="10776"/>
                  </a:lnTo>
                  <a:lnTo>
                    <a:pt x="2903" y="11177"/>
                  </a:lnTo>
                  <a:lnTo>
                    <a:pt x="3270" y="11510"/>
                  </a:lnTo>
                  <a:lnTo>
                    <a:pt x="3704" y="11811"/>
                  </a:lnTo>
                  <a:lnTo>
                    <a:pt x="4138" y="12044"/>
                  </a:lnTo>
                  <a:lnTo>
                    <a:pt x="4271" y="13912"/>
                  </a:lnTo>
                  <a:lnTo>
                    <a:pt x="4371" y="15781"/>
                  </a:lnTo>
                  <a:lnTo>
                    <a:pt x="4438" y="17649"/>
                  </a:lnTo>
                  <a:lnTo>
                    <a:pt x="4471" y="19517"/>
                  </a:lnTo>
                  <a:lnTo>
                    <a:pt x="4438" y="21452"/>
                  </a:lnTo>
                  <a:lnTo>
                    <a:pt x="4371" y="23387"/>
                  </a:lnTo>
                  <a:lnTo>
                    <a:pt x="4271" y="25322"/>
                  </a:lnTo>
                  <a:lnTo>
                    <a:pt x="4238" y="25790"/>
                  </a:lnTo>
                  <a:lnTo>
                    <a:pt x="4204" y="26290"/>
                  </a:lnTo>
                  <a:lnTo>
                    <a:pt x="4171" y="26423"/>
                  </a:lnTo>
                  <a:lnTo>
                    <a:pt x="4138" y="26524"/>
                  </a:lnTo>
                  <a:lnTo>
                    <a:pt x="4004" y="26557"/>
                  </a:lnTo>
                  <a:lnTo>
                    <a:pt x="2103" y="26557"/>
                  </a:lnTo>
                  <a:lnTo>
                    <a:pt x="1635" y="26524"/>
                  </a:lnTo>
                  <a:lnTo>
                    <a:pt x="1168" y="26524"/>
                  </a:lnTo>
                  <a:lnTo>
                    <a:pt x="901" y="26557"/>
                  </a:lnTo>
                  <a:lnTo>
                    <a:pt x="668" y="26590"/>
                  </a:lnTo>
                  <a:lnTo>
                    <a:pt x="468" y="26690"/>
                  </a:lnTo>
                  <a:lnTo>
                    <a:pt x="268" y="26790"/>
                  </a:lnTo>
                  <a:lnTo>
                    <a:pt x="134" y="26924"/>
                  </a:lnTo>
                  <a:lnTo>
                    <a:pt x="67" y="27057"/>
                  </a:lnTo>
                  <a:lnTo>
                    <a:pt x="1" y="27224"/>
                  </a:lnTo>
                  <a:lnTo>
                    <a:pt x="1" y="27391"/>
                  </a:lnTo>
                  <a:lnTo>
                    <a:pt x="67" y="27524"/>
                  </a:lnTo>
                  <a:lnTo>
                    <a:pt x="134" y="27691"/>
                  </a:lnTo>
                  <a:lnTo>
                    <a:pt x="234" y="27825"/>
                  </a:lnTo>
                  <a:lnTo>
                    <a:pt x="401" y="27925"/>
                  </a:lnTo>
                  <a:lnTo>
                    <a:pt x="501" y="27991"/>
                  </a:lnTo>
                  <a:lnTo>
                    <a:pt x="368" y="28125"/>
                  </a:lnTo>
                  <a:lnTo>
                    <a:pt x="268" y="28292"/>
                  </a:lnTo>
                  <a:lnTo>
                    <a:pt x="201" y="28425"/>
                  </a:lnTo>
                  <a:lnTo>
                    <a:pt x="201" y="28559"/>
                  </a:lnTo>
                  <a:lnTo>
                    <a:pt x="167" y="28859"/>
                  </a:lnTo>
                  <a:lnTo>
                    <a:pt x="234" y="29193"/>
                  </a:lnTo>
                  <a:lnTo>
                    <a:pt x="334" y="29459"/>
                  </a:lnTo>
                  <a:lnTo>
                    <a:pt x="468" y="29660"/>
                  </a:lnTo>
                  <a:lnTo>
                    <a:pt x="601" y="29860"/>
                  </a:lnTo>
                  <a:lnTo>
                    <a:pt x="735" y="30027"/>
                  </a:lnTo>
                  <a:lnTo>
                    <a:pt x="935" y="30193"/>
                  </a:lnTo>
                  <a:lnTo>
                    <a:pt x="801" y="30260"/>
                  </a:lnTo>
                  <a:lnTo>
                    <a:pt x="668" y="30360"/>
                  </a:lnTo>
                  <a:lnTo>
                    <a:pt x="568" y="30460"/>
                  </a:lnTo>
                  <a:lnTo>
                    <a:pt x="501" y="30594"/>
                  </a:lnTo>
                  <a:lnTo>
                    <a:pt x="468" y="30727"/>
                  </a:lnTo>
                  <a:lnTo>
                    <a:pt x="434" y="30894"/>
                  </a:lnTo>
                  <a:lnTo>
                    <a:pt x="434" y="31027"/>
                  </a:lnTo>
                  <a:lnTo>
                    <a:pt x="501" y="31194"/>
                  </a:lnTo>
                  <a:lnTo>
                    <a:pt x="568" y="31361"/>
                  </a:lnTo>
                  <a:lnTo>
                    <a:pt x="668" y="31461"/>
                  </a:lnTo>
                  <a:lnTo>
                    <a:pt x="768" y="31595"/>
                  </a:lnTo>
                  <a:lnTo>
                    <a:pt x="868" y="31695"/>
                  </a:lnTo>
                  <a:lnTo>
                    <a:pt x="1168" y="31862"/>
                  </a:lnTo>
                  <a:lnTo>
                    <a:pt x="1469" y="31995"/>
                  </a:lnTo>
                  <a:lnTo>
                    <a:pt x="1802" y="32062"/>
                  </a:lnTo>
                  <a:lnTo>
                    <a:pt x="2136" y="32128"/>
                  </a:lnTo>
                  <a:lnTo>
                    <a:pt x="2770" y="32195"/>
                  </a:lnTo>
                  <a:lnTo>
                    <a:pt x="2803" y="32195"/>
                  </a:lnTo>
                  <a:lnTo>
                    <a:pt x="2836" y="32329"/>
                  </a:lnTo>
                  <a:lnTo>
                    <a:pt x="2903" y="32462"/>
                  </a:lnTo>
                  <a:lnTo>
                    <a:pt x="3037" y="32662"/>
                  </a:lnTo>
                  <a:lnTo>
                    <a:pt x="3170" y="32829"/>
                  </a:lnTo>
                  <a:lnTo>
                    <a:pt x="3337" y="32996"/>
                  </a:lnTo>
                  <a:lnTo>
                    <a:pt x="3504" y="33129"/>
                  </a:lnTo>
                  <a:lnTo>
                    <a:pt x="3871" y="33396"/>
                  </a:lnTo>
                  <a:lnTo>
                    <a:pt x="4271" y="33596"/>
                  </a:lnTo>
                  <a:lnTo>
                    <a:pt x="4671" y="33696"/>
                  </a:lnTo>
                  <a:lnTo>
                    <a:pt x="5138" y="33763"/>
                  </a:lnTo>
                  <a:lnTo>
                    <a:pt x="5539" y="33730"/>
                  </a:lnTo>
                  <a:lnTo>
                    <a:pt x="5906" y="33630"/>
                  </a:lnTo>
                  <a:lnTo>
                    <a:pt x="6273" y="33496"/>
                  </a:lnTo>
                  <a:lnTo>
                    <a:pt x="6606" y="33296"/>
                  </a:lnTo>
                  <a:lnTo>
                    <a:pt x="6907" y="33029"/>
                  </a:lnTo>
                  <a:lnTo>
                    <a:pt x="7174" y="32762"/>
                  </a:lnTo>
                  <a:lnTo>
                    <a:pt x="7407" y="32429"/>
                  </a:lnTo>
                  <a:lnTo>
                    <a:pt x="7574" y="32062"/>
                  </a:lnTo>
                  <a:lnTo>
                    <a:pt x="7641" y="32062"/>
                  </a:lnTo>
                  <a:lnTo>
                    <a:pt x="7974" y="31995"/>
                  </a:lnTo>
                  <a:lnTo>
                    <a:pt x="8308" y="31928"/>
                  </a:lnTo>
                  <a:lnTo>
                    <a:pt x="8642" y="31828"/>
                  </a:lnTo>
                  <a:lnTo>
                    <a:pt x="8942" y="31661"/>
                  </a:lnTo>
                  <a:lnTo>
                    <a:pt x="9175" y="31461"/>
                  </a:lnTo>
                  <a:lnTo>
                    <a:pt x="9342" y="31261"/>
                  </a:lnTo>
                  <a:lnTo>
                    <a:pt x="9476" y="30994"/>
                  </a:lnTo>
                  <a:lnTo>
                    <a:pt x="9509" y="30861"/>
                  </a:lnTo>
                  <a:lnTo>
                    <a:pt x="9542" y="30694"/>
                  </a:lnTo>
                  <a:lnTo>
                    <a:pt x="9509" y="30494"/>
                  </a:lnTo>
                  <a:lnTo>
                    <a:pt x="9476" y="30293"/>
                  </a:lnTo>
                  <a:lnTo>
                    <a:pt x="9376" y="30127"/>
                  </a:lnTo>
                  <a:lnTo>
                    <a:pt x="9242" y="29993"/>
                  </a:lnTo>
                  <a:lnTo>
                    <a:pt x="9275" y="29960"/>
                  </a:lnTo>
                  <a:lnTo>
                    <a:pt x="9442" y="29793"/>
                  </a:lnTo>
                  <a:lnTo>
                    <a:pt x="9609" y="29593"/>
                  </a:lnTo>
                  <a:lnTo>
                    <a:pt x="9709" y="29326"/>
                  </a:lnTo>
                  <a:lnTo>
                    <a:pt x="9776" y="29092"/>
                  </a:lnTo>
                  <a:lnTo>
                    <a:pt x="9776" y="28826"/>
                  </a:lnTo>
                  <a:lnTo>
                    <a:pt x="9743" y="28592"/>
                  </a:lnTo>
                  <a:lnTo>
                    <a:pt x="9676" y="28325"/>
                  </a:lnTo>
                  <a:lnTo>
                    <a:pt x="9542" y="28092"/>
                  </a:lnTo>
                  <a:lnTo>
                    <a:pt x="9709" y="27958"/>
                  </a:lnTo>
                  <a:lnTo>
                    <a:pt x="9876" y="27791"/>
                  </a:lnTo>
                  <a:lnTo>
                    <a:pt x="9976" y="27624"/>
                  </a:lnTo>
                  <a:lnTo>
                    <a:pt x="10076" y="27424"/>
                  </a:lnTo>
                  <a:lnTo>
                    <a:pt x="10110" y="27224"/>
                  </a:lnTo>
                  <a:lnTo>
                    <a:pt x="10110" y="26991"/>
                  </a:lnTo>
                  <a:lnTo>
                    <a:pt x="10076" y="26790"/>
                  </a:lnTo>
                  <a:lnTo>
                    <a:pt x="9976" y="26590"/>
                  </a:lnTo>
                  <a:lnTo>
                    <a:pt x="9909" y="26490"/>
                  </a:lnTo>
                  <a:lnTo>
                    <a:pt x="9843" y="26457"/>
                  </a:lnTo>
                  <a:lnTo>
                    <a:pt x="9743" y="26457"/>
                  </a:lnTo>
                  <a:lnTo>
                    <a:pt x="9642" y="26524"/>
                  </a:lnTo>
                  <a:lnTo>
                    <a:pt x="6340" y="26524"/>
                  </a:lnTo>
                  <a:lnTo>
                    <a:pt x="7741" y="12411"/>
                  </a:lnTo>
                  <a:lnTo>
                    <a:pt x="8341" y="12311"/>
                  </a:lnTo>
                  <a:lnTo>
                    <a:pt x="8942" y="12111"/>
                  </a:lnTo>
                  <a:lnTo>
                    <a:pt x="9542" y="11877"/>
                  </a:lnTo>
                  <a:lnTo>
                    <a:pt x="10076" y="11610"/>
                  </a:lnTo>
                  <a:lnTo>
                    <a:pt x="10610" y="11277"/>
                  </a:lnTo>
                  <a:lnTo>
                    <a:pt x="11077" y="10877"/>
                  </a:lnTo>
                  <a:lnTo>
                    <a:pt x="11544" y="10443"/>
                  </a:lnTo>
                  <a:lnTo>
                    <a:pt x="11911" y="9942"/>
                  </a:lnTo>
                  <a:lnTo>
                    <a:pt x="12145" y="9609"/>
                  </a:lnTo>
                  <a:lnTo>
                    <a:pt x="12311" y="9275"/>
                  </a:lnTo>
                  <a:lnTo>
                    <a:pt x="12478" y="8908"/>
                  </a:lnTo>
                  <a:lnTo>
                    <a:pt x="12612" y="8541"/>
                  </a:lnTo>
                  <a:lnTo>
                    <a:pt x="12712" y="8174"/>
                  </a:lnTo>
                  <a:lnTo>
                    <a:pt x="12812" y="7807"/>
                  </a:lnTo>
                  <a:lnTo>
                    <a:pt x="12845" y="7407"/>
                  </a:lnTo>
                  <a:lnTo>
                    <a:pt x="12879" y="7006"/>
                  </a:lnTo>
                  <a:lnTo>
                    <a:pt x="12845" y="6639"/>
                  </a:lnTo>
                  <a:lnTo>
                    <a:pt x="12812" y="6239"/>
                  </a:lnTo>
                  <a:lnTo>
                    <a:pt x="12745" y="5872"/>
                  </a:lnTo>
                  <a:lnTo>
                    <a:pt x="12612" y="5505"/>
                  </a:lnTo>
                  <a:lnTo>
                    <a:pt x="12478" y="5138"/>
                  </a:lnTo>
                  <a:lnTo>
                    <a:pt x="12278" y="4805"/>
                  </a:lnTo>
                  <a:lnTo>
                    <a:pt x="12078" y="4471"/>
                  </a:lnTo>
                  <a:lnTo>
                    <a:pt x="11811" y="4171"/>
                  </a:lnTo>
                  <a:lnTo>
                    <a:pt x="11544" y="3904"/>
                  </a:lnTo>
                  <a:lnTo>
                    <a:pt x="11277" y="3670"/>
                  </a:lnTo>
                  <a:lnTo>
                    <a:pt x="10977" y="3470"/>
                  </a:lnTo>
                  <a:lnTo>
                    <a:pt x="10643" y="3303"/>
                  </a:lnTo>
                  <a:lnTo>
                    <a:pt x="10310" y="3136"/>
                  </a:lnTo>
                  <a:lnTo>
                    <a:pt x="9976" y="3036"/>
                  </a:lnTo>
                  <a:lnTo>
                    <a:pt x="9642" y="2936"/>
                  </a:lnTo>
                  <a:lnTo>
                    <a:pt x="9275" y="2870"/>
                  </a:lnTo>
                  <a:lnTo>
                    <a:pt x="8541" y="2870"/>
                  </a:lnTo>
                  <a:lnTo>
                    <a:pt x="8208" y="2903"/>
                  </a:lnTo>
                  <a:lnTo>
                    <a:pt x="7841" y="3003"/>
                  </a:lnTo>
                  <a:lnTo>
                    <a:pt x="7607" y="3103"/>
                  </a:lnTo>
                  <a:lnTo>
                    <a:pt x="7340" y="3236"/>
                  </a:lnTo>
                  <a:lnTo>
                    <a:pt x="7340" y="2703"/>
                  </a:lnTo>
                  <a:lnTo>
                    <a:pt x="7441" y="2169"/>
                  </a:lnTo>
                  <a:lnTo>
                    <a:pt x="7541" y="2202"/>
                  </a:lnTo>
                  <a:lnTo>
                    <a:pt x="8141" y="2269"/>
                  </a:lnTo>
                  <a:lnTo>
                    <a:pt x="8742" y="2302"/>
                  </a:lnTo>
                  <a:lnTo>
                    <a:pt x="9342" y="2269"/>
                  </a:lnTo>
                  <a:lnTo>
                    <a:pt x="9909" y="2169"/>
                  </a:lnTo>
                  <a:lnTo>
                    <a:pt x="10510" y="2035"/>
                  </a:lnTo>
                  <a:lnTo>
                    <a:pt x="11077" y="1869"/>
                  </a:lnTo>
                  <a:lnTo>
                    <a:pt x="11611" y="1635"/>
                  </a:lnTo>
                  <a:lnTo>
                    <a:pt x="12145" y="1368"/>
                  </a:lnTo>
                  <a:lnTo>
                    <a:pt x="12211" y="1301"/>
                  </a:lnTo>
                  <a:lnTo>
                    <a:pt x="12245" y="1235"/>
                  </a:lnTo>
                  <a:lnTo>
                    <a:pt x="12245" y="1101"/>
                  </a:lnTo>
                  <a:lnTo>
                    <a:pt x="12211" y="1001"/>
                  </a:lnTo>
                  <a:lnTo>
                    <a:pt x="12145" y="934"/>
                  </a:lnTo>
                  <a:lnTo>
                    <a:pt x="12078" y="901"/>
                  </a:lnTo>
                  <a:lnTo>
                    <a:pt x="11544" y="801"/>
                  </a:lnTo>
                  <a:lnTo>
                    <a:pt x="10977" y="734"/>
                  </a:lnTo>
                  <a:lnTo>
                    <a:pt x="10410" y="701"/>
                  </a:lnTo>
                  <a:lnTo>
                    <a:pt x="9843" y="734"/>
                  </a:lnTo>
                  <a:lnTo>
                    <a:pt x="9275" y="834"/>
                  </a:lnTo>
                  <a:lnTo>
                    <a:pt x="8742" y="1001"/>
                  </a:lnTo>
                  <a:lnTo>
                    <a:pt x="8208" y="1201"/>
                  </a:lnTo>
                  <a:lnTo>
                    <a:pt x="7707" y="1435"/>
                  </a:lnTo>
                  <a:lnTo>
                    <a:pt x="7707" y="1435"/>
                  </a:lnTo>
                  <a:lnTo>
                    <a:pt x="7841" y="1168"/>
                  </a:lnTo>
                  <a:lnTo>
                    <a:pt x="8008" y="901"/>
                  </a:lnTo>
                  <a:lnTo>
                    <a:pt x="8174" y="634"/>
                  </a:lnTo>
                  <a:lnTo>
                    <a:pt x="8375" y="401"/>
                  </a:lnTo>
                  <a:lnTo>
                    <a:pt x="8441" y="334"/>
                  </a:lnTo>
                  <a:lnTo>
                    <a:pt x="8441" y="234"/>
                  </a:lnTo>
                  <a:lnTo>
                    <a:pt x="8441" y="134"/>
                  </a:lnTo>
                  <a:lnTo>
                    <a:pt x="8375" y="67"/>
                  </a:lnTo>
                  <a:lnTo>
                    <a:pt x="8308" y="34"/>
                  </a:lnTo>
                  <a:lnTo>
                    <a:pt x="8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2407500" y="1997975"/>
              <a:ext cx="37575" cy="51725"/>
            </a:xfrm>
            <a:custGeom>
              <a:avLst/>
              <a:gdLst/>
              <a:ahLst/>
              <a:cxnLst/>
              <a:rect l="l" t="t" r="r" b="b"/>
              <a:pathLst>
                <a:path w="1503" h="2069" extrusionOk="0">
                  <a:moveTo>
                    <a:pt x="1235" y="0"/>
                  </a:moveTo>
                  <a:lnTo>
                    <a:pt x="1135" y="34"/>
                  </a:lnTo>
                  <a:lnTo>
                    <a:pt x="902" y="167"/>
                  </a:lnTo>
                  <a:lnTo>
                    <a:pt x="702" y="367"/>
                  </a:lnTo>
                  <a:lnTo>
                    <a:pt x="535" y="568"/>
                  </a:lnTo>
                  <a:lnTo>
                    <a:pt x="368" y="801"/>
                  </a:lnTo>
                  <a:lnTo>
                    <a:pt x="234" y="1035"/>
                  </a:lnTo>
                  <a:lnTo>
                    <a:pt x="134" y="1302"/>
                  </a:lnTo>
                  <a:lnTo>
                    <a:pt x="68" y="1535"/>
                  </a:lnTo>
                  <a:lnTo>
                    <a:pt x="1" y="1835"/>
                  </a:lnTo>
                  <a:lnTo>
                    <a:pt x="34" y="1902"/>
                  </a:lnTo>
                  <a:lnTo>
                    <a:pt x="68" y="2002"/>
                  </a:lnTo>
                  <a:lnTo>
                    <a:pt x="168" y="2036"/>
                  </a:lnTo>
                  <a:lnTo>
                    <a:pt x="234" y="2069"/>
                  </a:lnTo>
                  <a:lnTo>
                    <a:pt x="335" y="2036"/>
                  </a:lnTo>
                  <a:lnTo>
                    <a:pt x="401" y="2002"/>
                  </a:lnTo>
                  <a:lnTo>
                    <a:pt x="468" y="1902"/>
                  </a:lnTo>
                  <a:lnTo>
                    <a:pt x="501" y="1835"/>
                  </a:lnTo>
                  <a:lnTo>
                    <a:pt x="501" y="1802"/>
                  </a:lnTo>
                  <a:lnTo>
                    <a:pt x="501" y="1735"/>
                  </a:lnTo>
                  <a:lnTo>
                    <a:pt x="535" y="1635"/>
                  </a:lnTo>
                  <a:lnTo>
                    <a:pt x="601" y="1402"/>
                  </a:lnTo>
                  <a:lnTo>
                    <a:pt x="601" y="1368"/>
                  </a:lnTo>
                  <a:lnTo>
                    <a:pt x="635" y="1335"/>
                  </a:lnTo>
                  <a:lnTo>
                    <a:pt x="635" y="1302"/>
                  </a:lnTo>
                  <a:lnTo>
                    <a:pt x="668" y="1235"/>
                  </a:lnTo>
                  <a:lnTo>
                    <a:pt x="768" y="1035"/>
                  </a:lnTo>
                  <a:lnTo>
                    <a:pt x="902" y="868"/>
                  </a:lnTo>
                  <a:lnTo>
                    <a:pt x="1035" y="701"/>
                  </a:lnTo>
                  <a:lnTo>
                    <a:pt x="1202" y="568"/>
                  </a:lnTo>
                  <a:lnTo>
                    <a:pt x="1369" y="434"/>
                  </a:lnTo>
                  <a:lnTo>
                    <a:pt x="1436" y="367"/>
                  </a:lnTo>
                  <a:lnTo>
                    <a:pt x="1469" y="301"/>
                  </a:lnTo>
                  <a:lnTo>
                    <a:pt x="1502" y="201"/>
                  </a:lnTo>
                  <a:lnTo>
                    <a:pt x="1469" y="101"/>
                  </a:lnTo>
                  <a:lnTo>
                    <a:pt x="1402" y="3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2404175" y="2063875"/>
              <a:ext cx="63425" cy="94275"/>
            </a:xfrm>
            <a:custGeom>
              <a:avLst/>
              <a:gdLst/>
              <a:ahLst/>
              <a:cxnLst/>
              <a:rect l="l" t="t" r="r" b="b"/>
              <a:pathLst>
                <a:path w="2537" h="3771" extrusionOk="0">
                  <a:moveTo>
                    <a:pt x="267" y="0"/>
                  </a:moveTo>
                  <a:lnTo>
                    <a:pt x="167" y="33"/>
                  </a:lnTo>
                  <a:lnTo>
                    <a:pt x="101" y="67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0" y="501"/>
                  </a:lnTo>
                  <a:lnTo>
                    <a:pt x="34" y="801"/>
                  </a:lnTo>
                  <a:lnTo>
                    <a:pt x="67" y="1068"/>
                  </a:lnTo>
                  <a:lnTo>
                    <a:pt x="101" y="1335"/>
                  </a:lnTo>
                  <a:lnTo>
                    <a:pt x="201" y="1568"/>
                  </a:lnTo>
                  <a:lnTo>
                    <a:pt x="301" y="1835"/>
                  </a:lnTo>
                  <a:lnTo>
                    <a:pt x="534" y="2335"/>
                  </a:lnTo>
                  <a:lnTo>
                    <a:pt x="868" y="2769"/>
                  </a:lnTo>
                  <a:lnTo>
                    <a:pt x="1035" y="2969"/>
                  </a:lnTo>
                  <a:lnTo>
                    <a:pt x="1235" y="3170"/>
                  </a:lnTo>
                  <a:lnTo>
                    <a:pt x="1468" y="3336"/>
                  </a:lnTo>
                  <a:lnTo>
                    <a:pt x="1669" y="3503"/>
                  </a:lnTo>
                  <a:lnTo>
                    <a:pt x="1902" y="3637"/>
                  </a:lnTo>
                  <a:lnTo>
                    <a:pt x="2169" y="3737"/>
                  </a:lnTo>
                  <a:lnTo>
                    <a:pt x="2269" y="3770"/>
                  </a:lnTo>
                  <a:lnTo>
                    <a:pt x="2336" y="3770"/>
                  </a:lnTo>
                  <a:lnTo>
                    <a:pt x="2436" y="3737"/>
                  </a:lnTo>
                  <a:lnTo>
                    <a:pt x="2503" y="3670"/>
                  </a:lnTo>
                  <a:lnTo>
                    <a:pt x="2536" y="3570"/>
                  </a:lnTo>
                  <a:lnTo>
                    <a:pt x="2503" y="3470"/>
                  </a:lnTo>
                  <a:lnTo>
                    <a:pt x="2469" y="3403"/>
                  </a:lnTo>
                  <a:lnTo>
                    <a:pt x="2403" y="3336"/>
                  </a:lnTo>
                  <a:lnTo>
                    <a:pt x="1969" y="3103"/>
                  </a:lnTo>
                  <a:lnTo>
                    <a:pt x="1569" y="2803"/>
                  </a:lnTo>
                  <a:lnTo>
                    <a:pt x="1235" y="2469"/>
                  </a:lnTo>
                  <a:lnTo>
                    <a:pt x="968" y="2069"/>
                  </a:lnTo>
                  <a:lnTo>
                    <a:pt x="734" y="1668"/>
                  </a:lnTo>
                  <a:lnTo>
                    <a:pt x="568" y="1201"/>
                  </a:lnTo>
                  <a:lnTo>
                    <a:pt x="501" y="734"/>
                  </a:lnTo>
                  <a:lnTo>
                    <a:pt x="501" y="234"/>
                  </a:lnTo>
                  <a:lnTo>
                    <a:pt x="468" y="134"/>
                  </a:lnTo>
                  <a:lnTo>
                    <a:pt x="434" y="67"/>
                  </a:lnTo>
                  <a:lnTo>
                    <a:pt x="334" y="3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247375" y="1765275"/>
              <a:ext cx="236900" cy="188525"/>
            </a:xfrm>
            <a:custGeom>
              <a:avLst/>
              <a:gdLst/>
              <a:ahLst/>
              <a:cxnLst/>
              <a:rect l="l" t="t" r="r" b="b"/>
              <a:pathLst>
                <a:path w="9476" h="7541" extrusionOk="0">
                  <a:moveTo>
                    <a:pt x="9275" y="0"/>
                  </a:moveTo>
                  <a:lnTo>
                    <a:pt x="8641" y="34"/>
                  </a:lnTo>
                  <a:lnTo>
                    <a:pt x="8007" y="100"/>
                  </a:lnTo>
                  <a:lnTo>
                    <a:pt x="7407" y="200"/>
                  </a:lnTo>
                  <a:lnTo>
                    <a:pt x="6806" y="334"/>
                  </a:lnTo>
                  <a:lnTo>
                    <a:pt x="6206" y="534"/>
                  </a:lnTo>
                  <a:lnTo>
                    <a:pt x="5639" y="768"/>
                  </a:lnTo>
                  <a:lnTo>
                    <a:pt x="5071" y="1001"/>
                  </a:lnTo>
                  <a:lnTo>
                    <a:pt x="4538" y="1301"/>
                  </a:lnTo>
                  <a:lnTo>
                    <a:pt x="4004" y="1635"/>
                  </a:lnTo>
                  <a:lnTo>
                    <a:pt x="3503" y="1969"/>
                  </a:lnTo>
                  <a:lnTo>
                    <a:pt x="3036" y="2369"/>
                  </a:lnTo>
                  <a:lnTo>
                    <a:pt x="2569" y="2803"/>
                  </a:lnTo>
                  <a:lnTo>
                    <a:pt x="2136" y="3236"/>
                  </a:lnTo>
                  <a:lnTo>
                    <a:pt x="1735" y="3704"/>
                  </a:lnTo>
                  <a:lnTo>
                    <a:pt x="1368" y="4204"/>
                  </a:lnTo>
                  <a:lnTo>
                    <a:pt x="1035" y="4738"/>
                  </a:lnTo>
                  <a:lnTo>
                    <a:pt x="701" y="5338"/>
                  </a:lnTo>
                  <a:lnTo>
                    <a:pt x="434" y="5972"/>
                  </a:lnTo>
                  <a:lnTo>
                    <a:pt x="200" y="6606"/>
                  </a:lnTo>
                  <a:lnTo>
                    <a:pt x="0" y="7240"/>
                  </a:lnTo>
                  <a:lnTo>
                    <a:pt x="0" y="7340"/>
                  </a:lnTo>
                  <a:lnTo>
                    <a:pt x="34" y="7440"/>
                  </a:lnTo>
                  <a:lnTo>
                    <a:pt x="100" y="7507"/>
                  </a:lnTo>
                  <a:lnTo>
                    <a:pt x="167" y="7540"/>
                  </a:lnTo>
                  <a:lnTo>
                    <a:pt x="334" y="7540"/>
                  </a:lnTo>
                  <a:lnTo>
                    <a:pt x="401" y="7474"/>
                  </a:lnTo>
                  <a:lnTo>
                    <a:pt x="467" y="7373"/>
                  </a:lnTo>
                  <a:lnTo>
                    <a:pt x="668" y="6673"/>
                  </a:lnTo>
                  <a:lnTo>
                    <a:pt x="934" y="6006"/>
                  </a:lnTo>
                  <a:lnTo>
                    <a:pt x="1235" y="5338"/>
                  </a:lnTo>
                  <a:lnTo>
                    <a:pt x="1602" y="4738"/>
                  </a:lnTo>
                  <a:lnTo>
                    <a:pt x="2035" y="4137"/>
                  </a:lnTo>
                  <a:lnTo>
                    <a:pt x="2469" y="3570"/>
                  </a:lnTo>
                  <a:lnTo>
                    <a:pt x="2970" y="3036"/>
                  </a:lnTo>
                  <a:lnTo>
                    <a:pt x="3537" y="2569"/>
                  </a:lnTo>
                  <a:lnTo>
                    <a:pt x="4137" y="2102"/>
                  </a:lnTo>
                  <a:lnTo>
                    <a:pt x="4805" y="1668"/>
                  </a:lnTo>
                  <a:lnTo>
                    <a:pt x="5505" y="1335"/>
                  </a:lnTo>
                  <a:lnTo>
                    <a:pt x="6206" y="1035"/>
                  </a:lnTo>
                  <a:lnTo>
                    <a:pt x="6940" y="801"/>
                  </a:lnTo>
                  <a:lnTo>
                    <a:pt x="7707" y="634"/>
                  </a:lnTo>
                  <a:lnTo>
                    <a:pt x="8474" y="534"/>
                  </a:lnTo>
                  <a:lnTo>
                    <a:pt x="9275" y="467"/>
                  </a:lnTo>
                  <a:lnTo>
                    <a:pt x="9375" y="467"/>
                  </a:lnTo>
                  <a:lnTo>
                    <a:pt x="9442" y="401"/>
                  </a:lnTo>
                  <a:lnTo>
                    <a:pt x="9475" y="334"/>
                  </a:lnTo>
                  <a:lnTo>
                    <a:pt x="9475" y="234"/>
                  </a:lnTo>
                  <a:lnTo>
                    <a:pt x="9475" y="134"/>
                  </a:lnTo>
                  <a:lnTo>
                    <a:pt x="9442" y="67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087225" y="1789450"/>
              <a:ext cx="97625" cy="62600"/>
            </a:xfrm>
            <a:custGeom>
              <a:avLst/>
              <a:gdLst/>
              <a:ahLst/>
              <a:cxnLst/>
              <a:rect l="l" t="t" r="r" b="b"/>
              <a:pathLst>
                <a:path w="3905" h="2504" extrusionOk="0">
                  <a:moveTo>
                    <a:pt x="234" y="1"/>
                  </a:moveTo>
                  <a:lnTo>
                    <a:pt x="168" y="34"/>
                  </a:lnTo>
                  <a:lnTo>
                    <a:pt x="67" y="68"/>
                  </a:lnTo>
                  <a:lnTo>
                    <a:pt x="34" y="134"/>
                  </a:lnTo>
                  <a:lnTo>
                    <a:pt x="1" y="234"/>
                  </a:lnTo>
                  <a:lnTo>
                    <a:pt x="1" y="301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1002" y="868"/>
                  </a:lnTo>
                  <a:lnTo>
                    <a:pt x="1902" y="1335"/>
                  </a:lnTo>
                  <a:lnTo>
                    <a:pt x="2736" y="1869"/>
                  </a:lnTo>
                  <a:lnTo>
                    <a:pt x="3571" y="2436"/>
                  </a:lnTo>
                  <a:lnTo>
                    <a:pt x="3671" y="2503"/>
                  </a:lnTo>
                  <a:lnTo>
                    <a:pt x="3737" y="2470"/>
                  </a:lnTo>
                  <a:lnTo>
                    <a:pt x="3804" y="2436"/>
                  </a:lnTo>
                  <a:lnTo>
                    <a:pt x="3871" y="2370"/>
                  </a:lnTo>
                  <a:lnTo>
                    <a:pt x="3904" y="2303"/>
                  </a:lnTo>
                  <a:lnTo>
                    <a:pt x="3904" y="2203"/>
                  </a:lnTo>
                  <a:lnTo>
                    <a:pt x="3871" y="2103"/>
                  </a:lnTo>
                  <a:lnTo>
                    <a:pt x="3804" y="2036"/>
                  </a:lnTo>
                  <a:lnTo>
                    <a:pt x="2970" y="1469"/>
                  </a:lnTo>
                  <a:lnTo>
                    <a:pt x="2136" y="935"/>
                  </a:lnTo>
                  <a:lnTo>
                    <a:pt x="1268" y="468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214850" y="1676025"/>
              <a:ext cx="55075" cy="67575"/>
            </a:xfrm>
            <a:custGeom>
              <a:avLst/>
              <a:gdLst/>
              <a:ahLst/>
              <a:cxnLst/>
              <a:rect l="l" t="t" r="r" b="b"/>
              <a:pathLst>
                <a:path w="2203" h="2703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1802" y="2636"/>
                  </a:lnTo>
                  <a:lnTo>
                    <a:pt x="1868" y="2670"/>
                  </a:lnTo>
                  <a:lnTo>
                    <a:pt x="1969" y="2703"/>
                  </a:lnTo>
                  <a:lnTo>
                    <a:pt x="2069" y="2670"/>
                  </a:lnTo>
                  <a:lnTo>
                    <a:pt x="2135" y="2636"/>
                  </a:lnTo>
                  <a:lnTo>
                    <a:pt x="2202" y="2536"/>
                  </a:lnTo>
                  <a:lnTo>
                    <a:pt x="2202" y="2469"/>
                  </a:lnTo>
                  <a:lnTo>
                    <a:pt x="2202" y="2369"/>
                  </a:lnTo>
                  <a:lnTo>
                    <a:pt x="2135" y="2303"/>
                  </a:lnTo>
                  <a:lnTo>
                    <a:pt x="401" y="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354975" y="1607625"/>
              <a:ext cx="29200" cy="80100"/>
            </a:xfrm>
            <a:custGeom>
              <a:avLst/>
              <a:gdLst/>
              <a:ahLst/>
              <a:cxnLst/>
              <a:rect l="l" t="t" r="r" b="b"/>
              <a:pathLst>
                <a:path w="1168" h="3204" extrusionOk="0">
                  <a:moveTo>
                    <a:pt x="200" y="1"/>
                  </a:moveTo>
                  <a:lnTo>
                    <a:pt x="100" y="68"/>
                  </a:lnTo>
                  <a:lnTo>
                    <a:pt x="33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701" y="3037"/>
                  </a:lnTo>
                  <a:lnTo>
                    <a:pt x="767" y="3137"/>
                  </a:lnTo>
                  <a:lnTo>
                    <a:pt x="834" y="3170"/>
                  </a:lnTo>
                  <a:lnTo>
                    <a:pt x="901" y="3204"/>
                  </a:lnTo>
                  <a:lnTo>
                    <a:pt x="1001" y="3204"/>
                  </a:lnTo>
                  <a:lnTo>
                    <a:pt x="1068" y="3170"/>
                  </a:lnTo>
                  <a:lnTo>
                    <a:pt x="1134" y="3104"/>
                  </a:lnTo>
                  <a:lnTo>
                    <a:pt x="1168" y="3003"/>
                  </a:lnTo>
                  <a:lnTo>
                    <a:pt x="1168" y="2903"/>
                  </a:lnTo>
                  <a:lnTo>
                    <a:pt x="467" y="168"/>
                  </a:lnTo>
                  <a:lnTo>
                    <a:pt x="434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505925" y="1594300"/>
              <a:ext cx="11700" cy="79250"/>
            </a:xfrm>
            <a:custGeom>
              <a:avLst/>
              <a:gdLst/>
              <a:ahLst/>
              <a:cxnLst/>
              <a:rect l="l" t="t" r="r" b="b"/>
              <a:pathLst>
                <a:path w="468" h="3170" extrusionOk="0">
                  <a:moveTo>
                    <a:pt x="134" y="0"/>
                  </a:moveTo>
                  <a:lnTo>
                    <a:pt x="67" y="33"/>
                  </a:lnTo>
                  <a:lnTo>
                    <a:pt x="1" y="133"/>
                  </a:lnTo>
                  <a:lnTo>
                    <a:pt x="1" y="234"/>
                  </a:lnTo>
                  <a:lnTo>
                    <a:pt x="1" y="2936"/>
                  </a:lnTo>
                  <a:lnTo>
                    <a:pt x="1" y="3036"/>
                  </a:lnTo>
                  <a:lnTo>
                    <a:pt x="67" y="3103"/>
                  </a:lnTo>
                  <a:lnTo>
                    <a:pt x="134" y="3169"/>
                  </a:lnTo>
                  <a:lnTo>
                    <a:pt x="301" y="3169"/>
                  </a:lnTo>
                  <a:lnTo>
                    <a:pt x="401" y="3103"/>
                  </a:lnTo>
                  <a:lnTo>
                    <a:pt x="434" y="3036"/>
                  </a:lnTo>
                  <a:lnTo>
                    <a:pt x="468" y="2936"/>
                  </a:lnTo>
                  <a:lnTo>
                    <a:pt x="468" y="234"/>
                  </a:lnTo>
                  <a:lnTo>
                    <a:pt x="434" y="133"/>
                  </a:lnTo>
                  <a:lnTo>
                    <a:pt x="401" y="3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715275" y="1630150"/>
              <a:ext cx="25050" cy="34225"/>
            </a:xfrm>
            <a:custGeom>
              <a:avLst/>
              <a:gdLst/>
              <a:ahLst/>
              <a:cxnLst/>
              <a:rect l="l" t="t" r="r" b="b"/>
              <a:pathLst>
                <a:path w="1002" h="1369" extrusionOk="0">
                  <a:moveTo>
                    <a:pt x="701" y="1"/>
                  </a:moveTo>
                  <a:lnTo>
                    <a:pt x="635" y="67"/>
                  </a:lnTo>
                  <a:lnTo>
                    <a:pt x="568" y="134"/>
                  </a:lnTo>
                  <a:lnTo>
                    <a:pt x="34" y="1035"/>
                  </a:lnTo>
                  <a:lnTo>
                    <a:pt x="1" y="1102"/>
                  </a:lnTo>
                  <a:lnTo>
                    <a:pt x="1" y="1202"/>
                  </a:lnTo>
                  <a:lnTo>
                    <a:pt x="34" y="1302"/>
                  </a:lnTo>
                  <a:lnTo>
                    <a:pt x="101" y="1368"/>
                  </a:lnTo>
                  <a:lnTo>
                    <a:pt x="268" y="1368"/>
                  </a:lnTo>
                  <a:lnTo>
                    <a:pt x="368" y="1335"/>
                  </a:lnTo>
                  <a:lnTo>
                    <a:pt x="434" y="1268"/>
                  </a:lnTo>
                  <a:lnTo>
                    <a:pt x="968" y="368"/>
                  </a:lnTo>
                  <a:lnTo>
                    <a:pt x="1002" y="267"/>
                  </a:lnTo>
                  <a:lnTo>
                    <a:pt x="1002" y="167"/>
                  </a:lnTo>
                  <a:lnTo>
                    <a:pt x="968" y="101"/>
                  </a:lnTo>
                  <a:lnTo>
                    <a:pt x="868" y="34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824550" y="1711900"/>
              <a:ext cx="43400" cy="52550"/>
            </a:xfrm>
            <a:custGeom>
              <a:avLst/>
              <a:gdLst/>
              <a:ahLst/>
              <a:cxnLst/>
              <a:rect l="l" t="t" r="r" b="b"/>
              <a:pathLst>
                <a:path w="1736" h="2102" extrusionOk="0">
                  <a:moveTo>
                    <a:pt x="1535" y="0"/>
                  </a:moveTo>
                  <a:lnTo>
                    <a:pt x="1435" y="33"/>
                  </a:lnTo>
                  <a:lnTo>
                    <a:pt x="1335" y="67"/>
                  </a:lnTo>
                  <a:lnTo>
                    <a:pt x="1301" y="134"/>
                  </a:lnTo>
                  <a:lnTo>
                    <a:pt x="1034" y="567"/>
                  </a:lnTo>
                  <a:lnTo>
                    <a:pt x="734" y="968"/>
                  </a:lnTo>
                  <a:lnTo>
                    <a:pt x="401" y="1368"/>
                  </a:lnTo>
                  <a:lnTo>
                    <a:pt x="67" y="1702"/>
                  </a:lnTo>
                  <a:lnTo>
                    <a:pt x="0" y="1802"/>
                  </a:lnTo>
                  <a:lnTo>
                    <a:pt x="0" y="1868"/>
                  </a:lnTo>
                  <a:lnTo>
                    <a:pt x="0" y="1969"/>
                  </a:lnTo>
                  <a:lnTo>
                    <a:pt x="67" y="2035"/>
                  </a:lnTo>
                  <a:lnTo>
                    <a:pt x="134" y="2102"/>
                  </a:lnTo>
                  <a:lnTo>
                    <a:pt x="300" y="2102"/>
                  </a:lnTo>
                  <a:lnTo>
                    <a:pt x="367" y="2035"/>
                  </a:lnTo>
                  <a:lnTo>
                    <a:pt x="768" y="1668"/>
                  </a:lnTo>
                  <a:lnTo>
                    <a:pt x="1101" y="1268"/>
                  </a:lnTo>
                  <a:lnTo>
                    <a:pt x="1401" y="834"/>
                  </a:lnTo>
                  <a:lnTo>
                    <a:pt x="1702" y="367"/>
                  </a:lnTo>
                  <a:lnTo>
                    <a:pt x="1735" y="267"/>
                  </a:lnTo>
                  <a:lnTo>
                    <a:pt x="1702" y="200"/>
                  </a:lnTo>
                  <a:lnTo>
                    <a:pt x="1668" y="100"/>
                  </a:lnTo>
                  <a:lnTo>
                    <a:pt x="1602" y="3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887925" y="1839500"/>
              <a:ext cx="56750" cy="52575"/>
            </a:xfrm>
            <a:custGeom>
              <a:avLst/>
              <a:gdLst/>
              <a:ahLst/>
              <a:cxnLst/>
              <a:rect l="l" t="t" r="r" b="b"/>
              <a:pathLst>
                <a:path w="2270" h="2103" extrusionOk="0">
                  <a:moveTo>
                    <a:pt x="2036" y="1"/>
                  </a:moveTo>
                  <a:lnTo>
                    <a:pt x="1936" y="34"/>
                  </a:lnTo>
                  <a:lnTo>
                    <a:pt x="1435" y="401"/>
                  </a:lnTo>
                  <a:lnTo>
                    <a:pt x="935" y="801"/>
                  </a:lnTo>
                  <a:lnTo>
                    <a:pt x="468" y="1235"/>
                  </a:lnTo>
                  <a:lnTo>
                    <a:pt x="67" y="1702"/>
                  </a:lnTo>
                  <a:lnTo>
                    <a:pt x="1" y="1769"/>
                  </a:lnTo>
                  <a:lnTo>
                    <a:pt x="1" y="1869"/>
                  </a:lnTo>
                  <a:lnTo>
                    <a:pt x="1" y="1969"/>
                  </a:lnTo>
                  <a:lnTo>
                    <a:pt x="67" y="2036"/>
                  </a:lnTo>
                  <a:lnTo>
                    <a:pt x="134" y="2069"/>
                  </a:lnTo>
                  <a:lnTo>
                    <a:pt x="234" y="2102"/>
                  </a:lnTo>
                  <a:lnTo>
                    <a:pt x="301" y="2102"/>
                  </a:lnTo>
                  <a:lnTo>
                    <a:pt x="401" y="2036"/>
                  </a:lnTo>
                  <a:lnTo>
                    <a:pt x="801" y="1602"/>
                  </a:lnTo>
                  <a:lnTo>
                    <a:pt x="1235" y="1168"/>
                  </a:lnTo>
                  <a:lnTo>
                    <a:pt x="1669" y="801"/>
                  </a:lnTo>
                  <a:lnTo>
                    <a:pt x="2169" y="434"/>
                  </a:lnTo>
                  <a:lnTo>
                    <a:pt x="2236" y="368"/>
                  </a:lnTo>
                  <a:lnTo>
                    <a:pt x="2269" y="301"/>
                  </a:lnTo>
                  <a:lnTo>
                    <a:pt x="2269" y="201"/>
                  </a:lnTo>
                  <a:lnTo>
                    <a:pt x="2269" y="134"/>
                  </a:lnTo>
                  <a:lnTo>
                    <a:pt x="2203" y="67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2910450" y="2002975"/>
              <a:ext cx="65925" cy="30050"/>
            </a:xfrm>
            <a:custGeom>
              <a:avLst/>
              <a:gdLst/>
              <a:ahLst/>
              <a:cxnLst/>
              <a:rect l="l" t="t" r="r" b="b"/>
              <a:pathLst>
                <a:path w="2637" h="1202" extrusionOk="0">
                  <a:moveTo>
                    <a:pt x="2469" y="1"/>
                  </a:moveTo>
                  <a:lnTo>
                    <a:pt x="2369" y="34"/>
                  </a:lnTo>
                  <a:lnTo>
                    <a:pt x="167" y="735"/>
                  </a:lnTo>
                  <a:lnTo>
                    <a:pt x="101" y="801"/>
                  </a:lnTo>
                  <a:lnTo>
                    <a:pt x="34" y="868"/>
                  </a:lnTo>
                  <a:lnTo>
                    <a:pt x="1" y="968"/>
                  </a:lnTo>
                  <a:lnTo>
                    <a:pt x="34" y="1035"/>
                  </a:lnTo>
                  <a:lnTo>
                    <a:pt x="67" y="1135"/>
                  </a:lnTo>
                  <a:lnTo>
                    <a:pt x="134" y="1202"/>
                  </a:lnTo>
                  <a:lnTo>
                    <a:pt x="301" y="1202"/>
                  </a:lnTo>
                  <a:lnTo>
                    <a:pt x="2469" y="468"/>
                  </a:lnTo>
                  <a:lnTo>
                    <a:pt x="2569" y="434"/>
                  </a:lnTo>
                  <a:lnTo>
                    <a:pt x="2636" y="334"/>
                  </a:lnTo>
                  <a:lnTo>
                    <a:pt x="2636" y="268"/>
                  </a:lnTo>
                  <a:lnTo>
                    <a:pt x="2636" y="167"/>
                  </a:lnTo>
                  <a:lnTo>
                    <a:pt x="2603" y="101"/>
                  </a:lnTo>
                  <a:lnTo>
                    <a:pt x="2536" y="3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083050" y="1962100"/>
              <a:ext cx="61750" cy="25050"/>
            </a:xfrm>
            <a:custGeom>
              <a:avLst/>
              <a:gdLst/>
              <a:ahLst/>
              <a:cxnLst/>
              <a:rect l="l" t="t" r="r" b="b"/>
              <a:pathLst>
                <a:path w="2470" h="1002" extrusionOk="0">
                  <a:moveTo>
                    <a:pt x="168" y="1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1" y="201"/>
                  </a:lnTo>
                  <a:lnTo>
                    <a:pt x="1" y="268"/>
                  </a:lnTo>
                  <a:lnTo>
                    <a:pt x="1" y="368"/>
                  </a:lnTo>
                  <a:lnTo>
                    <a:pt x="68" y="435"/>
                  </a:lnTo>
                  <a:lnTo>
                    <a:pt x="168" y="468"/>
                  </a:lnTo>
                  <a:lnTo>
                    <a:pt x="2169" y="968"/>
                  </a:lnTo>
                  <a:lnTo>
                    <a:pt x="2270" y="1002"/>
                  </a:lnTo>
                  <a:lnTo>
                    <a:pt x="2336" y="968"/>
                  </a:lnTo>
                  <a:lnTo>
                    <a:pt x="2403" y="902"/>
                  </a:lnTo>
                  <a:lnTo>
                    <a:pt x="2436" y="802"/>
                  </a:lnTo>
                  <a:lnTo>
                    <a:pt x="2470" y="735"/>
                  </a:lnTo>
                  <a:lnTo>
                    <a:pt x="2436" y="635"/>
                  </a:lnTo>
                  <a:lnTo>
                    <a:pt x="2370" y="568"/>
                  </a:lnTo>
                  <a:lnTo>
                    <a:pt x="2303" y="5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077225" y="200632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201" y="0"/>
                  </a:moveTo>
                  <a:lnTo>
                    <a:pt x="134" y="33"/>
                  </a:lnTo>
                  <a:lnTo>
                    <a:pt x="67" y="67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34"/>
                  </a:lnTo>
                  <a:lnTo>
                    <a:pt x="100" y="400"/>
                  </a:lnTo>
                  <a:lnTo>
                    <a:pt x="167" y="434"/>
                  </a:lnTo>
                  <a:lnTo>
                    <a:pt x="2002" y="767"/>
                  </a:lnTo>
                  <a:lnTo>
                    <a:pt x="2102" y="767"/>
                  </a:lnTo>
                  <a:lnTo>
                    <a:pt x="2169" y="734"/>
                  </a:lnTo>
                  <a:lnTo>
                    <a:pt x="2236" y="667"/>
                  </a:lnTo>
                  <a:lnTo>
                    <a:pt x="2302" y="601"/>
                  </a:lnTo>
                  <a:lnTo>
                    <a:pt x="2302" y="501"/>
                  </a:lnTo>
                  <a:lnTo>
                    <a:pt x="2269" y="434"/>
                  </a:lnTo>
                  <a:lnTo>
                    <a:pt x="2202" y="334"/>
                  </a:lnTo>
                  <a:lnTo>
                    <a:pt x="2136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1"/>
          <p:cNvGrpSpPr/>
          <p:nvPr/>
        </p:nvGrpSpPr>
        <p:grpSpPr>
          <a:xfrm>
            <a:off x="4861807" y="1237351"/>
            <a:ext cx="1871698" cy="1688837"/>
            <a:chOff x="858650" y="3046400"/>
            <a:chExt cx="1118500" cy="1009225"/>
          </a:xfrm>
        </p:grpSpPr>
        <p:sp>
          <p:nvSpPr>
            <p:cNvPr id="275" name="Google Shape;275;p31"/>
            <p:cNvSpPr/>
            <p:nvPr/>
          </p:nvSpPr>
          <p:spPr>
            <a:xfrm>
              <a:off x="1109700" y="3269925"/>
              <a:ext cx="667275" cy="621400"/>
            </a:xfrm>
            <a:custGeom>
              <a:avLst/>
              <a:gdLst/>
              <a:ahLst/>
              <a:cxnLst/>
              <a:rect l="l" t="t" r="r" b="b"/>
              <a:pathLst>
                <a:path w="26691" h="24856" extrusionOk="0">
                  <a:moveTo>
                    <a:pt x="11711" y="0"/>
                  </a:moveTo>
                  <a:lnTo>
                    <a:pt x="10643" y="34"/>
                  </a:lnTo>
                  <a:lnTo>
                    <a:pt x="9576" y="67"/>
                  </a:lnTo>
                  <a:lnTo>
                    <a:pt x="8508" y="200"/>
                  </a:lnTo>
                  <a:lnTo>
                    <a:pt x="7441" y="367"/>
                  </a:lnTo>
                  <a:lnTo>
                    <a:pt x="6406" y="601"/>
                  </a:lnTo>
                  <a:lnTo>
                    <a:pt x="5873" y="734"/>
                  </a:lnTo>
                  <a:lnTo>
                    <a:pt x="5372" y="901"/>
                  </a:lnTo>
                  <a:lnTo>
                    <a:pt x="4905" y="1101"/>
                  </a:lnTo>
                  <a:lnTo>
                    <a:pt x="4405" y="1335"/>
                  </a:lnTo>
                  <a:lnTo>
                    <a:pt x="3938" y="1568"/>
                  </a:lnTo>
                  <a:lnTo>
                    <a:pt x="3504" y="1869"/>
                  </a:lnTo>
                  <a:lnTo>
                    <a:pt x="3104" y="2169"/>
                  </a:lnTo>
                  <a:lnTo>
                    <a:pt x="2703" y="2502"/>
                  </a:lnTo>
                  <a:lnTo>
                    <a:pt x="2436" y="2769"/>
                  </a:lnTo>
                  <a:lnTo>
                    <a:pt x="2203" y="3036"/>
                  </a:lnTo>
                  <a:lnTo>
                    <a:pt x="1969" y="3337"/>
                  </a:lnTo>
                  <a:lnTo>
                    <a:pt x="1769" y="3637"/>
                  </a:lnTo>
                  <a:lnTo>
                    <a:pt x="1402" y="4271"/>
                  </a:lnTo>
                  <a:lnTo>
                    <a:pt x="1102" y="4938"/>
                  </a:lnTo>
                  <a:lnTo>
                    <a:pt x="835" y="5639"/>
                  </a:lnTo>
                  <a:lnTo>
                    <a:pt x="635" y="6339"/>
                  </a:lnTo>
                  <a:lnTo>
                    <a:pt x="435" y="7073"/>
                  </a:lnTo>
                  <a:lnTo>
                    <a:pt x="301" y="7774"/>
                  </a:lnTo>
                  <a:lnTo>
                    <a:pt x="134" y="8675"/>
                  </a:lnTo>
                  <a:lnTo>
                    <a:pt x="34" y="9575"/>
                  </a:lnTo>
                  <a:lnTo>
                    <a:pt x="1" y="10009"/>
                  </a:lnTo>
                  <a:lnTo>
                    <a:pt x="1" y="10443"/>
                  </a:lnTo>
                  <a:lnTo>
                    <a:pt x="34" y="10910"/>
                  </a:lnTo>
                  <a:lnTo>
                    <a:pt x="68" y="11344"/>
                  </a:lnTo>
                  <a:lnTo>
                    <a:pt x="168" y="11844"/>
                  </a:lnTo>
                  <a:lnTo>
                    <a:pt x="301" y="12344"/>
                  </a:lnTo>
                  <a:lnTo>
                    <a:pt x="501" y="12845"/>
                  </a:lnTo>
                  <a:lnTo>
                    <a:pt x="701" y="13345"/>
                  </a:lnTo>
                  <a:lnTo>
                    <a:pt x="968" y="13812"/>
                  </a:lnTo>
                  <a:lnTo>
                    <a:pt x="1269" y="14279"/>
                  </a:lnTo>
                  <a:lnTo>
                    <a:pt x="1569" y="14680"/>
                  </a:lnTo>
                  <a:lnTo>
                    <a:pt x="1903" y="15047"/>
                  </a:lnTo>
                  <a:lnTo>
                    <a:pt x="2169" y="15247"/>
                  </a:lnTo>
                  <a:lnTo>
                    <a:pt x="2403" y="15447"/>
                  </a:lnTo>
                  <a:lnTo>
                    <a:pt x="2970" y="15781"/>
                  </a:lnTo>
                  <a:lnTo>
                    <a:pt x="3537" y="16081"/>
                  </a:lnTo>
                  <a:lnTo>
                    <a:pt x="4138" y="16315"/>
                  </a:lnTo>
                  <a:lnTo>
                    <a:pt x="4838" y="16581"/>
                  </a:lnTo>
                  <a:lnTo>
                    <a:pt x="5172" y="16715"/>
                  </a:lnTo>
                  <a:lnTo>
                    <a:pt x="5506" y="16882"/>
                  </a:lnTo>
                  <a:lnTo>
                    <a:pt x="5839" y="17048"/>
                  </a:lnTo>
                  <a:lnTo>
                    <a:pt x="6140" y="17249"/>
                  </a:lnTo>
                  <a:lnTo>
                    <a:pt x="6406" y="17482"/>
                  </a:lnTo>
                  <a:lnTo>
                    <a:pt x="6640" y="17782"/>
                  </a:lnTo>
                  <a:lnTo>
                    <a:pt x="6840" y="18116"/>
                  </a:lnTo>
                  <a:lnTo>
                    <a:pt x="7007" y="18516"/>
                  </a:lnTo>
                  <a:lnTo>
                    <a:pt x="7107" y="18950"/>
                  </a:lnTo>
                  <a:lnTo>
                    <a:pt x="7207" y="19417"/>
                  </a:lnTo>
                  <a:lnTo>
                    <a:pt x="7341" y="20318"/>
                  </a:lnTo>
                  <a:lnTo>
                    <a:pt x="7407" y="21152"/>
                  </a:lnTo>
                  <a:lnTo>
                    <a:pt x="7741" y="24855"/>
                  </a:lnTo>
                  <a:lnTo>
                    <a:pt x="18584" y="24789"/>
                  </a:lnTo>
                  <a:lnTo>
                    <a:pt x="18584" y="24588"/>
                  </a:lnTo>
                  <a:lnTo>
                    <a:pt x="18584" y="24388"/>
                  </a:lnTo>
                  <a:lnTo>
                    <a:pt x="18550" y="23688"/>
                  </a:lnTo>
                  <a:lnTo>
                    <a:pt x="18550" y="22987"/>
                  </a:lnTo>
                  <a:lnTo>
                    <a:pt x="18617" y="22253"/>
                  </a:lnTo>
                  <a:lnTo>
                    <a:pt x="18684" y="21552"/>
                  </a:lnTo>
                  <a:lnTo>
                    <a:pt x="18817" y="20852"/>
                  </a:lnTo>
                  <a:lnTo>
                    <a:pt x="18984" y="20185"/>
                  </a:lnTo>
                  <a:lnTo>
                    <a:pt x="19218" y="19484"/>
                  </a:lnTo>
                  <a:lnTo>
                    <a:pt x="19485" y="18850"/>
                  </a:lnTo>
                  <a:lnTo>
                    <a:pt x="19785" y="18216"/>
                  </a:lnTo>
                  <a:lnTo>
                    <a:pt x="20118" y="17616"/>
                  </a:lnTo>
                  <a:lnTo>
                    <a:pt x="20519" y="17048"/>
                  </a:lnTo>
                  <a:lnTo>
                    <a:pt x="20986" y="16515"/>
                  </a:lnTo>
                  <a:lnTo>
                    <a:pt x="21486" y="16014"/>
                  </a:lnTo>
                  <a:lnTo>
                    <a:pt x="22020" y="15547"/>
                  </a:lnTo>
                  <a:lnTo>
                    <a:pt x="22621" y="15147"/>
                  </a:lnTo>
                  <a:lnTo>
                    <a:pt x="23255" y="14780"/>
                  </a:lnTo>
                  <a:lnTo>
                    <a:pt x="24089" y="14379"/>
                  </a:lnTo>
                  <a:lnTo>
                    <a:pt x="24489" y="14146"/>
                  </a:lnTo>
                  <a:lnTo>
                    <a:pt x="24856" y="13879"/>
                  </a:lnTo>
                  <a:lnTo>
                    <a:pt x="25156" y="13579"/>
                  </a:lnTo>
                  <a:lnTo>
                    <a:pt x="25423" y="13279"/>
                  </a:lnTo>
                  <a:lnTo>
                    <a:pt x="25623" y="12912"/>
                  </a:lnTo>
                  <a:lnTo>
                    <a:pt x="25790" y="12545"/>
                  </a:lnTo>
                  <a:lnTo>
                    <a:pt x="25924" y="12144"/>
                  </a:lnTo>
                  <a:lnTo>
                    <a:pt x="26057" y="11744"/>
                  </a:lnTo>
                  <a:lnTo>
                    <a:pt x="26224" y="10943"/>
                  </a:lnTo>
                  <a:lnTo>
                    <a:pt x="26391" y="10209"/>
                  </a:lnTo>
                  <a:lnTo>
                    <a:pt x="26524" y="9475"/>
                  </a:lnTo>
                  <a:lnTo>
                    <a:pt x="26624" y="8741"/>
                  </a:lnTo>
                  <a:lnTo>
                    <a:pt x="26657" y="8007"/>
                  </a:lnTo>
                  <a:lnTo>
                    <a:pt x="26691" y="7273"/>
                  </a:lnTo>
                  <a:lnTo>
                    <a:pt x="26624" y="6539"/>
                  </a:lnTo>
                  <a:lnTo>
                    <a:pt x="26557" y="6206"/>
                  </a:lnTo>
                  <a:lnTo>
                    <a:pt x="26457" y="5839"/>
                  </a:lnTo>
                  <a:lnTo>
                    <a:pt x="26357" y="5505"/>
                  </a:lnTo>
                  <a:lnTo>
                    <a:pt x="26224" y="5171"/>
                  </a:lnTo>
                  <a:lnTo>
                    <a:pt x="26057" y="4738"/>
                  </a:lnTo>
                  <a:lnTo>
                    <a:pt x="25823" y="4371"/>
                  </a:lnTo>
                  <a:lnTo>
                    <a:pt x="25557" y="4004"/>
                  </a:lnTo>
                  <a:lnTo>
                    <a:pt x="25290" y="3670"/>
                  </a:lnTo>
                  <a:lnTo>
                    <a:pt x="24989" y="3337"/>
                  </a:lnTo>
                  <a:lnTo>
                    <a:pt x="24656" y="3036"/>
                  </a:lnTo>
                  <a:lnTo>
                    <a:pt x="24322" y="2736"/>
                  </a:lnTo>
                  <a:lnTo>
                    <a:pt x="23955" y="2502"/>
                  </a:lnTo>
                  <a:lnTo>
                    <a:pt x="23588" y="2236"/>
                  </a:lnTo>
                  <a:lnTo>
                    <a:pt x="23188" y="2002"/>
                  </a:lnTo>
                  <a:lnTo>
                    <a:pt x="22787" y="1802"/>
                  </a:lnTo>
                  <a:lnTo>
                    <a:pt x="22354" y="1602"/>
                  </a:lnTo>
                  <a:lnTo>
                    <a:pt x="21520" y="1268"/>
                  </a:lnTo>
                  <a:lnTo>
                    <a:pt x="20652" y="1001"/>
                  </a:lnTo>
                  <a:lnTo>
                    <a:pt x="19952" y="834"/>
                  </a:lnTo>
                  <a:lnTo>
                    <a:pt x="19251" y="701"/>
                  </a:lnTo>
                  <a:lnTo>
                    <a:pt x="18517" y="567"/>
                  </a:lnTo>
                  <a:lnTo>
                    <a:pt x="17816" y="467"/>
                  </a:lnTo>
                  <a:lnTo>
                    <a:pt x="16382" y="301"/>
                  </a:lnTo>
                  <a:lnTo>
                    <a:pt x="14947" y="167"/>
                  </a:lnTo>
                  <a:lnTo>
                    <a:pt x="13880" y="100"/>
                  </a:lnTo>
                  <a:lnTo>
                    <a:pt x="12779" y="34"/>
                  </a:lnTo>
                  <a:lnTo>
                    <a:pt x="11711" y="0"/>
                  </a:lnTo>
                  <a:close/>
                </a:path>
              </a:pathLst>
            </a:custGeom>
            <a:solidFill>
              <a:srgbClr val="F4D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109700" y="3269925"/>
              <a:ext cx="667275" cy="621400"/>
            </a:xfrm>
            <a:custGeom>
              <a:avLst/>
              <a:gdLst/>
              <a:ahLst/>
              <a:cxnLst/>
              <a:rect l="l" t="t" r="r" b="b"/>
              <a:pathLst>
                <a:path w="26691" h="24856" fill="none" extrusionOk="0">
                  <a:moveTo>
                    <a:pt x="7741" y="24855"/>
                  </a:moveTo>
                  <a:lnTo>
                    <a:pt x="7741" y="24855"/>
                  </a:lnTo>
                  <a:lnTo>
                    <a:pt x="7407" y="21152"/>
                  </a:lnTo>
                  <a:lnTo>
                    <a:pt x="7407" y="21152"/>
                  </a:lnTo>
                  <a:lnTo>
                    <a:pt x="7341" y="20318"/>
                  </a:lnTo>
                  <a:lnTo>
                    <a:pt x="7207" y="19417"/>
                  </a:lnTo>
                  <a:lnTo>
                    <a:pt x="7107" y="18950"/>
                  </a:lnTo>
                  <a:lnTo>
                    <a:pt x="7007" y="18516"/>
                  </a:lnTo>
                  <a:lnTo>
                    <a:pt x="6840" y="18116"/>
                  </a:lnTo>
                  <a:lnTo>
                    <a:pt x="6640" y="17782"/>
                  </a:lnTo>
                  <a:lnTo>
                    <a:pt x="6640" y="17782"/>
                  </a:lnTo>
                  <a:lnTo>
                    <a:pt x="6406" y="17482"/>
                  </a:lnTo>
                  <a:lnTo>
                    <a:pt x="6140" y="17249"/>
                  </a:lnTo>
                  <a:lnTo>
                    <a:pt x="5839" y="17048"/>
                  </a:lnTo>
                  <a:lnTo>
                    <a:pt x="5506" y="16882"/>
                  </a:lnTo>
                  <a:lnTo>
                    <a:pt x="5172" y="16715"/>
                  </a:lnTo>
                  <a:lnTo>
                    <a:pt x="4838" y="16581"/>
                  </a:lnTo>
                  <a:lnTo>
                    <a:pt x="4138" y="16315"/>
                  </a:lnTo>
                  <a:lnTo>
                    <a:pt x="4138" y="16315"/>
                  </a:lnTo>
                  <a:lnTo>
                    <a:pt x="3537" y="16081"/>
                  </a:lnTo>
                  <a:lnTo>
                    <a:pt x="2970" y="15781"/>
                  </a:lnTo>
                  <a:lnTo>
                    <a:pt x="2403" y="15447"/>
                  </a:lnTo>
                  <a:lnTo>
                    <a:pt x="2169" y="15247"/>
                  </a:lnTo>
                  <a:lnTo>
                    <a:pt x="1903" y="15047"/>
                  </a:lnTo>
                  <a:lnTo>
                    <a:pt x="1903" y="15047"/>
                  </a:lnTo>
                  <a:lnTo>
                    <a:pt x="1569" y="14680"/>
                  </a:lnTo>
                  <a:lnTo>
                    <a:pt x="1269" y="14279"/>
                  </a:lnTo>
                  <a:lnTo>
                    <a:pt x="968" y="13812"/>
                  </a:lnTo>
                  <a:lnTo>
                    <a:pt x="701" y="13345"/>
                  </a:lnTo>
                  <a:lnTo>
                    <a:pt x="501" y="12845"/>
                  </a:lnTo>
                  <a:lnTo>
                    <a:pt x="301" y="12344"/>
                  </a:lnTo>
                  <a:lnTo>
                    <a:pt x="168" y="11844"/>
                  </a:lnTo>
                  <a:lnTo>
                    <a:pt x="68" y="11344"/>
                  </a:lnTo>
                  <a:lnTo>
                    <a:pt x="68" y="11344"/>
                  </a:lnTo>
                  <a:lnTo>
                    <a:pt x="34" y="10910"/>
                  </a:lnTo>
                  <a:lnTo>
                    <a:pt x="1" y="10443"/>
                  </a:lnTo>
                  <a:lnTo>
                    <a:pt x="1" y="10009"/>
                  </a:lnTo>
                  <a:lnTo>
                    <a:pt x="34" y="9575"/>
                  </a:lnTo>
                  <a:lnTo>
                    <a:pt x="134" y="8675"/>
                  </a:lnTo>
                  <a:lnTo>
                    <a:pt x="301" y="7774"/>
                  </a:lnTo>
                  <a:lnTo>
                    <a:pt x="301" y="7774"/>
                  </a:lnTo>
                  <a:lnTo>
                    <a:pt x="435" y="7073"/>
                  </a:lnTo>
                  <a:lnTo>
                    <a:pt x="635" y="6339"/>
                  </a:lnTo>
                  <a:lnTo>
                    <a:pt x="835" y="5639"/>
                  </a:lnTo>
                  <a:lnTo>
                    <a:pt x="1102" y="4938"/>
                  </a:lnTo>
                  <a:lnTo>
                    <a:pt x="1402" y="4271"/>
                  </a:lnTo>
                  <a:lnTo>
                    <a:pt x="1769" y="3637"/>
                  </a:lnTo>
                  <a:lnTo>
                    <a:pt x="1969" y="3337"/>
                  </a:lnTo>
                  <a:lnTo>
                    <a:pt x="2203" y="3036"/>
                  </a:lnTo>
                  <a:lnTo>
                    <a:pt x="2436" y="2769"/>
                  </a:lnTo>
                  <a:lnTo>
                    <a:pt x="2703" y="2502"/>
                  </a:lnTo>
                  <a:lnTo>
                    <a:pt x="2703" y="2502"/>
                  </a:lnTo>
                  <a:lnTo>
                    <a:pt x="3104" y="2169"/>
                  </a:lnTo>
                  <a:lnTo>
                    <a:pt x="3504" y="1869"/>
                  </a:lnTo>
                  <a:lnTo>
                    <a:pt x="3938" y="1568"/>
                  </a:lnTo>
                  <a:lnTo>
                    <a:pt x="4405" y="1335"/>
                  </a:lnTo>
                  <a:lnTo>
                    <a:pt x="4905" y="1101"/>
                  </a:lnTo>
                  <a:lnTo>
                    <a:pt x="5372" y="901"/>
                  </a:lnTo>
                  <a:lnTo>
                    <a:pt x="5873" y="734"/>
                  </a:lnTo>
                  <a:lnTo>
                    <a:pt x="6406" y="601"/>
                  </a:lnTo>
                  <a:lnTo>
                    <a:pt x="6406" y="601"/>
                  </a:lnTo>
                  <a:lnTo>
                    <a:pt x="7441" y="367"/>
                  </a:lnTo>
                  <a:lnTo>
                    <a:pt x="8508" y="200"/>
                  </a:lnTo>
                  <a:lnTo>
                    <a:pt x="9576" y="67"/>
                  </a:lnTo>
                  <a:lnTo>
                    <a:pt x="10643" y="34"/>
                  </a:lnTo>
                  <a:lnTo>
                    <a:pt x="11711" y="0"/>
                  </a:lnTo>
                  <a:lnTo>
                    <a:pt x="12779" y="34"/>
                  </a:lnTo>
                  <a:lnTo>
                    <a:pt x="13880" y="100"/>
                  </a:lnTo>
                  <a:lnTo>
                    <a:pt x="14947" y="167"/>
                  </a:lnTo>
                  <a:lnTo>
                    <a:pt x="14947" y="167"/>
                  </a:lnTo>
                  <a:lnTo>
                    <a:pt x="16382" y="301"/>
                  </a:lnTo>
                  <a:lnTo>
                    <a:pt x="17816" y="467"/>
                  </a:lnTo>
                  <a:lnTo>
                    <a:pt x="18517" y="567"/>
                  </a:lnTo>
                  <a:lnTo>
                    <a:pt x="19251" y="701"/>
                  </a:lnTo>
                  <a:lnTo>
                    <a:pt x="19952" y="834"/>
                  </a:lnTo>
                  <a:lnTo>
                    <a:pt x="20652" y="1001"/>
                  </a:lnTo>
                  <a:lnTo>
                    <a:pt x="20652" y="1001"/>
                  </a:lnTo>
                  <a:lnTo>
                    <a:pt x="21520" y="1268"/>
                  </a:lnTo>
                  <a:lnTo>
                    <a:pt x="22354" y="1602"/>
                  </a:lnTo>
                  <a:lnTo>
                    <a:pt x="22787" y="1802"/>
                  </a:lnTo>
                  <a:lnTo>
                    <a:pt x="23188" y="2002"/>
                  </a:lnTo>
                  <a:lnTo>
                    <a:pt x="23588" y="2236"/>
                  </a:lnTo>
                  <a:lnTo>
                    <a:pt x="23955" y="2502"/>
                  </a:lnTo>
                  <a:lnTo>
                    <a:pt x="24322" y="2736"/>
                  </a:lnTo>
                  <a:lnTo>
                    <a:pt x="24656" y="3036"/>
                  </a:lnTo>
                  <a:lnTo>
                    <a:pt x="24989" y="3337"/>
                  </a:lnTo>
                  <a:lnTo>
                    <a:pt x="25290" y="3670"/>
                  </a:lnTo>
                  <a:lnTo>
                    <a:pt x="25557" y="4004"/>
                  </a:lnTo>
                  <a:lnTo>
                    <a:pt x="25823" y="4371"/>
                  </a:lnTo>
                  <a:lnTo>
                    <a:pt x="26057" y="4738"/>
                  </a:lnTo>
                  <a:lnTo>
                    <a:pt x="26224" y="5171"/>
                  </a:lnTo>
                  <a:lnTo>
                    <a:pt x="26224" y="5171"/>
                  </a:lnTo>
                  <a:lnTo>
                    <a:pt x="26357" y="5505"/>
                  </a:lnTo>
                  <a:lnTo>
                    <a:pt x="26457" y="5839"/>
                  </a:lnTo>
                  <a:lnTo>
                    <a:pt x="26557" y="6206"/>
                  </a:lnTo>
                  <a:lnTo>
                    <a:pt x="26624" y="6539"/>
                  </a:lnTo>
                  <a:lnTo>
                    <a:pt x="26691" y="7273"/>
                  </a:lnTo>
                  <a:lnTo>
                    <a:pt x="26657" y="8007"/>
                  </a:lnTo>
                  <a:lnTo>
                    <a:pt x="26624" y="8741"/>
                  </a:lnTo>
                  <a:lnTo>
                    <a:pt x="26524" y="9475"/>
                  </a:lnTo>
                  <a:lnTo>
                    <a:pt x="26391" y="10209"/>
                  </a:lnTo>
                  <a:lnTo>
                    <a:pt x="26224" y="10943"/>
                  </a:lnTo>
                  <a:lnTo>
                    <a:pt x="26224" y="10943"/>
                  </a:lnTo>
                  <a:lnTo>
                    <a:pt x="26057" y="11744"/>
                  </a:lnTo>
                  <a:lnTo>
                    <a:pt x="25924" y="12144"/>
                  </a:lnTo>
                  <a:lnTo>
                    <a:pt x="25790" y="12545"/>
                  </a:lnTo>
                  <a:lnTo>
                    <a:pt x="25623" y="12912"/>
                  </a:lnTo>
                  <a:lnTo>
                    <a:pt x="25423" y="13279"/>
                  </a:lnTo>
                  <a:lnTo>
                    <a:pt x="25156" y="13579"/>
                  </a:lnTo>
                  <a:lnTo>
                    <a:pt x="24856" y="13879"/>
                  </a:lnTo>
                  <a:lnTo>
                    <a:pt x="24856" y="13879"/>
                  </a:lnTo>
                  <a:lnTo>
                    <a:pt x="24489" y="14146"/>
                  </a:lnTo>
                  <a:lnTo>
                    <a:pt x="24089" y="14379"/>
                  </a:lnTo>
                  <a:lnTo>
                    <a:pt x="23255" y="14780"/>
                  </a:lnTo>
                  <a:lnTo>
                    <a:pt x="23255" y="14780"/>
                  </a:lnTo>
                  <a:lnTo>
                    <a:pt x="22621" y="15147"/>
                  </a:lnTo>
                  <a:lnTo>
                    <a:pt x="22020" y="15547"/>
                  </a:lnTo>
                  <a:lnTo>
                    <a:pt x="21486" y="16014"/>
                  </a:lnTo>
                  <a:lnTo>
                    <a:pt x="20986" y="16515"/>
                  </a:lnTo>
                  <a:lnTo>
                    <a:pt x="20519" y="17048"/>
                  </a:lnTo>
                  <a:lnTo>
                    <a:pt x="20118" y="17616"/>
                  </a:lnTo>
                  <a:lnTo>
                    <a:pt x="19785" y="18216"/>
                  </a:lnTo>
                  <a:lnTo>
                    <a:pt x="19485" y="18850"/>
                  </a:lnTo>
                  <a:lnTo>
                    <a:pt x="19218" y="19484"/>
                  </a:lnTo>
                  <a:lnTo>
                    <a:pt x="18984" y="20185"/>
                  </a:lnTo>
                  <a:lnTo>
                    <a:pt x="18817" y="20852"/>
                  </a:lnTo>
                  <a:lnTo>
                    <a:pt x="18684" y="21552"/>
                  </a:lnTo>
                  <a:lnTo>
                    <a:pt x="18617" y="22253"/>
                  </a:lnTo>
                  <a:lnTo>
                    <a:pt x="18550" y="22987"/>
                  </a:lnTo>
                  <a:lnTo>
                    <a:pt x="18550" y="23688"/>
                  </a:lnTo>
                  <a:lnTo>
                    <a:pt x="18584" y="24388"/>
                  </a:lnTo>
                  <a:lnTo>
                    <a:pt x="18584" y="24388"/>
                  </a:lnTo>
                  <a:lnTo>
                    <a:pt x="18584" y="24588"/>
                  </a:lnTo>
                  <a:lnTo>
                    <a:pt x="18584" y="247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032975" y="3192350"/>
              <a:ext cx="817400" cy="863275"/>
            </a:xfrm>
            <a:custGeom>
              <a:avLst/>
              <a:gdLst/>
              <a:ahLst/>
              <a:cxnLst/>
              <a:rect l="l" t="t" r="r" b="b"/>
              <a:pathLst>
                <a:path w="32696" h="34531" extrusionOk="0">
                  <a:moveTo>
                    <a:pt x="18350" y="368"/>
                  </a:moveTo>
                  <a:lnTo>
                    <a:pt x="19484" y="434"/>
                  </a:lnTo>
                  <a:lnTo>
                    <a:pt x="20619" y="534"/>
                  </a:lnTo>
                  <a:lnTo>
                    <a:pt x="21753" y="668"/>
                  </a:lnTo>
                  <a:lnTo>
                    <a:pt x="22887" y="901"/>
                  </a:lnTo>
                  <a:lnTo>
                    <a:pt x="23988" y="1202"/>
                  </a:lnTo>
                  <a:lnTo>
                    <a:pt x="25056" y="1535"/>
                  </a:lnTo>
                  <a:lnTo>
                    <a:pt x="25556" y="1735"/>
                  </a:lnTo>
                  <a:lnTo>
                    <a:pt x="26023" y="1969"/>
                  </a:lnTo>
                  <a:lnTo>
                    <a:pt x="26490" y="2202"/>
                  </a:lnTo>
                  <a:lnTo>
                    <a:pt x="26957" y="2436"/>
                  </a:lnTo>
                  <a:lnTo>
                    <a:pt x="27424" y="2703"/>
                  </a:lnTo>
                  <a:lnTo>
                    <a:pt x="27858" y="3003"/>
                  </a:lnTo>
                  <a:lnTo>
                    <a:pt x="28292" y="3337"/>
                  </a:lnTo>
                  <a:lnTo>
                    <a:pt x="28692" y="3670"/>
                  </a:lnTo>
                  <a:lnTo>
                    <a:pt x="29093" y="4071"/>
                  </a:lnTo>
                  <a:lnTo>
                    <a:pt x="29460" y="4471"/>
                  </a:lnTo>
                  <a:lnTo>
                    <a:pt x="29793" y="4905"/>
                  </a:lnTo>
                  <a:lnTo>
                    <a:pt x="30127" y="5339"/>
                  </a:lnTo>
                  <a:lnTo>
                    <a:pt x="30427" y="5806"/>
                  </a:lnTo>
                  <a:lnTo>
                    <a:pt x="30694" y="6273"/>
                  </a:lnTo>
                  <a:lnTo>
                    <a:pt x="30928" y="6773"/>
                  </a:lnTo>
                  <a:lnTo>
                    <a:pt x="31161" y="7274"/>
                  </a:lnTo>
                  <a:lnTo>
                    <a:pt x="31361" y="7807"/>
                  </a:lnTo>
                  <a:lnTo>
                    <a:pt x="31528" y="8308"/>
                  </a:lnTo>
                  <a:lnTo>
                    <a:pt x="31828" y="9375"/>
                  </a:lnTo>
                  <a:lnTo>
                    <a:pt x="32062" y="10476"/>
                  </a:lnTo>
                  <a:lnTo>
                    <a:pt x="32229" y="11577"/>
                  </a:lnTo>
                  <a:lnTo>
                    <a:pt x="32295" y="12545"/>
                  </a:lnTo>
                  <a:lnTo>
                    <a:pt x="32329" y="13045"/>
                  </a:lnTo>
                  <a:lnTo>
                    <a:pt x="32295" y="13546"/>
                  </a:lnTo>
                  <a:lnTo>
                    <a:pt x="32262" y="14046"/>
                  </a:lnTo>
                  <a:lnTo>
                    <a:pt x="32195" y="14547"/>
                  </a:lnTo>
                  <a:lnTo>
                    <a:pt x="32095" y="15014"/>
                  </a:lnTo>
                  <a:lnTo>
                    <a:pt x="31928" y="15481"/>
                  </a:lnTo>
                  <a:lnTo>
                    <a:pt x="31762" y="15948"/>
                  </a:lnTo>
                  <a:lnTo>
                    <a:pt x="31561" y="16382"/>
                  </a:lnTo>
                  <a:lnTo>
                    <a:pt x="31295" y="16782"/>
                  </a:lnTo>
                  <a:lnTo>
                    <a:pt x="30994" y="17182"/>
                  </a:lnTo>
                  <a:lnTo>
                    <a:pt x="30594" y="17516"/>
                  </a:lnTo>
                  <a:lnTo>
                    <a:pt x="30194" y="17849"/>
                  </a:lnTo>
                  <a:lnTo>
                    <a:pt x="29760" y="18116"/>
                  </a:lnTo>
                  <a:lnTo>
                    <a:pt x="29293" y="18350"/>
                  </a:lnTo>
                  <a:lnTo>
                    <a:pt x="28826" y="18550"/>
                  </a:lnTo>
                  <a:lnTo>
                    <a:pt x="28325" y="18750"/>
                  </a:lnTo>
                  <a:lnTo>
                    <a:pt x="27358" y="19084"/>
                  </a:lnTo>
                  <a:lnTo>
                    <a:pt x="26857" y="19284"/>
                  </a:lnTo>
                  <a:lnTo>
                    <a:pt x="26390" y="19484"/>
                  </a:lnTo>
                  <a:lnTo>
                    <a:pt x="25923" y="19718"/>
                  </a:lnTo>
                  <a:lnTo>
                    <a:pt x="25456" y="19951"/>
                  </a:lnTo>
                  <a:lnTo>
                    <a:pt x="25089" y="20218"/>
                  </a:lnTo>
                  <a:lnTo>
                    <a:pt x="24722" y="20485"/>
                  </a:lnTo>
                  <a:lnTo>
                    <a:pt x="24388" y="20785"/>
                  </a:lnTo>
                  <a:lnTo>
                    <a:pt x="24088" y="21119"/>
                  </a:lnTo>
                  <a:lnTo>
                    <a:pt x="23788" y="21486"/>
                  </a:lnTo>
                  <a:lnTo>
                    <a:pt x="23554" y="21853"/>
                  </a:lnTo>
                  <a:lnTo>
                    <a:pt x="23288" y="22220"/>
                  </a:lnTo>
                  <a:lnTo>
                    <a:pt x="23087" y="22620"/>
                  </a:lnTo>
                  <a:lnTo>
                    <a:pt x="22887" y="23021"/>
                  </a:lnTo>
                  <a:lnTo>
                    <a:pt x="22720" y="23454"/>
                  </a:lnTo>
                  <a:lnTo>
                    <a:pt x="22587" y="23888"/>
                  </a:lnTo>
                  <a:lnTo>
                    <a:pt x="22487" y="24322"/>
                  </a:lnTo>
                  <a:lnTo>
                    <a:pt x="22420" y="24756"/>
                  </a:lnTo>
                  <a:lnTo>
                    <a:pt x="22353" y="25223"/>
                  </a:lnTo>
                  <a:lnTo>
                    <a:pt x="22353" y="25656"/>
                  </a:lnTo>
                  <a:lnTo>
                    <a:pt x="22353" y="26123"/>
                  </a:lnTo>
                  <a:lnTo>
                    <a:pt x="22387" y="26524"/>
                  </a:lnTo>
                  <a:lnTo>
                    <a:pt x="22453" y="26924"/>
                  </a:lnTo>
                  <a:lnTo>
                    <a:pt x="22554" y="27291"/>
                  </a:lnTo>
                  <a:lnTo>
                    <a:pt x="22654" y="27691"/>
                  </a:lnTo>
                  <a:lnTo>
                    <a:pt x="17382" y="27892"/>
                  </a:lnTo>
                  <a:lnTo>
                    <a:pt x="12144" y="28058"/>
                  </a:lnTo>
                  <a:lnTo>
                    <a:pt x="10743" y="28058"/>
                  </a:lnTo>
                  <a:lnTo>
                    <a:pt x="10076" y="28025"/>
                  </a:lnTo>
                  <a:lnTo>
                    <a:pt x="9375" y="27992"/>
                  </a:lnTo>
                  <a:lnTo>
                    <a:pt x="9409" y="27091"/>
                  </a:lnTo>
                  <a:lnTo>
                    <a:pt x="9375" y="26157"/>
                  </a:lnTo>
                  <a:lnTo>
                    <a:pt x="9309" y="25223"/>
                  </a:lnTo>
                  <a:lnTo>
                    <a:pt x="9242" y="24756"/>
                  </a:lnTo>
                  <a:lnTo>
                    <a:pt x="9175" y="24288"/>
                  </a:lnTo>
                  <a:lnTo>
                    <a:pt x="9042" y="23855"/>
                  </a:lnTo>
                  <a:lnTo>
                    <a:pt x="8908" y="23421"/>
                  </a:lnTo>
                  <a:lnTo>
                    <a:pt x="8741" y="23021"/>
                  </a:lnTo>
                  <a:lnTo>
                    <a:pt x="8541" y="22620"/>
                  </a:lnTo>
                  <a:lnTo>
                    <a:pt x="8308" y="22220"/>
                  </a:lnTo>
                  <a:lnTo>
                    <a:pt x="8007" y="21886"/>
                  </a:lnTo>
                  <a:lnTo>
                    <a:pt x="7674" y="21553"/>
                  </a:lnTo>
                  <a:lnTo>
                    <a:pt x="7307" y="21252"/>
                  </a:lnTo>
                  <a:lnTo>
                    <a:pt x="6873" y="20952"/>
                  </a:lnTo>
                  <a:lnTo>
                    <a:pt x="6406" y="20719"/>
                  </a:lnTo>
                  <a:lnTo>
                    <a:pt x="5906" y="20518"/>
                  </a:lnTo>
                  <a:lnTo>
                    <a:pt x="5405" y="20352"/>
                  </a:lnTo>
                  <a:lnTo>
                    <a:pt x="4871" y="20151"/>
                  </a:lnTo>
                  <a:lnTo>
                    <a:pt x="4371" y="19951"/>
                  </a:lnTo>
                  <a:lnTo>
                    <a:pt x="3904" y="19718"/>
                  </a:lnTo>
                  <a:lnTo>
                    <a:pt x="3437" y="19451"/>
                  </a:lnTo>
                  <a:lnTo>
                    <a:pt x="3070" y="19184"/>
                  </a:lnTo>
                  <a:lnTo>
                    <a:pt x="2736" y="18884"/>
                  </a:lnTo>
                  <a:lnTo>
                    <a:pt x="2436" y="18550"/>
                  </a:lnTo>
                  <a:lnTo>
                    <a:pt x="2136" y="18183"/>
                  </a:lnTo>
                  <a:lnTo>
                    <a:pt x="1869" y="17816"/>
                  </a:lnTo>
                  <a:lnTo>
                    <a:pt x="1635" y="17416"/>
                  </a:lnTo>
                  <a:lnTo>
                    <a:pt x="1435" y="16982"/>
                  </a:lnTo>
                  <a:lnTo>
                    <a:pt x="1268" y="16582"/>
                  </a:lnTo>
                  <a:lnTo>
                    <a:pt x="1101" y="16115"/>
                  </a:lnTo>
                  <a:lnTo>
                    <a:pt x="935" y="15681"/>
                  </a:lnTo>
                  <a:lnTo>
                    <a:pt x="801" y="15214"/>
                  </a:lnTo>
                  <a:lnTo>
                    <a:pt x="701" y="14747"/>
                  </a:lnTo>
                  <a:lnTo>
                    <a:pt x="534" y="13779"/>
                  </a:lnTo>
                  <a:lnTo>
                    <a:pt x="434" y="12845"/>
                  </a:lnTo>
                  <a:lnTo>
                    <a:pt x="401" y="11744"/>
                  </a:lnTo>
                  <a:lnTo>
                    <a:pt x="367" y="11177"/>
                  </a:lnTo>
                  <a:lnTo>
                    <a:pt x="401" y="10610"/>
                  </a:lnTo>
                  <a:lnTo>
                    <a:pt x="434" y="10076"/>
                  </a:lnTo>
                  <a:lnTo>
                    <a:pt x="501" y="9509"/>
                  </a:lnTo>
                  <a:lnTo>
                    <a:pt x="568" y="8975"/>
                  </a:lnTo>
                  <a:lnTo>
                    <a:pt x="701" y="8408"/>
                  </a:lnTo>
                  <a:lnTo>
                    <a:pt x="868" y="7874"/>
                  </a:lnTo>
                  <a:lnTo>
                    <a:pt x="1035" y="7374"/>
                  </a:lnTo>
                  <a:lnTo>
                    <a:pt x="1268" y="6873"/>
                  </a:lnTo>
                  <a:lnTo>
                    <a:pt x="1535" y="6406"/>
                  </a:lnTo>
                  <a:lnTo>
                    <a:pt x="1835" y="5939"/>
                  </a:lnTo>
                  <a:lnTo>
                    <a:pt x="2169" y="5539"/>
                  </a:lnTo>
                  <a:lnTo>
                    <a:pt x="2536" y="5105"/>
                  </a:lnTo>
                  <a:lnTo>
                    <a:pt x="2970" y="4738"/>
                  </a:lnTo>
                  <a:lnTo>
                    <a:pt x="3370" y="4404"/>
                  </a:lnTo>
                  <a:lnTo>
                    <a:pt x="3770" y="4071"/>
                  </a:lnTo>
                  <a:lnTo>
                    <a:pt x="4238" y="3804"/>
                  </a:lnTo>
                  <a:lnTo>
                    <a:pt x="4671" y="3504"/>
                  </a:lnTo>
                  <a:lnTo>
                    <a:pt x="5605" y="3037"/>
                  </a:lnTo>
                  <a:lnTo>
                    <a:pt x="6573" y="2569"/>
                  </a:lnTo>
                  <a:lnTo>
                    <a:pt x="7707" y="2136"/>
                  </a:lnTo>
                  <a:lnTo>
                    <a:pt x="8875" y="1735"/>
                  </a:lnTo>
                  <a:lnTo>
                    <a:pt x="10043" y="1368"/>
                  </a:lnTo>
                  <a:lnTo>
                    <a:pt x="11244" y="1068"/>
                  </a:lnTo>
                  <a:lnTo>
                    <a:pt x="12445" y="835"/>
                  </a:lnTo>
                  <a:lnTo>
                    <a:pt x="13646" y="634"/>
                  </a:lnTo>
                  <a:lnTo>
                    <a:pt x="14847" y="501"/>
                  </a:lnTo>
                  <a:lnTo>
                    <a:pt x="16081" y="401"/>
                  </a:lnTo>
                  <a:lnTo>
                    <a:pt x="17216" y="368"/>
                  </a:lnTo>
                  <a:close/>
                  <a:moveTo>
                    <a:pt x="22720" y="28058"/>
                  </a:moveTo>
                  <a:lnTo>
                    <a:pt x="22687" y="28392"/>
                  </a:lnTo>
                  <a:lnTo>
                    <a:pt x="22620" y="28726"/>
                  </a:lnTo>
                  <a:lnTo>
                    <a:pt x="21386" y="28859"/>
                  </a:lnTo>
                  <a:lnTo>
                    <a:pt x="20151" y="28993"/>
                  </a:lnTo>
                  <a:lnTo>
                    <a:pt x="18917" y="29093"/>
                  </a:lnTo>
                  <a:lnTo>
                    <a:pt x="17683" y="29193"/>
                  </a:lnTo>
                  <a:lnTo>
                    <a:pt x="16448" y="29259"/>
                  </a:lnTo>
                  <a:lnTo>
                    <a:pt x="15180" y="29293"/>
                  </a:lnTo>
                  <a:lnTo>
                    <a:pt x="13946" y="29326"/>
                  </a:lnTo>
                  <a:lnTo>
                    <a:pt x="12712" y="29326"/>
                  </a:lnTo>
                  <a:lnTo>
                    <a:pt x="11277" y="29293"/>
                  </a:lnTo>
                  <a:lnTo>
                    <a:pt x="9842" y="29226"/>
                  </a:lnTo>
                  <a:lnTo>
                    <a:pt x="9776" y="29226"/>
                  </a:lnTo>
                  <a:lnTo>
                    <a:pt x="9709" y="29259"/>
                  </a:lnTo>
                  <a:lnTo>
                    <a:pt x="9676" y="29326"/>
                  </a:lnTo>
                  <a:lnTo>
                    <a:pt x="9676" y="29360"/>
                  </a:lnTo>
                  <a:lnTo>
                    <a:pt x="9542" y="29126"/>
                  </a:lnTo>
                  <a:lnTo>
                    <a:pt x="9409" y="28859"/>
                  </a:lnTo>
                  <a:lnTo>
                    <a:pt x="9342" y="28626"/>
                  </a:lnTo>
                  <a:lnTo>
                    <a:pt x="9275" y="28359"/>
                  </a:lnTo>
                  <a:lnTo>
                    <a:pt x="9909" y="28392"/>
                  </a:lnTo>
                  <a:lnTo>
                    <a:pt x="10576" y="28425"/>
                  </a:lnTo>
                  <a:lnTo>
                    <a:pt x="11844" y="28425"/>
                  </a:lnTo>
                  <a:lnTo>
                    <a:pt x="13145" y="28392"/>
                  </a:lnTo>
                  <a:lnTo>
                    <a:pt x="14413" y="28359"/>
                  </a:lnTo>
                  <a:lnTo>
                    <a:pt x="19784" y="28158"/>
                  </a:lnTo>
                  <a:lnTo>
                    <a:pt x="22720" y="28058"/>
                  </a:lnTo>
                  <a:close/>
                  <a:moveTo>
                    <a:pt x="22520" y="29093"/>
                  </a:moveTo>
                  <a:lnTo>
                    <a:pt x="22353" y="29460"/>
                  </a:lnTo>
                  <a:lnTo>
                    <a:pt x="22153" y="29827"/>
                  </a:lnTo>
                  <a:lnTo>
                    <a:pt x="21920" y="30127"/>
                  </a:lnTo>
                  <a:lnTo>
                    <a:pt x="21653" y="30427"/>
                  </a:lnTo>
                  <a:lnTo>
                    <a:pt x="21553" y="30461"/>
                  </a:lnTo>
                  <a:lnTo>
                    <a:pt x="21486" y="30461"/>
                  </a:lnTo>
                  <a:lnTo>
                    <a:pt x="21453" y="30527"/>
                  </a:lnTo>
                  <a:lnTo>
                    <a:pt x="21419" y="30561"/>
                  </a:lnTo>
                  <a:lnTo>
                    <a:pt x="21352" y="30594"/>
                  </a:lnTo>
                  <a:lnTo>
                    <a:pt x="20151" y="30594"/>
                  </a:lnTo>
                  <a:lnTo>
                    <a:pt x="18750" y="30561"/>
                  </a:lnTo>
                  <a:lnTo>
                    <a:pt x="16048" y="30527"/>
                  </a:lnTo>
                  <a:lnTo>
                    <a:pt x="10610" y="30494"/>
                  </a:lnTo>
                  <a:lnTo>
                    <a:pt x="10176" y="30060"/>
                  </a:lnTo>
                  <a:lnTo>
                    <a:pt x="9976" y="29827"/>
                  </a:lnTo>
                  <a:lnTo>
                    <a:pt x="9809" y="29593"/>
                  </a:lnTo>
                  <a:lnTo>
                    <a:pt x="9842" y="29593"/>
                  </a:lnTo>
                  <a:lnTo>
                    <a:pt x="11110" y="29660"/>
                  </a:lnTo>
                  <a:lnTo>
                    <a:pt x="12411" y="29693"/>
                  </a:lnTo>
                  <a:lnTo>
                    <a:pt x="13679" y="29693"/>
                  </a:lnTo>
                  <a:lnTo>
                    <a:pt x="14947" y="29660"/>
                  </a:lnTo>
                  <a:lnTo>
                    <a:pt x="16215" y="29626"/>
                  </a:lnTo>
                  <a:lnTo>
                    <a:pt x="17516" y="29560"/>
                  </a:lnTo>
                  <a:lnTo>
                    <a:pt x="18784" y="29493"/>
                  </a:lnTo>
                  <a:lnTo>
                    <a:pt x="20051" y="29393"/>
                  </a:lnTo>
                  <a:lnTo>
                    <a:pt x="21286" y="29259"/>
                  </a:lnTo>
                  <a:lnTo>
                    <a:pt x="22520" y="29093"/>
                  </a:lnTo>
                  <a:close/>
                  <a:moveTo>
                    <a:pt x="11043" y="30861"/>
                  </a:moveTo>
                  <a:lnTo>
                    <a:pt x="16415" y="30928"/>
                  </a:lnTo>
                  <a:lnTo>
                    <a:pt x="19317" y="30961"/>
                  </a:lnTo>
                  <a:lnTo>
                    <a:pt x="20919" y="30961"/>
                  </a:lnTo>
                  <a:lnTo>
                    <a:pt x="20418" y="31228"/>
                  </a:lnTo>
                  <a:lnTo>
                    <a:pt x="19918" y="31461"/>
                  </a:lnTo>
                  <a:lnTo>
                    <a:pt x="19417" y="31662"/>
                  </a:lnTo>
                  <a:lnTo>
                    <a:pt x="18884" y="31828"/>
                  </a:lnTo>
                  <a:lnTo>
                    <a:pt x="18817" y="31795"/>
                  </a:lnTo>
                  <a:lnTo>
                    <a:pt x="18717" y="31795"/>
                  </a:lnTo>
                  <a:lnTo>
                    <a:pt x="18650" y="31828"/>
                  </a:lnTo>
                  <a:lnTo>
                    <a:pt x="18617" y="31895"/>
                  </a:lnTo>
                  <a:lnTo>
                    <a:pt x="18083" y="32029"/>
                  </a:lnTo>
                  <a:lnTo>
                    <a:pt x="17216" y="32195"/>
                  </a:lnTo>
                  <a:lnTo>
                    <a:pt x="16348" y="32295"/>
                  </a:lnTo>
                  <a:lnTo>
                    <a:pt x="15914" y="32329"/>
                  </a:lnTo>
                  <a:lnTo>
                    <a:pt x="15481" y="32329"/>
                  </a:lnTo>
                  <a:lnTo>
                    <a:pt x="15080" y="32295"/>
                  </a:lnTo>
                  <a:lnTo>
                    <a:pt x="14647" y="32262"/>
                  </a:lnTo>
                  <a:lnTo>
                    <a:pt x="14213" y="32195"/>
                  </a:lnTo>
                  <a:lnTo>
                    <a:pt x="13779" y="32129"/>
                  </a:lnTo>
                  <a:lnTo>
                    <a:pt x="13379" y="31995"/>
                  </a:lnTo>
                  <a:lnTo>
                    <a:pt x="12945" y="31862"/>
                  </a:lnTo>
                  <a:lnTo>
                    <a:pt x="12545" y="31728"/>
                  </a:lnTo>
                  <a:lnTo>
                    <a:pt x="12144" y="31528"/>
                  </a:lnTo>
                  <a:lnTo>
                    <a:pt x="11777" y="31328"/>
                  </a:lnTo>
                  <a:lnTo>
                    <a:pt x="11410" y="31094"/>
                  </a:lnTo>
                  <a:lnTo>
                    <a:pt x="11043" y="30861"/>
                  </a:lnTo>
                  <a:close/>
                  <a:moveTo>
                    <a:pt x="17149" y="1"/>
                  </a:moveTo>
                  <a:lnTo>
                    <a:pt x="15914" y="34"/>
                  </a:lnTo>
                  <a:lnTo>
                    <a:pt x="14680" y="134"/>
                  </a:lnTo>
                  <a:lnTo>
                    <a:pt x="13479" y="267"/>
                  </a:lnTo>
                  <a:lnTo>
                    <a:pt x="12245" y="468"/>
                  </a:lnTo>
                  <a:lnTo>
                    <a:pt x="11043" y="735"/>
                  </a:lnTo>
                  <a:lnTo>
                    <a:pt x="9842" y="1035"/>
                  </a:lnTo>
                  <a:lnTo>
                    <a:pt x="8675" y="1402"/>
                  </a:lnTo>
                  <a:lnTo>
                    <a:pt x="7641" y="1735"/>
                  </a:lnTo>
                  <a:lnTo>
                    <a:pt x="6606" y="2136"/>
                  </a:lnTo>
                  <a:lnTo>
                    <a:pt x="5572" y="2603"/>
                  </a:lnTo>
                  <a:lnTo>
                    <a:pt x="5072" y="2836"/>
                  </a:lnTo>
                  <a:lnTo>
                    <a:pt x="4605" y="3103"/>
                  </a:lnTo>
                  <a:lnTo>
                    <a:pt x="4104" y="3404"/>
                  </a:lnTo>
                  <a:lnTo>
                    <a:pt x="3670" y="3704"/>
                  </a:lnTo>
                  <a:lnTo>
                    <a:pt x="3203" y="4037"/>
                  </a:lnTo>
                  <a:lnTo>
                    <a:pt x="2770" y="4371"/>
                  </a:lnTo>
                  <a:lnTo>
                    <a:pt x="2369" y="4738"/>
                  </a:lnTo>
                  <a:lnTo>
                    <a:pt x="2002" y="5138"/>
                  </a:lnTo>
                  <a:lnTo>
                    <a:pt x="1635" y="5572"/>
                  </a:lnTo>
                  <a:lnTo>
                    <a:pt x="1335" y="6006"/>
                  </a:lnTo>
                  <a:lnTo>
                    <a:pt x="1035" y="6506"/>
                  </a:lnTo>
                  <a:lnTo>
                    <a:pt x="801" y="7007"/>
                  </a:lnTo>
                  <a:lnTo>
                    <a:pt x="568" y="7507"/>
                  </a:lnTo>
                  <a:lnTo>
                    <a:pt x="401" y="8041"/>
                  </a:lnTo>
                  <a:lnTo>
                    <a:pt x="267" y="8608"/>
                  </a:lnTo>
                  <a:lnTo>
                    <a:pt x="167" y="9142"/>
                  </a:lnTo>
                  <a:lnTo>
                    <a:pt x="101" y="9709"/>
                  </a:lnTo>
                  <a:lnTo>
                    <a:pt x="34" y="10276"/>
                  </a:lnTo>
                  <a:lnTo>
                    <a:pt x="0" y="11310"/>
                  </a:lnTo>
                  <a:lnTo>
                    <a:pt x="34" y="12378"/>
                  </a:lnTo>
                  <a:lnTo>
                    <a:pt x="134" y="13412"/>
                  </a:lnTo>
                  <a:lnTo>
                    <a:pt x="267" y="14447"/>
                  </a:lnTo>
                  <a:lnTo>
                    <a:pt x="468" y="15381"/>
                  </a:lnTo>
                  <a:lnTo>
                    <a:pt x="601" y="15848"/>
                  </a:lnTo>
                  <a:lnTo>
                    <a:pt x="734" y="16281"/>
                  </a:lnTo>
                  <a:lnTo>
                    <a:pt x="901" y="16715"/>
                  </a:lnTo>
                  <a:lnTo>
                    <a:pt x="1101" y="17149"/>
                  </a:lnTo>
                  <a:lnTo>
                    <a:pt x="1335" y="17583"/>
                  </a:lnTo>
                  <a:lnTo>
                    <a:pt x="1569" y="17983"/>
                  </a:lnTo>
                  <a:lnTo>
                    <a:pt x="1835" y="18383"/>
                  </a:lnTo>
                  <a:lnTo>
                    <a:pt x="2136" y="18750"/>
                  </a:lnTo>
                  <a:lnTo>
                    <a:pt x="2436" y="19084"/>
                  </a:lnTo>
                  <a:lnTo>
                    <a:pt x="2803" y="19418"/>
                  </a:lnTo>
                  <a:lnTo>
                    <a:pt x="3170" y="19684"/>
                  </a:lnTo>
                  <a:lnTo>
                    <a:pt x="3537" y="19951"/>
                  </a:lnTo>
                  <a:lnTo>
                    <a:pt x="3971" y="20185"/>
                  </a:lnTo>
                  <a:lnTo>
                    <a:pt x="4404" y="20385"/>
                  </a:lnTo>
                  <a:lnTo>
                    <a:pt x="4938" y="20585"/>
                  </a:lnTo>
                  <a:lnTo>
                    <a:pt x="5472" y="20785"/>
                  </a:lnTo>
                  <a:lnTo>
                    <a:pt x="6006" y="20952"/>
                  </a:lnTo>
                  <a:lnTo>
                    <a:pt x="6506" y="21186"/>
                  </a:lnTo>
                  <a:lnTo>
                    <a:pt x="6940" y="21453"/>
                  </a:lnTo>
                  <a:lnTo>
                    <a:pt x="7340" y="21753"/>
                  </a:lnTo>
                  <a:lnTo>
                    <a:pt x="7707" y="22087"/>
                  </a:lnTo>
                  <a:lnTo>
                    <a:pt x="8007" y="22487"/>
                  </a:lnTo>
                  <a:lnTo>
                    <a:pt x="8274" y="22887"/>
                  </a:lnTo>
                  <a:lnTo>
                    <a:pt x="8475" y="23321"/>
                  </a:lnTo>
                  <a:lnTo>
                    <a:pt x="8641" y="23788"/>
                  </a:lnTo>
                  <a:lnTo>
                    <a:pt x="8775" y="24222"/>
                  </a:lnTo>
                  <a:lnTo>
                    <a:pt x="8842" y="24722"/>
                  </a:lnTo>
                  <a:lnTo>
                    <a:pt x="8942" y="25189"/>
                  </a:lnTo>
                  <a:lnTo>
                    <a:pt x="9008" y="26123"/>
                  </a:lnTo>
                  <a:lnTo>
                    <a:pt x="9008" y="27058"/>
                  </a:lnTo>
                  <a:lnTo>
                    <a:pt x="9008" y="27958"/>
                  </a:lnTo>
                  <a:lnTo>
                    <a:pt x="8908" y="28025"/>
                  </a:lnTo>
                  <a:lnTo>
                    <a:pt x="8875" y="28125"/>
                  </a:lnTo>
                  <a:lnTo>
                    <a:pt x="8942" y="28525"/>
                  </a:lnTo>
                  <a:lnTo>
                    <a:pt x="9042" y="28892"/>
                  </a:lnTo>
                  <a:lnTo>
                    <a:pt x="9175" y="29259"/>
                  </a:lnTo>
                  <a:lnTo>
                    <a:pt x="9375" y="29593"/>
                  </a:lnTo>
                  <a:lnTo>
                    <a:pt x="9576" y="29927"/>
                  </a:lnTo>
                  <a:lnTo>
                    <a:pt x="9842" y="30227"/>
                  </a:lnTo>
                  <a:lnTo>
                    <a:pt x="10109" y="30527"/>
                  </a:lnTo>
                  <a:lnTo>
                    <a:pt x="10376" y="30794"/>
                  </a:lnTo>
                  <a:lnTo>
                    <a:pt x="10410" y="30827"/>
                  </a:lnTo>
                  <a:lnTo>
                    <a:pt x="10710" y="31061"/>
                  </a:lnTo>
                  <a:lnTo>
                    <a:pt x="11310" y="31495"/>
                  </a:lnTo>
                  <a:lnTo>
                    <a:pt x="11978" y="31862"/>
                  </a:lnTo>
                  <a:lnTo>
                    <a:pt x="12645" y="32162"/>
                  </a:lnTo>
                  <a:lnTo>
                    <a:pt x="13379" y="32396"/>
                  </a:lnTo>
                  <a:lnTo>
                    <a:pt x="13345" y="32629"/>
                  </a:lnTo>
                  <a:lnTo>
                    <a:pt x="13379" y="32863"/>
                  </a:lnTo>
                  <a:lnTo>
                    <a:pt x="13446" y="33063"/>
                  </a:lnTo>
                  <a:lnTo>
                    <a:pt x="13512" y="33263"/>
                  </a:lnTo>
                  <a:lnTo>
                    <a:pt x="13612" y="33463"/>
                  </a:lnTo>
                  <a:lnTo>
                    <a:pt x="13746" y="33663"/>
                  </a:lnTo>
                  <a:lnTo>
                    <a:pt x="13913" y="33830"/>
                  </a:lnTo>
                  <a:lnTo>
                    <a:pt x="14079" y="33997"/>
                  </a:lnTo>
                  <a:lnTo>
                    <a:pt x="14313" y="34130"/>
                  </a:lnTo>
                  <a:lnTo>
                    <a:pt x="14547" y="34264"/>
                  </a:lnTo>
                  <a:lnTo>
                    <a:pt x="14813" y="34364"/>
                  </a:lnTo>
                  <a:lnTo>
                    <a:pt x="15080" y="34431"/>
                  </a:lnTo>
                  <a:lnTo>
                    <a:pt x="15347" y="34497"/>
                  </a:lnTo>
                  <a:lnTo>
                    <a:pt x="15648" y="34531"/>
                  </a:lnTo>
                  <a:lnTo>
                    <a:pt x="16181" y="34531"/>
                  </a:lnTo>
                  <a:lnTo>
                    <a:pt x="16748" y="34497"/>
                  </a:lnTo>
                  <a:lnTo>
                    <a:pt x="17015" y="34431"/>
                  </a:lnTo>
                  <a:lnTo>
                    <a:pt x="17282" y="34364"/>
                  </a:lnTo>
                  <a:lnTo>
                    <a:pt x="17549" y="34264"/>
                  </a:lnTo>
                  <a:lnTo>
                    <a:pt x="17783" y="34130"/>
                  </a:lnTo>
                  <a:lnTo>
                    <a:pt x="18016" y="33964"/>
                  </a:lnTo>
                  <a:lnTo>
                    <a:pt x="18216" y="33797"/>
                  </a:lnTo>
                  <a:lnTo>
                    <a:pt x="18383" y="33630"/>
                  </a:lnTo>
                  <a:lnTo>
                    <a:pt x="18550" y="33463"/>
                  </a:lnTo>
                  <a:lnTo>
                    <a:pt x="18683" y="33263"/>
                  </a:lnTo>
                  <a:lnTo>
                    <a:pt x="18784" y="33063"/>
                  </a:lnTo>
                  <a:lnTo>
                    <a:pt x="18850" y="32863"/>
                  </a:lnTo>
                  <a:lnTo>
                    <a:pt x="18917" y="32629"/>
                  </a:lnTo>
                  <a:lnTo>
                    <a:pt x="18984" y="32396"/>
                  </a:lnTo>
                  <a:lnTo>
                    <a:pt x="18984" y="32162"/>
                  </a:lnTo>
                  <a:lnTo>
                    <a:pt x="19684" y="31928"/>
                  </a:lnTo>
                  <a:lnTo>
                    <a:pt x="20118" y="31762"/>
                  </a:lnTo>
                  <a:lnTo>
                    <a:pt x="20585" y="31561"/>
                  </a:lnTo>
                  <a:lnTo>
                    <a:pt x="21019" y="31328"/>
                  </a:lnTo>
                  <a:lnTo>
                    <a:pt x="21419" y="31094"/>
                  </a:lnTo>
                  <a:lnTo>
                    <a:pt x="21686" y="30894"/>
                  </a:lnTo>
                  <a:lnTo>
                    <a:pt x="21920" y="30661"/>
                  </a:lnTo>
                  <a:lnTo>
                    <a:pt x="22153" y="30427"/>
                  </a:lnTo>
                  <a:lnTo>
                    <a:pt x="22353" y="30194"/>
                  </a:lnTo>
                  <a:lnTo>
                    <a:pt x="22554" y="29927"/>
                  </a:lnTo>
                  <a:lnTo>
                    <a:pt x="22687" y="29626"/>
                  </a:lnTo>
                  <a:lnTo>
                    <a:pt x="22820" y="29360"/>
                  </a:lnTo>
                  <a:lnTo>
                    <a:pt x="22954" y="29026"/>
                  </a:lnTo>
                  <a:lnTo>
                    <a:pt x="23021" y="28993"/>
                  </a:lnTo>
                  <a:lnTo>
                    <a:pt x="23054" y="28926"/>
                  </a:lnTo>
                  <a:lnTo>
                    <a:pt x="23054" y="28859"/>
                  </a:lnTo>
                  <a:lnTo>
                    <a:pt x="23021" y="28792"/>
                  </a:lnTo>
                  <a:lnTo>
                    <a:pt x="23087" y="28259"/>
                  </a:lnTo>
                  <a:lnTo>
                    <a:pt x="23087" y="27758"/>
                  </a:lnTo>
                  <a:lnTo>
                    <a:pt x="23054" y="27691"/>
                  </a:lnTo>
                  <a:lnTo>
                    <a:pt x="23021" y="27625"/>
                  </a:lnTo>
                  <a:lnTo>
                    <a:pt x="22887" y="27191"/>
                  </a:lnTo>
                  <a:lnTo>
                    <a:pt x="22820" y="26724"/>
                  </a:lnTo>
                  <a:lnTo>
                    <a:pt x="22754" y="26257"/>
                  </a:lnTo>
                  <a:lnTo>
                    <a:pt x="22720" y="25823"/>
                  </a:lnTo>
                  <a:lnTo>
                    <a:pt x="22754" y="25356"/>
                  </a:lnTo>
                  <a:lnTo>
                    <a:pt x="22787" y="24889"/>
                  </a:lnTo>
                  <a:lnTo>
                    <a:pt x="22854" y="24455"/>
                  </a:lnTo>
                  <a:lnTo>
                    <a:pt x="22954" y="23988"/>
                  </a:lnTo>
                  <a:lnTo>
                    <a:pt x="23087" y="23554"/>
                  </a:lnTo>
                  <a:lnTo>
                    <a:pt x="23254" y="23121"/>
                  </a:lnTo>
                  <a:lnTo>
                    <a:pt x="23454" y="22687"/>
                  </a:lnTo>
                  <a:lnTo>
                    <a:pt x="23688" y="22287"/>
                  </a:lnTo>
                  <a:lnTo>
                    <a:pt x="23955" y="21920"/>
                  </a:lnTo>
                  <a:lnTo>
                    <a:pt x="24222" y="21553"/>
                  </a:lnTo>
                  <a:lnTo>
                    <a:pt x="24522" y="21186"/>
                  </a:lnTo>
                  <a:lnTo>
                    <a:pt x="24856" y="20885"/>
                  </a:lnTo>
                  <a:lnTo>
                    <a:pt x="25256" y="20552"/>
                  </a:lnTo>
                  <a:lnTo>
                    <a:pt x="25690" y="20252"/>
                  </a:lnTo>
                  <a:lnTo>
                    <a:pt x="26157" y="20018"/>
                  </a:lnTo>
                  <a:lnTo>
                    <a:pt x="26590" y="19785"/>
                  </a:lnTo>
                  <a:lnTo>
                    <a:pt x="27558" y="19418"/>
                  </a:lnTo>
                  <a:lnTo>
                    <a:pt x="28525" y="19051"/>
                  </a:lnTo>
                  <a:lnTo>
                    <a:pt x="28993" y="18884"/>
                  </a:lnTo>
                  <a:lnTo>
                    <a:pt x="29460" y="18684"/>
                  </a:lnTo>
                  <a:lnTo>
                    <a:pt x="29927" y="18450"/>
                  </a:lnTo>
                  <a:lnTo>
                    <a:pt x="30360" y="18183"/>
                  </a:lnTo>
                  <a:lnTo>
                    <a:pt x="30761" y="17883"/>
                  </a:lnTo>
                  <a:lnTo>
                    <a:pt x="31128" y="17549"/>
                  </a:lnTo>
                  <a:lnTo>
                    <a:pt x="31461" y="17182"/>
                  </a:lnTo>
                  <a:lnTo>
                    <a:pt x="31762" y="16749"/>
                  </a:lnTo>
                  <a:lnTo>
                    <a:pt x="31995" y="16348"/>
                  </a:lnTo>
                  <a:lnTo>
                    <a:pt x="32195" y="15881"/>
                  </a:lnTo>
                  <a:lnTo>
                    <a:pt x="32362" y="15414"/>
                  </a:lnTo>
                  <a:lnTo>
                    <a:pt x="32496" y="14947"/>
                  </a:lnTo>
                  <a:lnTo>
                    <a:pt x="32562" y="14480"/>
                  </a:lnTo>
                  <a:lnTo>
                    <a:pt x="32629" y="13979"/>
                  </a:lnTo>
                  <a:lnTo>
                    <a:pt x="32662" y="13512"/>
                  </a:lnTo>
                  <a:lnTo>
                    <a:pt x="32696" y="13012"/>
                  </a:lnTo>
                  <a:lnTo>
                    <a:pt x="32662" y="12478"/>
                  </a:lnTo>
                  <a:lnTo>
                    <a:pt x="32629" y="11944"/>
                  </a:lnTo>
                  <a:lnTo>
                    <a:pt x="32529" y="10877"/>
                  </a:lnTo>
                  <a:lnTo>
                    <a:pt x="32329" y="9809"/>
                  </a:lnTo>
                  <a:lnTo>
                    <a:pt x="32062" y="8775"/>
                  </a:lnTo>
                  <a:lnTo>
                    <a:pt x="31895" y="8241"/>
                  </a:lnTo>
                  <a:lnTo>
                    <a:pt x="31728" y="7707"/>
                  </a:lnTo>
                  <a:lnTo>
                    <a:pt x="31528" y="7173"/>
                  </a:lnTo>
                  <a:lnTo>
                    <a:pt x="31295" y="6673"/>
                  </a:lnTo>
                  <a:lnTo>
                    <a:pt x="31028" y="6173"/>
                  </a:lnTo>
                  <a:lnTo>
                    <a:pt x="30761" y="5672"/>
                  </a:lnTo>
                  <a:lnTo>
                    <a:pt x="30460" y="5205"/>
                  </a:lnTo>
                  <a:lnTo>
                    <a:pt x="30160" y="4738"/>
                  </a:lnTo>
                  <a:lnTo>
                    <a:pt x="29827" y="4304"/>
                  </a:lnTo>
                  <a:lnTo>
                    <a:pt x="29460" y="3904"/>
                  </a:lnTo>
                  <a:lnTo>
                    <a:pt x="29093" y="3537"/>
                  </a:lnTo>
                  <a:lnTo>
                    <a:pt x="28692" y="3203"/>
                  </a:lnTo>
                  <a:lnTo>
                    <a:pt x="28292" y="2870"/>
                  </a:lnTo>
                  <a:lnTo>
                    <a:pt x="27858" y="2569"/>
                  </a:lnTo>
                  <a:lnTo>
                    <a:pt x="27391" y="2269"/>
                  </a:lnTo>
                  <a:lnTo>
                    <a:pt x="26957" y="2002"/>
                  </a:lnTo>
                  <a:lnTo>
                    <a:pt x="26457" y="1735"/>
                  </a:lnTo>
                  <a:lnTo>
                    <a:pt x="25957" y="1502"/>
                  </a:lnTo>
                  <a:lnTo>
                    <a:pt x="25456" y="1302"/>
                  </a:lnTo>
                  <a:lnTo>
                    <a:pt x="24922" y="1102"/>
                  </a:lnTo>
                  <a:lnTo>
                    <a:pt x="23855" y="768"/>
                  </a:lnTo>
                  <a:lnTo>
                    <a:pt x="22787" y="501"/>
                  </a:lnTo>
                  <a:lnTo>
                    <a:pt x="21686" y="301"/>
                  </a:lnTo>
                  <a:lnTo>
                    <a:pt x="20585" y="167"/>
                  </a:lnTo>
                  <a:lnTo>
                    <a:pt x="19484" y="67"/>
                  </a:lnTo>
                  <a:lnTo>
                    <a:pt x="183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233975" y="3462575"/>
              <a:ext cx="142650" cy="437925"/>
            </a:xfrm>
            <a:custGeom>
              <a:avLst/>
              <a:gdLst/>
              <a:ahLst/>
              <a:cxnLst/>
              <a:rect l="l" t="t" r="r" b="b"/>
              <a:pathLst>
                <a:path w="5706" h="17517" extrusionOk="0">
                  <a:moveTo>
                    <a:pt x="668" y="1"/>
                  </a:moveTo>
                  <a:lnTo>
                    <a:pt x="501" y="34"/>
                  </a:lnTo>
                  <a:lnTo>
                    <a:pt x="334" y="101"/>
                  </a:lnTo>
                  <a:lnTo>
                    <a:pt x="234" y="201"/>
                  </a:lnTo>
                  <a:lnTo>
                    <a:pt x="168" y="268"/>
                  </a:lnTo>
                  <a:lnTo>
                    <a:pt x="101" y="401"/>
                  </a:lnTo>
                  <a:lnTo>
                    <a:pt x="34" y="501"/>
                  </a:lnTo>
                  <a:lnTo>
                    <a:pt x="1" y="768"/>
                  </a:lnTo>
                  <a:lnTo>
                    <a:pt x="1" y="1069"/>
                  </a:lnTo>
                  <a:lnTo>
                    <a:pt x="34" y="1702"/>
                  </a:lnTo>
                  <a:lnTo>
                    <a:pt x="101" y="2336"/>
                  </a:lnTo>
                  <a:lnTo>
                    <a:pt x="201" y="2970"/>
                  </a:lnTo>
                  <a:lnTo>
                    <a:pt x="301" y="3604"/>
                  </a:lnTo>
                  <a:lnTo>
                    <a:pt x="601" y="4839"/>
                  </a:lnTo>
                  <a:lnTo>
                    <a:pt x="935" y="6106"/>
                  </a:lnTo>
                  <a:lnTo>
                    <a:pt x="1435" y="7841"/>
                  </a:lnTo>
                  <a:lnTo>
                    <a:pt x="1969" y="9576"/>
                  </a:lnTo>
                  <a:lnTo>
                    <a:pt x="2536" y="11311"/>
                  </a:lnTo>
                  <a:lnTo>
                    <a:pt x="3070" y="13012"/>
                  </a:lnTo>
                  <a:lnTo>
                    <a:pt x="3671" y="14747"/>
                  </a:lnTo>
                  <a:lnTo>
                    <a:pt x="4271" y="16449"/>
                  </a:lnTo>
                  <a:lnTo>
                    <a:pt x="4505" y="16983"/>
                  </a:lnTo>
                  <a:lnTo>
                    <a:pt x="4605" y="17183"/>
                  </a:lnTo>
                  <a:lnTo>
                    <a:pt x="4738" y="17316"/>
                  </a:lnTo>
                  <a:lnTo>
                    <a:pt x="4905" y="17450"/>
                  </a:lnTo>
                  <a:lnTo>
                    <a:pt x="5105" y="17483"/>
                  </a:lnTo>
                  <a:lnTo>
                    <a:pt x="5372" y="17516"/>
                  </a:lnTo>
                  <a:lnTo>
                    <a:pt x="5706" y="17450"/>
                  </a:lnTo>
                  <a:lnTo>
                    <a:pt x="5639" y="16682"/>
                  </a:lnTo>
                  <a:lnTo>
                    <a:pt x="5506" y="15882"/>
                  </a:lnTo>
                  <a:lnTo>
                    <a:pt x="5205" y="14314"/>
                  </a:lnTo>
                  <a:lnTo>
                    <a:pt x="4939" y="13179"/>
                  </a:lnTo>
                  <a:lnTo>
                    <a:pt x="4672" y="12011"/>
                  </a:lnTo>
                  <a:lnTo>
                    <a:pt x="4071" y="9709"/>
                  </a:lnTo>
                  <a:lnTo>
                    <a:pt x="2970" y="5239"/>
                  </a:lnTo>
                  <a:lnTo>
                    <a:pt x="2770" y="4338"/>
                  </a:lnTo>
                  <a:lnTo>
                    <a:pt x="2536" y="3471"/>
                  </a:lnTo>
                  <a:lnTo>
                    <a:pt x="2270" y="2570"/>
                  </a:lnTo>
                  <a:lnTo>
                    <a:pt x="1969" y="1736"/>
                  </a:lnTo>
                  <a:lnTo>
                    <a:pt x="1769" y="1169"/>
                  </a:lnTo>
                  <a:lnTo>
                    <a:pt x="1602" y="835"/>
                  </a:lnTo>
                  <a:lnTo>
                    <a:pt x="1402" y="535"/>
                  </a:lnTo>
                  <a:lnTo>
                    <a:pt x="1202" y="268"/>
                  </a:lnTo>
                  <a:lnTo>
                    <a:pt x="1068" y="168"/>
                  </a:lnTo>
                  <a:lnTo>
                    <a:pt x="935" y="68"/>
                  </a:lnTo>
                  <a:lnTo>
                    <a:pt x="802" y="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1354100" y="3393350"/>
              <a:ext cx="81750" cy="502975"/>
            </a:xfrm>
            <a:custGeom>
              <a:avLst/>
              <a:gdLst/>
              <a:ahLst/>
              <a:cxnLst/>
              <a:rect l="l" t="t" r="r" b="b"/>
              <a:pathLst>
                <a:path w="3270" h="20119" extrusionOk="0">
                  <a:moveTo>
                    <a:pt x="1001" y="1"/>
                  </a:moveTo>
                  <a:lnTo>
                    <a:pt x="834" y="34"/>
                  </a:lnTo>
                  <a:lnTo>
                    <a:pt x="701" y="134"/>
                  </a:lnTo>
                  <a:lnTo>
                    <a:pt x="601" y="268"/>
                  </a:lnTo>
                  <a:lnTo>
                    <a:pt x="500" y="468"/>
                  </a:lnTo>
                  <a:lnTo>
                    <a:pt x="434" y="635"/>
                  </a:lnTo>
                  <a:lnTo>
                    <a:pt x="334" y="968"/>
                  </a:lnTo>
                  <a:lnTo>
                    <a:pt x="234" y="1402"/>
                  </a:lnTo>
                  <a:lnTo>
                    <a:pt x="134" y="1836"/>
                  </a:lnTo>
                  <a:lnTo>
                    <a:pt x="100" y="2303"/>
                  </a:lnTo>
                  <a:lnTo>
                    <a:pt x="33" y="2770"/>
                  </a:lnTo>
                  <a:lnTo>
                    <a:pt x="0" y="3738"/>
                  </a:lnTo>
                  <a:lnTo>
                    <a:pt x="33" y="4738"/>
                  </a:lnTo>
                  <a:lnTo>
                    <a:pt x="67" y="5706"/>
                  </a:lnTo>
                  <a:lnTo>
                    <a:pt x="134" y="6707"/>
                  </a:lnTo>
                  <a:lnTo>
                    <a:pt x="334" y="8742"/>
                  </a:lnTo>
                  <a:lnTo>
                    <a:pt x="567" y="10777"/>
                  </a:lnTo>
                  <a:lnTo>
                    <a:pt x="867" y="13079"/>
                  </a:lnTo>
                  <a:lnTo>
                    <a:pt x="1168" y="15348"/>
                  </a:lnTo>
                  <a:lnTo>
                    <a:pt x="1835" y="19952"/>
                  </a:lnTo>
                  <a:lnTo>
                    <a:pt x="1868" y="20018"/>
                  </a:lnTo>
                  <a:lnTo>
                    <a:pt x="1902" y="20052"/>
                  </a:lnTo>
                  <a:lnTo>
                    <a:pt x="1968" y="20085"/>
                  </a:lnTo>
                  <a:lnTo>
                    <a:pt x="2035" y="20052"/>
                  </a:lnTo>
                  <a:lnTo>
                    <a:pt x="2102" y="20052"/>
                  </a:lnTo>
                  <a:lnTo>
                    <a:pt x="2169" y="19985"/>
                  </a:lnTo>
                  <a:lnTo>
                    <a:pt x="2202" y="19918"/>
                  </a:lnTo>
                  <a:lnTo>
                    <a:pt x="2202" y="19852"/>
                  </a:lnTo>
                  <a:lnTo>
                    <a:pt x="1101" y="12111"/>
                  </a:lnTo>
                  <a:lnTo>
                    <a:pt x="867" y="10176"/>
                  </a:lnTo>
                  <a:lnTo>
                    <a:pt x="667" y="8241"/>
                  </a:lnTo>
                  <a:lnTo>
                    <a:pt x="500" y="6306"/>
                  </a:lnTo>
                  <a:lnTo>
                    <a:pt x="434" y="5339"/>
                  </a:lnTo>
                  <a:lnTo>
                    <a:pt x="400" y="4371"/>
                  </a:lnTo>
                  <a:lnTo>
                    <a:pt x="400" y="3471"/>
                  </a:lnTo>
                  <a:lnTo>
                    <a:pt x="434" y="2570"/>
                  </a:lnTo>
                  <a:lnTo>
                    <a:pt x="500" y="2136"/>
                  </a:lnTo>
                  <a:lnTo>
                    <a:pt x="567" y="1669"/>
                  </a:lnTo>
                  <a:lnTo>
                    <a:pt x="667" y="1235"/>
                  </a:lnTo>
                  <a:lnTo>
                    <a:pt x="801" y="802"/>
                  </a:lnTo>
                  <a:lnTo>
                    <a:pt x="834" y="601"/>
                  </a:lnTo>
                  <a:lnTo>
                    <a:pt x="901" y="535"/>
                  </a:lnTo>
                  <a:lnTo>
                    <a:pt x="934" y="435"/>
                  </a:lnTo>
                  <a:lnTo>
                    <a:pt x="1034" y="368"/>
                  </a:lnTo>
                  <a:lnTo>
                    <a:pt x="1068" y="401"/>
                  </a:lnTo>
                  <a:lnTo>
                    <a:pt x="1134" y="468"/>
                  </a:lnTo>
                  <a:lnTo>
                    <a:pt x="1168" y="535"/>
                  </a:lnTo>
                  <a:lnTo>
                    <a:pt x="1234" y="735"/>
                  </a:lnTo>
                  <a:lnTo>
                    <a:pt x="1268" y="968"/>
                  </a:lnTo>
                  <a:lnTo>
                    <a:pt x="1268" y="1435"/>
                  </a:lnTo>
                  <a:lnTo>
                    <a:pt x="1468" y="3404"/>
                  </a:lnTo>
                  <a:lnTo>
                    <a:pt x="2135" y="11144"/>
                  </a:lnTo>
                  <a:lnTo>
                    <a:pt x="2869" y="19918"/>
                  </a:lnTo>
                  <a:lnTo>
                    <a:pt x="2903" y="20018"/>
                  </a:lnTo>
                  <a:lnTo>
                    <a:pt x="2969" y="20052"/>
                  </a:lnTo>
                  <a:lnTo>
                    <a:pt x="3036" y="20085"/>
                  </a:lnTo>
                  <a:lnTo>
                    <a:pt x="3103" y="20118"/>
                  </a:lnTo>
                  <a:lnTo>
                    <a:pt x="3169" y="20085"/>
                  </a:lnTo>
                  <a:lnTo>
                    <a:pt x="3203" y="20052"/>
                  </a:lnTo>
                  <a:lnTo>
                    <a:pt x="3236" y="20018"/>
                  </a:lnTo>
                  <a:lnTo>
                    <a:pt x="3270" y="19918"/>
                  </a:lnTo>
                  <a:lnTo>
                    <a:pt x="1835" y="3404"/>
                  </a:lnTo>
                  <a:lnTo>
                    <a:pt x="1635" y="1302"/>
                  </a:lnTo>
                  <a:lnTo>
                    <a:pt x="1635" y="968"/>
                  </a:lnTo>
                  <a:lnTo>
                    <a:pt x="1568" y="568"/>
                  </a:lnTo>
                  <a:lnTo>
                    <a:pt x="1535" y="401"/>
                  </a:lnTo>
                  <a:lnTo>
                    <a:pt x="1435" y="234"/>
                  </a:lnTo>
                  <a:lnTo>
                    <a:pt x="1335" y="101"/>
                  </a:lnTo>
                  <a:lnTo>
                    <a:pt x="1168" y="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1445000" y="3365825"/>
              <a:ext cx="49225" cy="533000"/>
            </a:xfrm>
            <a:custGeom>
              <a:avLst/>
              <a:gdLst/>
              <a:ahLst/>
              <a:cxnLst/>
              <a:rect l="l" t="t" r="r" b="b"/>
              <a:pathLst>
                <a:path w="1969" h="21320" extrusionOk="0">
                  <a:moveTo>
                    <a:pt x="1168" y="1"/>
                  </a:moveTo>
                  <a:lnTo>
                    <a:pt x="1102" y="34"/>
                  </a:lnTo>
                  <a:lnTo>
                    <a:pt x="1035" y="68"/>
                  </a:lnTo>
                  <a:lnTo>
                    <a:pt x="868" y="201"/>
                  </a:lnTo>
                  <a:lnTo>
                    <a:pt x="735" y="368"/>
                  </a:lnTo>
                  <a:lnTo>
                    <a:pt x="534" y="702"/>
                  </a:lnTo>
                  <a:lnTo>
                    <a:pt x="401" y="1069"/>
                  </a:lnTo>
                  <a:lnTo>
                    <a:pt x="301" y="1436"/>
                  </a:lnTo>
                  <a:lnTo>
                    <a:pt x="234" y="1903"/>
                  </a:lnTo>
                  <a:lnTo>
                    <a:pt x="201" y="2403"/>
                  </a:lnTo>
                  <a:lnTo>
                    <a:pt x="101" y="3337"/>
                  </a:lnTo>
                  <a:lnTo>
                    <a:pt x="34" y="4438"/>
                  </a:lnTo>
                  <a:lnTo>
                    <a:pt x="1" y="5506"/>
                  </a:lnTo>
                  <a:lnTo>
                    <a:pt x="1" y="6573"/>
                  </a:lnTo>
                  <a:lnTo>
                    <a:pt x="1" y="7641"/>
                  </a:lnTo>
                  <a:lnTo>
                    <a:pt x="101" y="9810"/>
                  </a:lnTo>
                  <a:lnTo>
                    <a:pt x="234" y="11945"/>
                  </a:lnTo>
                  <a:lnTo>
                    <a:pt x="534" y="16215"/>
                  </a:lnTo>
                  <a:lnTo>
                    <a:pt x="668" y="18651"/>
                  </a:lnTo>
                  <a:lnTo>
                    <a:pt x="735" y="19852"/>
                  </a:lnTo>
                  <a:lnTo>
                    <a:pt x="735" y="21086"/>
                  </a:lnTo>
                  <a:lnTo>
                    <a:pt x="768" y="21186"/>
                  </a:lnTo>
                  <a:lnTo>
                    <a:pt x="835" y="21253"/>
                  </a:lnTo>
                  <a:lnTo>
                    <a:pt x="935" y="21253"/>
                  </a:lnTo>
                  <a:lnTo>
                    <a:pt x="1001" y="21286"/>
                  </a:lnTo>
                  <a:lnTo>
                    <a:pt x="1102" y="21320"/>
                  </a:lnTo>
                  <a:lnTo>
                    <a:pt x="1836" y="21219"/>
                  </a:lnTo>
                  <a:lnTo>
                    <a:pt x="1969" y="20486"/>
                  </a:lnTo>
                  <a:lnTo>
                    <a:pt x="1969" y="16415"/>
                  </a:lnTo>
                  <a:lnTo>
                    <a:pt x="1969" y="12378"/>
                  </a:lnTo>
                  <a:lnTo>
                    <a:pt x="1936" y="8308"/>
                  </a:lnTo>
                  <a:lnTo>
                    <a:pt x="1869" y="4238"/>
                  </a:lnTo>
                  <a:lnTo>
                    <a:pt x="1836" y="3137"/>
                  </a:lnTo>
                  <a:lnTo>
                    <a:pt x="1802" y="2036"/>
                  </a:lnTo>
                  <a:lnTo>
                    <a:pt x="1735" y="1536"/>
                  </a:lnTo>
                  <a:lnTo>
                    <a:pt x="1669" y="1035"/>
                  </a:lnTo>
                  <a:lnTo>
                    <a:pt x="1535" y="568"/>
                  </a:lnTo>
                  <a:lnTo>
                    <a:pt x="1302" y="101"/>
                  </a:lnTo>
                  <a:lnTo>
                    <a:pt x="1268" y="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858650" y="3441725"/>
              <a:ext cx="80100" cy="11700"/>
            </a:xfrm>
            <a:custGeom>
              <a:avLst/>
              <a:gdLst/>
              <a:ahLst/>
              <a:cxnLst/>
              <a:rect l="l" t="t" r="r" b="b"/>
              <a:pathLst>
                <a:path w="3204" h="468" extrusionOk="0">
                  <a:moveTo>
                    <a:pt x="3003" y="1"/>
                  </a:moveTo>
                  <a:lnTo>
                    <a:pt x="2303" y="68"/>
                  </a:lnTo>
                  <a:lnTo>
                    <a:pt x="1602" y="101"/>
                  </a:lnTo>
                  <a:lnTo>
                    <a:pt x="902" y="101"/>
                  </a:lnTo>
                  <a:lnTo>
                    <a:pt x="168" y="68"/>
                  </a:lnTo>
                  <a:lnTo>
                    <a:pt x="101" y="68"/>
                  </a:lnTo>
                  <a:lnTo>
                    <a:pt x="34" y="134"/>
                  </a:lnTo>
                  <a:lnTo>
                    <a:pt x="1" y="168"/>
                  </a:lnTo>
                  <a:lnTo>
                    <a:pt x="1" y="234"/>
                  </a:lnTo>
                  <a:lnTo>
                    <a:pt x="1" y="301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168" y="435"/>
                  </a:lnTo>
                  <a:lnTo>
                    <a:pt x="902" y="468"/>
                  </a:lnTo>
                  <a:lnTo>
                    <a:pt x="1602" y="468"/>
                  </a:lnTo>
                  <a:lnTo>
                    <a:pt x="2303" y="435"/>
                  </a:lnTo>
                  <a:lnTo>
                    <a:pt x="3003" y="401"/>
                  </a:lnTo>
                  <a:lnTo>
                    <a:pt x="3103" y="368"/>
                  </a:lnTo>
                  <a:lnTo>
                    <a:pt x="3137" y="335"/>
                  </a:lnTo>
                  <a:lnTo>
                    <a:pt x="3170" y="268"/>
                  </a:lnTo>
                  <a:lnTo>
                    <a:pt x="3204" y="201"/>
                  </a:lnTo>
                  <a:lnTo>
                    <a:pt x="3170" y="134"/>
                  </a:lnTo>
                  <a:lnTo>
                    <a:pt x="3137" y="68"/>
                  </a:lnTo>
                  <a:lnTo>
                    <a:pt x="3103" y="34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922050" y="3304950"/>
              <a:ext cx="38375" cy="14200"/>
            </a:xfrm>
            <a:custGeom>
              <a:avLst/>
              <a:gdLst/>
              <a:ahLst/>
              <a:cxnLst/>
              <a:rect l="l" t="t" r="r" b="b"/>
              <a:pathLst>
                <a:path w="1535" h="568" extrusionOk="0">
                  <a:moveTo>
                    <a:pt x="167" y="0"/>
                  </a:moveTo>
                  <a:lnTo>
                    <a:pt x="100" y="34"/>
                  </a:lnTo>
                  <a:lnTo>
                    <a:pt x="34" y="67"/>
                  </a:lnTo>
                  <a:lnTo>
                    <a:pt x="0" y="134"/>
                  </a:lnTo>
                  <a:lnTo>
                    <a:pt x="0" y="201"/>
                  </a:lnTo>
                  <a:lnTo>
                    <a:pt x="34" y="267"/>
                  </a:lnTo>
                  <a:lnTo>
                    <a:pt x="67" y="334"/>
                  </a:lnTo>
                  <a:lnTo>
                    <a:pt x="134" y="367"/>
                  </a:lnTo>
                  <a:lnTo>
                    <a:pt x="1301" y="568"/>
                  </a:lnTo>
                  <a:lnTo>
                    <a:pt x="1368" y="568"/>
                  </a:lnTo>
                  <a:lnTo>
                    <a:pt x="1435" y="534"/>
                  </a:lnTo>
                  <a:lnTo>
                    <a:pt x="1502" y="501"/>
                  </a:lnTo>
                  <a:lnTo>
                    <a:pt x="1535" y="434"/>
                  </a:lnTo>
                  <a:lnTo>
                    <a:pt x="1535" y="367"/>
                  </a:lnTo>
                  <a:lnTo>
                    <a:pt x="1502" y="267"/>
                  </a:lnTo>
                  <a:lnTo>
                    <a:pt x="1468" y="234"/>
                  </a:lnTo>
                  <a:lnTo>
                    <a:pt x="1401" y="2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104700" y="3117275"/>
              <a:ext cx="34225" cy="57575"/>
            </a:xfrm>
            <a:custGeom>
              <a:avLst/>
              <a:gdLst/>
              <a:ahLst/>
              <a:cxnLst/>
              <a:rect l="l" t="t" r="r" b="b"/>
              <a:pathLst>
                <a:path w="1369" h="2303" extrusionOk="0">
                  <a:moveTo>
                    <a:pt x="167" y="1"/>
                  </a:moveTo>
                  <a:lnTo>
                    <a:pt x="67" y="34"/>
                  </a:lnTo>
                  <a:lnTo>
                    <a:pt x="34" y="68"/>
                  </a:lnTo>
                  <a:lnTo>
                    <a:pt x="1" y="134"/>
                  </a:lnTo>
                  <a:lnTo>
                    <a:pt x="1" y="201"/>
                  </a:lnTo>
                  <a:lnTo>
                    <a:pt x="1" y="268"/>
                  </a:lnTo>
                  <a:lnTo>
                    <a:pt x="301" y="735"/>
                  </a:lnTo>
                  <a:lnTo>
                    <a:pt x="568" y="1202"/>
                  </a:lnTo>
                  <a:lnTo>
                    <a:pt x="801" y="1669"/>
                  </a:lnTo>
                  <a:lnTo>
                    <a:pt x="1002" y="2169"/>
                  </a:lnTo>
                  <a:lnTo>
                    <a:pt x="1035" y="2236"/>
                  </a:lnTo>
                  <a:lnTo>
                    <a:pt x="1102" y="2270"/>
                  </a:lnTo>
                  <a:lnTo>
                    <a:pt x="1168" y="2303"/>
                  </a:lnTo>
                  <a:lnTo>
                    <a:pt x="1235" y="2303"/>
                  </a:lnTo>
                  <a:lnTo>
                    <a:pt x="1302" y="2270"/>
                  </a:lnTo>
                  <a:lnTo>
                    <a:pt x="1369" y="2203"/>
                  </a:lnTo>
                  <a:lnTo>
                    <a:pt x="1369" y="2136"/>
                  </a:lnTo>
                  <a:lnTo>
                    <a:pt x="1369" y="2069"/>
                  </a:lnTo>
                  <a:lnTo>
                    <a:pt x="1168" y="1536"/>
                  </a:lnTo>
                  <a:lnTo>
                    <a:pt x="935" y="1035"/>
                  </a:lnTo>
                  <a:lnTo>
                    <a:pt x="668" y="568"/>
                  </a:lnTo>
                  <a:lnTo>
                    <a:pt x="334" y="101"/>
                  </a:lnTo>
                  <a:lnTo>
                    <a:pt x="301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358250" y="3051400"/>
              <a:ext cx="16725" cy="72575"/>
            </a:xfrm>
            <a:custGeom>
              <a:avLst/>
              <a:gdLst/>
              <a:ahLst/>
              <a:cxnLst/>
              <a:rect l="l" t="t" r="r" b="b"/>
              <a:pathLst>
                <a:path w="669" h="2903" extrusionOk="0">
                  <a:moveTo>
                    <a:pt x="1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1" y="134"/>
                  </a:lnTo>
                  <a:lnTo>
                    <a:pt x="1" y="234"/>
                  </a:lnTo>
                  <a:lnTo>
                    <a:pt x="134" y="834"/>
                  </a:lnTo>
                  <a:lnTo>
                    <a:pt x="234" y="1468"/>
                  </a:lnTo>
                  <a:lnTo>
                    <a:pt x="301" y="2102"/>
                  </a:lnTo>
                  <a:lnTo>
                    <a:pt x="301" y="2703"/>
                  </a:lnTo>
                  <a:lnTo>
                    <a:pt x="301" y="2803"/>
                  </a:lnTo>
                  <a:lnTo>
                    <a:pt x="368" y="2836"/>
                  </a:lnTo>
                  <a:lnTo>
                    <a:pt x="435" y="2869"/>
                  </a:lnTo>
                  <a:lnTo>
                    <a:pt x="501" y="2903"/>
                  </a:lnTo>
                  <a:lnTo>
                    <a:pt x="568" y="2869"/>
                  </a:lnTo>
                  <a:lnTo>
                    <a:pt x="601" y="2836"/>
                  </a:lnTo>
                  <a:lnTo>
                    <a:pt x="668" y="2803"/>
                  </a:lnTo>
                  <a:lnTo>
                    <a:pt x="668" y="2703"/>
                  </a:lnTo>
                  <a:lnTo>
                    <a:pt x="668" y="2069"/>
                  </a:lnTo>
                  <a:lnTo>
                    <a:pt x="601" y="1402"/>
                  </a:lnTo>
                  <a:lnTo>
                    <a:pt x="501" y="768"/>
                  </a:lnTo>
                  <a:lnTo>
                    <a:pt x="368" y="134"/>
                  </a:lnTo>
                  <a:lnTo>
                    <a:pt x="334" y="67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480875" y="3046400"/>
              <a:ext cx="15875" cy="70075"/>
            </a:xfrm>
            <a:custGeom>
              <a:avLst/>
              <a:gdLst/>
              <a:ahLst/>
              <a:cxnLst/>
              <a:rect l="l" t="t" r="r" b="b"/>
              <a:pathLst>
                <a:path w="635" h="2803" extrusionOk="0">
                  <a:moveTo>
                    <a:pt x="401" y="0"/>
                  </a:moveTo>
                  <a:lnTo>
                    <a:pt x="334" y="67"/>
                  </a:lnTo>
                  <a:lnTo>
                    <a:pt x="300" y="100"/>
                  </a:lnTo>
                  <a:lnTo>
                    <a:pt x="267" y="200"/>
                  </a:lnTo>
                  <a:lnTo>
                    <a:pt x="0" y="2636"/>
                  </a:lnTo>
                  <a:lnTo>
                    <a:pt x="0" y="2702"/>
                  </a:lnTo>
                  <a:lnTo>
                    <a:pt x="34" y="2769"/>
                  </a:lnTo>
                  <a:lnTo>
                    <a:pt x="100" y="2803"/>
                  </a:lnTo>
                  <a:lnTo>
                    <a:pt x="267" y="2803"/>
                  </a:lnTo>
                  <a:lnTo>
                    <a:pt x="300" y="2769"/>
                  </a:lnTo>
                  <a:lnTo>
                    <a:pt x="334" y="2702"/>
                  </a:lnTo>
                  <a:lnTo>
                    <a:pt x="367" y="2636"/>
                  </a:lnTo>
                  <a:lnTo>
                    <a:pt x="634" y="200"/>
                  </a:lnTo>
                  <a:lnTo>
                    <a:pt x="634" y="100"/>
                  </a:lnTo>
                  <a:lnTo>
                    <a:pt x="601" y="6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600150" y="3085600"/>
              <a:ext cx="14200" cy="53400"/>
            </a:xfrm>
            <a:custGeom>
              <a:avLst/>
              <a:gdLst/>
              <a:ahLst/>
              <a:cxnLst/>
              <a:rect l="l" t="t" r="r" b="b"/>
              <a:pathLst>
                <a:path w="568" h="2136" extrusionOk="0">
                  <a:moveTo>
                    <a:pt x="300" y="0"/>
                  </a:moveTo>
                  <a:lnTo>
                    <a:pt x="234" y="34"/>
                  </a:lnTo>
                  <a:lnTo>
                    <a:pt x="200" y="100"/>
                  </a:lnTo>
                  <a:lnTo>
                    <a:pt x="200" y="167"/>
                  </a:lnTo>
                  <a:lnTo>
                    <a:pt x="0" y="1935"/>
                  </a:lnTo>
                  <a:lnTo>
                    <a:pt x="0" y="2002"/>
                  </a:lnTo>
                  <a:lnTo>
                    <a:pt x="33" y="2069"/>
                  </a:lnTo>
                  <a:lnTo>
                    <a:pt x="100" y="2102"/>
                  </a:lnTo>
                  <a:lnTo>
                    <a:pt x="167" y="2135"/>
                  </a:lnTo>
                  <a:lnTo>
                    <a:pt x="267" y="2102"/>
                  </a:lnTo>
                  <a:lnTo>
                    <a:pt x="300" y="2069"/>
                  </a:lnTo>
                  <a:lnTo>
                    <a:pt x="367" y="2002"/>
                  </a:lnTo>
                  <a:lnTo>
                    <a:pt x="367" y="1935"/>
                  </a:lnTo>
                  <a:lnTo>
                    <a:pt x="567" y="167"/>
                  </a:lnTo>
                  <a:lnTo>
                    <a:pt x="567" y="100"/>
                  </a:lnTo>
                  <a:lnTo>
                    <a:pt x="500" y="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756100" y="3148975"/>
              <a:ext cx="18375" cy="25875"/>
            </a:xfrm>
            <a:custGeom>
              <a:avLst/>
              <a:gdLst/>
              <a:ahLst/>
              <a:cxnLst/>
              <a:rect l="l" t="t" r="r" b="b"/>
              <a:pathLst>
                <a:path w="735" h="1035" extrusionOk="0">
                  <a:moveTo>
                    <a:pt x="501" y="1"/>
                  </a:moveTo>
                  <a:lnTo>
                    <a:pt x="468" y="34"/>
                  </a:lnTo>
                  <a:lnTo>
                    <a:pt x="401" y="67"/>
                  </a:lnTo>
                  <a:lnTo>
                    <a:pt x="1" y="768"/>
                  </a:lnTo>
                  <a:lnTo>
                    <a:pt x="1" y="835"/>
                  </a:lnTo>
                  <a:lnTo>
                    <a:pt x="1" y="901"/>
                  </a:lnTo>
                  <a:lnTo>
                    <a:pt x="34" y="968"/>
                  </a:lnTo>
                  <a:lnTo>
                    <a:pt x="68" y="1035"/>
                  </a:lnTo>
                  <a:lnTo>
                    <a:pt x="234" y="1035"/>
                  </a:lnTo>
                  <a:lnTo>
                    <a:pt x="301" y="1002"/>
                  </a:lnTo>
                  <a:lnTo>
                    <a:pt x="334" y="968"/>
                  </a:lnTo>
                  <a:lnTo>
                    <a:pt x="735" y="268"/>
                  </a:lnTo>
                  <a:lnTo>
                    <a:pt x="735" y="201"/>
                  </a:lnTo>
                  <a:lnTo>
                    <a:pt x="735" y="134"/>
                  </a:lnTo>
                  <a:lnTo>
                    <a:pt x="701" y="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87050" y="3250725"/>
              <a:ext cx="44225" cy="29225"/>
            </a:xfrm>
            <a:custGeom>
              <a:avLst/>
              <a:gdLst/>
              <a:ahLst/>
              <a:cxnLst/>
              <a:rect l="l" t="t" r="r" b="b"/>
              <a:pathLst>
                <a:path w="1769" h="1169" extrusionOk="0">
                  <a:moveTo>
                    <a:pt x="1602" y="1"/>
                  </a:moveTo>
                  <a:lnTo>
                    <a:pt x="1502" y="34"/>
                  </a:lnTo>
                  <a:lnTo>
                    <a:pt x="1135" y="201"/>
                  </a:lnTo>
                  <a:lnTo>
                    <a:pt x="801" y="368"/>
                  </a:lnTo>
                  <a:lnTo>
                    <a:pt x="434" y="568"/>
                  </a:lnTo>
                  <a:lnTo>
                    <a:pt x="101" y="835"/>
                  </a:lnTo>
                  <a:lnTo>
                    <a:pt x="67" y="868"/>
                  </a:lnTo>
                  <a:lnTo>
                    <a:pt x="34" y="935"/>
                  </a:lnTo>
                  <a:lnTo>
                    <a:pt x="1" y="1002"/>
                  </a:lnTo>
                  <a:lnTo>
                    <a:pt x="34" y="1069"/>
                  </a:lnTo>
                  <a:lnTo>
                    <a:pt x="101" y="1135"/>
                  </a:lnTo>
                  <a:lnTo>
                    <a:pt x="168" y="1169"/>
                  </a:lnTo>
                  <a:lnTo>
                    <a:pt x="234" y="1169"/>
                  </a:lnTo>
                  <a:lnTo>
                    <a:pt x="301" y="1135"/>
                  </a:lnTo>
                  <a:lnTo>
                    <a:pt x="601" y="935"/>
                  </a:lnTo>
                  <a:lnTo>
                    <a:pt x="935" y="735"/>
                  </a:lnTo>
                  <a:lnTo>
                    <a:pt x="1268" y="535"/>
                  </a:lnTo>
                  <a:lnTo>
                    <a:pt x="1602" y="368"/>
                  </a:lnTo>
                  <a:lnTo>
                    <a:pt x="1669" y="335"/>
                  </a:lnTo>
                  <a:lnTo>
                    <a:pt x="1736" y="301"/>
                  </a:lnTo>
                  <a:lnTo>
                    <a:pt x="1769" y="234"/>
                  </a:lnTo>
                  <a:lnTo>
                    <a:pt x="1736" y="168"/>
                  </a:lnTo>
                  <a:lnTo>
                    <a:pt x="1702" y="101"/>
                  </a:lnTo>
                  <a:lnTo>
                    <a:pt x="1669" y="34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909575" y="3409200"/>
              <a:ext cx="57575" cy="15050"/>
            </a:xfrm>
            <a:custGeom>
              <a:avLst/>
              <a:gdLst/>
              <a:ahLst/>
              <a:cxnLst/>
              <a:rect l="l" t="t" r="r" b="b"/>
              <a:pathLst>
                <a:path w="2303" h="602" extrusionOk="0">
                  <a:moveTo>
                    <a:pt x="167" y="1"/>
                  </a:moveTo>
                  <a:lnTo>
                    <a:pt x="101" y="34"/>
                  </a:lnTo>
                  <a:lnTo>
                    <a:pt x="34" y="68"/>
                  </a:lnTo>
                  <a:lnTo>
                    <a:pt x="0" y="134"/>
                  </a:lnTo>
                  <a:lnTo>
                    <a:pt x="0" y="201"/>
                  </a:lnTo>
                  <a:lnTo>
                    <a:pt x="0" y="268"/>
                  </a:lnTo>
                  <a:lnTo>
                    <a:pt x="34" y="334"/>
                  </a:lnTo>
                  <a:lnTo>
                    <a:pt x="101" y="368"/>
                  </a:lnTo>
                  <a:lnTo>
                    <a:pt x="167" y="401"/>
                  </a:lnTo>
                  <a:lnTo>
                    <a:pt x="2136" y="601"/>
                  </a:lnTo>
                  <a:lnTo>
                    <a:pt x="2202" y="568"/>
                  </a:lnTo>
                  <a:lnTo>
                    <a:pt x="2269" y="535"/>
                  </a:lnTo>
                  <a:lnTo>
                    <a:pt x="2303" y="468"/>
                  </a:lnTo>
                  <a:lnTo>
                    <a:pt x="2303" y="401"/>
                  </a:lnTo>
                  <a:lnTo>
                    <a:pt x="2303" y="334"/>
                  </a:lnTo>
                  <a:lnTo>
                    <a:pt x="2269" y="268"/>
                  </a:lnTo>
                  <a:lnTo>
                    <a:pt x="2202" y="234"/>
                  </a:lnTo>
                  <a:lnTo>
                    <a:pt x="2136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21250" y="3592700"/>
              <a:ext cx="55900" cy="14200"/>
            </a:xfrm>
            <a:custGeom>
              <a:avLst/>
              <a:gdLst/>
              <a:ahLst/>
              <a:cxnLst/>
              <a:rect l="l" t="t" r="r" b="b"/>
              <a:pathLst>
                <a:path w="2236" h="568" extrusionOk="0">
                  <a:moveTo>
                    <a:pt x="101" y="1"/>
                  </a:moveTo>
                  <a:lnTo>
                    <a:pt x="67" y="67"/>
                  </a:lnTo>
                  <a:lnTo>
                    <a:pt x="34" y="134"/>
                  </a:lnTo>
                  <a:lnTo>
                    <a:pt x="1" y="201"/>
                  </a:lnTo>
                  <a:lnTo>
                    <a:pt x="34" y="267"/>
                  </a:lnTo>
                  <a:lnTo>
                    <a:pt x="67" y="334"/>
                  </a:lnTo>
                  <a:lnTo>
                    <a:pt x="134" y="368"/>
                  </a:lnTo>
                  <a:lnTo>
                    <a:pt x="634" y="468"/>
                  </a:lnTo>
                  <a:lnTo>
                    <a:pt x="1102" y="534"/>
                  </a:lnTo>
                  <a:lnTo>
                    <a:pt x="1569" y="568"/>
                  </a:lnTo>
                  <a:lnTo>
                    <a:pt x="2069" y="568"/>
                  </a:lnTo>
                  <a:lnTo>
                    <a:pt x="2136" y="534"/>
                  </a:lnTo>
                  <a:lnTo>
                    <a:pt x="2202" y="501"/>
                  </a:lnTo>
                  <a:lnTo>
                    <a:pt x="2236" y="434"/>
                  </a:lnTo>
                  <a:lnTo>
                    <a:pt x="2236" y="368"/>
                  </a:lnTo>
                  <a:lnTo>
                    <a:pt x="2236" y="301"/>
                  </a:lnTo>
                  <a:lnTo>
                    <a:pt x="2202" y="234"/>
                  </a:lnTo>
                  <a:lnTo>
                    <a:pt x="2136" y="201"/>
                  </a:lnTo>
                  <a:lnTo>
                    <a:pt x="2069" y="167"/>
                  </a:lnTo>
                  <a:lnTo>
                    <a:pt x="1602" y="201"/>
                  </a:lnTo>
                  <a:lnTo>
                    <a:pt x="1135" y="167"/>
                  </a:lnTo>
                  <a:lnTo>
                    <a:pt x="701" y="1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505050" y="3466750"/>
              <a:ext cx="42575" cy="427900"/>
            </a:xfrm>
            <a:custGeom>
              <a:avLst/>
              <a:gdLst/>
              <a:ahLst/>
              <a:cxnLst/>
              <a:rect l="l" t="t" r="r" b="b"/>
              <a:pathLst>
                <a:path w="1703" h="17116" extrusionOk="0">
                  <a:moveTo>
                    <a:pt x="1135" y="1"/>
                  </a:moveTo>
                  <a:lnTo>
                    <a:pt x="1035" y="34"/>
                  </a:lnTo>
                  <a:lnTo>
                    <a:pt x="935" y="134"/>
                  </a:lnTo>
                  <a:lnTo>
                    <a:pt x="835" y="234"/>
                  </a:lnTo>
                  <a:lnTo>
                    <a:pt x="768" y="334"/>
                  </a:lnTo>
                  <a:lnTo>
                    <a:pt x="668" y="568"/>
                  </a:lnTo>
                  <a:lnTo>
                    <a:pt x="568" y="968"/>
                  </a:lnTo>
                  <a:lnTo>
                    <a:pt x="468" y="1369"/>
                  </a:lnTo>
                  <a:lnTo>
                    <a:pt x="334" y="2203"/>
                  </a:lnTo>
                  <a:lnTo>
                    <a:pt x="201" y="3571"/>
                  </a:lnTo>
                  <a:lnTo>
                    <a:pt x="134" y="4905"/>
                  </a:lnTo>
                  <a:lnTo>
                    <a:pt x="34" y="6273"/>
                  </a:lnTo>
                  <a:lnTo>
                    <a:pt x="1" y="7974"/>
                  </a:lnTo>
                  <a:lnTo>
                    <a:pt x="1" y="9709"/>
                  </a:lnTo>
                  <a:lnTo>
                    <a:pt x="67" y="11411"/>
                  </a:lnTo>
                  <a:lnTo>
                    <a:pt x="134" y="13112"/>
                  </a:lnTo>
                  <a:lnTo>
                    <a:pt x="201" y="15014"/>
                  </a:lnTo>
                  <a:lnTo>
                    <a:pt x="234" y="16148"/>
                  </a:lnTo>
                  <a:lnTo>
                    <a:pt x="234" y="16982"/>
                  </a:lnTo>
                  <a:lnTo>
                    <a:pt x="234" y="17049"/>
                  </a:lnTo>
                  <a:lnTo>
                    <a:pt x="268" y="17082"/>
                  </a:lnTo>
                  <a:lnTo>
                    <a:pt x="334" y="17116"/>
                  </a:lnTo>
                  <a:lnTo>
                    <a:pt x="434" y="17116"/>
                  </a:lnTo>
                  <a:lnTo>
                    <a:pt x="501" y="17082"/>
                  </a:lnTo>
                  <a:lnTo>
                    <a:pt x="534" y="17049"/>
                  </a:lnTo>
                  <a:lnTo>
                    <a:pt x="534" y="16982"/>
                  </a:lnTo>
                  <a:lnTo>
                    <a:pt x="468" y="15181"/>
                  </a:lnTo>
                  <a:lnTo>
                    <a:pt x="401" y="12745"/>
                  </a:lnTo>
                  <a:lnTo>
                    <a:pt x="334" y="10276"/>
                  </a:lnTo>
                  <a:lnTo>
                    <a:pt x="301" y="8909"/>
                  </a:lnTo>
                  <a:lnTo>
                    <a:pt x="301" y="7541"/>
                  </a:lnTo>
                  <a:lnTo>
                    <a:pt x="301" y="6173"/>
                  </a:lnTo>
                  <a:lnTo>
                    <a:pt x="368" y="4838"/>
                  </a:lnTo>
                  <a:lnTo>
                    <a:pt x="468" y="3671"/>
                  </a:lnTo>
                  <a:lnTo>
                    <a:pt x="568" y="2737"/>
                  </a:lnTo>
                  <a:lnTo>
                    <a:pt x="701" y="1802"/>
                  </a:lnTo>
                  <a:lnTo>
                    <a:pt x="768" y="1402"/>
                  </a:lnTo>
                  <a:lnTo>
                    <a:pt x="868" y="1002"/>
                  </a:lnTo>
                  <a:lnTo>
                    <a:pt x="968" y="701"/>
                  </a:lnTo>
                  <a:lnTo>
                    <a:pt x="1035" y="568"/>
                  </a:lnTo>
                  <a:lnTo>
                    <a:pt x="1135" y="435"/>
                  </a:lnTo>
                  <a:lnTo>
                    <a:pt x="1235" y="568"/>
                  </a:lnTo>
                  <a:lnTo>
                    <a:pt x="1268" y="701"/>
                  </a:lnTo>
                  <a:lnTo>
                    <a:pt x="1302" y="868"/>
                  </a:lnTo>
                  <a:lnTo>
                    <a:pt x="1335" y="1035"/>
                  </a:lnTo>
                  <a:lnTo>
                    <a:pt x="1335" y="1369"/>
                  </a:lnTo>
                  <a:lnTo>
                    <a:pt x="1302" y="1669"/>
                  </a:lnTo>
                  <a:lnTo>
                    <a:pt x="1302" y="3304"/>
                  </a:lnTo>
                  <a:lnTo>
                    <a:pt x="1235" y="6607"/>
                  </a:lnTo>
                  <a:lnTo>
                    <a:pt x="1068" y="12712"/>
                  </a:lnTo>
                  <a:lnTo>
                    <a:pt x="1035" y="13179"/>
                  </a:lnTo>
                  <a:lnTo>
                    <a:pt x="935" y="14113"/>
                  </a:lnTo>
                  <a:lnTo>
                    <a:pt x="901" y="15047"/>
                  </a:lnTo>
                  <a:lnTo>
                    <a:pt x="901" y="15981"/>
                  </a:lnTo>
                  <a:lnTo>
                    <a:pt x="935" y="16916"/>
                  </a:lnTo>
                  <a:lnTo>
                    <a:pt x="968" y="16982"/>
                  </a:lnTo>
                  <a:lnTo>
                    <a:pt x="1035" y="17016"/>
                  </a:lnTo>
                  <a:lnTo>
                    <a:pt x="1068" y="17082"/>
                  </a:lnTo>
                  <a:lnTo>
                    <a:pt x="1168" y="17116"/>
                  </a:lnTo>
                  <a:lnTo>
                    <a:pt x="1235" y="17082"/>
                  </a:lnTo>
                  <a:lnTo>
                    <a:pt x="1268" y="16982"/>
                  </a:lnTo>
                  <a:lnTo>
                    <a:pt x="1402" y="13646"/>
                  </a:lnTo>
                  <a:lnTo>
                    <a:pt x="1535" y="10343"/>
                  </a:lnTo>
                  <a:lnTo>
                    <a:pt x="1535" y="10110"/>
                  </a:lnTo>
                  <a:lnTo>
                    <a:pt x="1602" y="8375"/>
                  </a:lnTo>
                  <a:lnTo>
                    <a:pt x="1635" y="6673"/>
                  </a:lnTo>
                  <a:lnTo>
                    <a:pt x="1669" y="2903"/>
                  </a:lnTo>
                  <a:lnTo>
                    <a:pt x="1702" y="1135"/>
                  </a:lnTo>
                  <a:lnTo>
                    <a:pt x="1702" y="868"/>
                  </a:lnTo>
                  <a:lnTo>
                    <a:pt x="1669" y="535"/>
                  </a:lnTo>
                  <a:lnTo>
                    <a:pt x="1635" y="401"/>
                  </a:lnTo>
                  <a:lnTo>
                    <a:pt x="1602" y="268"/>
                  </a:lnTo>
                  <a:lnTo>
                    <a:pt x="1502" y="134"/>
                  </a:lnTo>
                  <a:lnTo>
                    <a:pt x="1402" y="6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1"/>
          <p:cNvGrpSpPr/>
          <p:nvPr/>
        </p:nvGrpSpPr>
        <p:grpSpPr>
          <a:xfrm>
            <a:off x="7223120" y="1076232"/>
            <a:ext cx="644796" cy="1143488"/>
            <a:chOff x="1602650" y="2029675"/>
            <a:chExt cx="382850" cy="678950"/>
          </a:xfrm>
        </p:grpSpPr>
        <p:sp>
          <p:nvSpPr>
            <p:cNvPr id="293" name="Google Shape;293;p31"/>
            <p:cNvSpPr/>
            <p:nvPr/>
          </p:nvSpPr>
          <p:spPr>
            <a:xfrm>
              <a:off x="1659350" y="2138925"/>
              <a:ext cx="270275" cy="431250"/>
            </a:xfrm>
            <a:custGeom>
              <a:avLst/>
              <a:gdLst/>
              <a:ahLst/>
              <a:cxnLst/>
              <a:rect l="l" t="t" r="r" b="b"/>
              <a:pathLst>
                <a:path w="10811" h="17250" extrusionOk="0">
                  <a:moveTo>
                    <a:pt x="5272" y="1"/>
                  </a:moveTo>
                  <a:lnTo>
                    <a:pt x="5105" y="34"/>
                  </a:lnTo>
                  <a:lnTo>
                    <a:pt x="4772" y="134"/>
                  </a:lnTo>
                  <a:lnTo>
                    <a:pt x="4438" y="301"/>
                  </a:lnTo>
                  <a:lnTo>
                    <a:pt x="4104" y="468"/>
                  </a:lnTo>
                  <a:lnTo>
                    <a:pt x="3604" y="801"/>
                  </a:lnTo>
                  <a:lnTo>
                    <a:pt x="3103" y="1135"/>
                  </a:lnTo>
                  <a:lnTo>
                    <a:pt x="2636" y="1502"/>
                  </a:lnTo>
                  <a:lnTo>
                    <a:pt x="2169" y="1902"/>
                  </a:lnTo>
                  <a:lnTo>
                    <a:pt x="1736" y="2303"/>
                  </a:lnTo>
                  <a:lnTo>
                    <a:pt x="1335" y="2770"/>
                  </a:lnTo>
                  <a:lnTo>
                    <a:pt x="1002" y="3270"/>
                  </a:lnTo>
                  <a:lnTo>
                    <a:pt x="701" y="3771"/>
                  </a:lnTo>
                  <a:lnTo>
                    <a:pt x="568" y="4138"/>
                  </a:lnTo>
                  <a:lnTo>
                    <a:pt x="434" y="4505"/>
                  </a:lnTo>
                  <a:lnTo>
                    <a:pt x="301" y="4905"/>
                  </a:lnTo>
                  <a:lnTo>
                    <a:pt x="201" y="5305"/>
                  </a:lnTo>
                  <a:lnTo>
                    <a:pt x="101" y="6073"/>
                  </a:lnTo>
                  <a:lnTo>
                    <a:pt x="34" y="6873"/>
                  </a:lnTo>
                  <a:lnTo>
                    <a:pt x="1" y="7507"/>
                  </a:lnTo>
                  <a:lnTo>
                    <a:pt x="1" y="8141"/>
                  </a:lnTo>
                  <a:lnTo>
                    <a:pt x="34" y="8775"/>
                  </a:lnTo>
                  <a:lnTo>
                    <a:pt x="67" y="9409"/>
                  </a:lnTo>
                  <a:lnTo>
                    <a:pt x="168" y="10009"/>
                  </a:lnTo>
                  <a:lnTo>
                    <a:pt x="268" y="10643"/>
                  </a:lnTo>
                  <a:lnTo>
                    <a:pt x="434" y="11244"/>
                  </a:lnTo>
                  <a:lnTo>
                    <a:pt x="635" y="11844"/>
                  </a:lnTo>
                  <a:lnTo>
                    <a:pt x="902" y="12612"/>
                  </a:lnTo>
                  <a:lnTo>
                    <a:pt x="1269" y="13346"/>
                  </a:lnTo>
                  <a:lnTo>
                    <a:pt x="1636" y="14080"/>
                  </a:lnTo>
                  <a:lnTo>
                    <a:pt x="2002" y="14814"/>
                  </a:lnTo>
                  <a:lnTo>
                    <a:pt x="3337" y="17249"/>
                  </a:lnTo>
                  <a:lnTo>
                    <a:pt x="5506" y="17249"/>
                  </a:lnTo>
                  <a:lnTo>
                    <a:pt x="6573" y="17216"/>
                  </a:lnTo>
                  <a:lnTo>
                    <a:pt x="7674" y="17149"/>
                  </a:lnTo>
                  <a:lnTo>
                    <a:pt x="8508" y="17082"/>
                  </a:lnTo>
                  <a:lnTo>
                    <a:pt x="8575" y="16448"/>
                  </a:lnTo>
                  <a:lnTo>
                    <a:pt x="8675" y="15815"/>
                  </a:lnTo>
                  <a:lnTo>
                    <a:pt x="8842" y="15181"/>
                  </a:lnTo>
                  <a:lnTo>
                    <a:pt x="9009" y="14580"/>
                  </a:lnTo>
                  <a:lnTo>
                    <a:pt x="9409" y="13346"/>
                  </a:lnTo>
                  <a:lnTo>
                    <a:pt x="9843" y="12111"/>
                  </a:lnTo>
                  <a:lnTo>
                    <a:pt x="10243" y="10877"/>
                  </a:lnTo>
                  <a:lnTo>
                    <a:pt x="10443" y="10243"/>
                  </a:lnTo>
                  <a:lnTo>
                    <a:pt x="10577" y="9609"/>
                  </a:lnTo>
                  <a:lnTo>
                    <a:pt x="10710" y="8975"/>
                  </a:lnTo>
                  <a:lnTo>
                    <a:pt x="10777" y="8375"/>
                  </a:lnTo>
                  <a:lnTo>
                    <a:pt x="10810" y="7741"/>
                  </a:lnTo>
                  <a:lnTo>
                    <a:pt x="10810" y="7074"/>
                  </a:lnTo>
                  <a:lnTo>
                    <a:pt x="10743" y="6606"/>
                  </a:lnTo>
                  <a:lnTo>
                    <a:pt x="10643" y="6106"/>
                  </a:lnTo>
                  <a:lnTo>
                    <a:pt x="10543" y="5639"/>
                  </a:lnTo>
                  <a:lnTo>
                    <a:pt x="10376" y="5172"/>
                  </a:lnTo>
                  <a:lnTo>
                    <a:pt x="10210" y="4705"/>
                  </a:lnTo>
                  <a:lnTo>
                    <a:pt x="10009" y="4271"/>
                  </a:lnTo>
                  <a:lnTo>
                    <a:pt x="9776" y="3837"/>
                  </a:lnTo>
                  <a:lnTo>
                    <a:pt x="9509" y="3404"/>
                  </a:lnTo>
                  <a:lnTo>
                    <a:pt x="9242" y="3003"/>
                  </a:lnTo>
                  <a:lnTo>
                    <a:pt x="8942" y="2603"/>
                  </a:lnTo>
                  <a:lnTo>
                    <a:pt x="8608" y="2236"/>
                  </a:lnTo>
                  <a:lnTo>
                    <a:pt x="8275" y="1869"/>
                  </a:lnTo>
                  <a:lnTo>
                    <a:pt x="7908" y="1502"/>
                  </a:lnTo>
                  <a:lnTo>
                    <a:pt x="7541" y="1168"/>
                  </a:lnTo>
                  <a:lnTo>
                    <a:pt x="7140" y="868"/>
                  </a:lnTo>
                  <a:lnTo>
                    <a:pt x="6740" y="568"/>
                  </a:lnTo>
                  <a:lnTo>
                    <a:pt x="6440" y="368"/>
                  </a:lnTo>
                  <a:lnTo>
                    <a:pt x="6139" y="168"/>
                  </a:lnTo>
                  <a:lnTo>
                    <a:pt x="5806" y="34"/>
                  </a:lnTo>
                  <a:lnTo>
                    <a:pt x="5639" y="1"/>
                  </a:lnTo>
                  <a:close/>
                </a:path>
              </a:pathLst>
            </a:custGeom>
            <a:solidFill>
              <a:srgbClr val="98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602650" y="2029675"/>
              <a:ext cx="382850" cy="678950"/>
            </a:xfrm>
            <a:custGeom>
              <a:avLst/>
              <a:gdLst/>
              <a:ahLst/>
              <a:cxnLst/>
              <a:rect l="l" t="t" r="r" b="b"/>
              <a:pathLst>
                <a:path w="15314" h="27158" extrusionOk="0">
                  <a:moveTo>
                    <a:pt x="10209" y="14546"/>
                  </a:moveTo>
                  <a:lnTo>
                    <a:pt x="10342" y="14580"/>
                  </a:lnTo>
                  <a:lnTo>
                    <a:pt x="10476" y="14646"/>
                  </a:lnTo>
                  <a:lnTo>
                    <a:pt x="10543" y="14746"/>
                  </a:lnTo>
                  <a:lnTo>
                    <a:pt x="10609" y="14847"/>
                  </a:lnTo>
                  <a:lnTo>
                    <a:pt x="10643" y="14947"/>
                  </a:lnTo>
                  <a:lnTo>
                    <a:pt x="10676" y="15080"/>
                  </a:lnTo>
                  <a:lnTo>
                    <a:pt x="10676" y="15347"/>
                  </a:lnTo>
                  <a:lnTo>
                    <a:pt x="10609" y="15581"/>
                  </a:lnTo>
                  <a:lnTo>
                    <a:pt x="10543" y="15814"/>
                  </a:lnTo>
                  <a:lnTo>
                    <a:pt x="10409" y="16014"/>
                  </a:lnTo>
                  <a:lnTo>
                    <a:pt x="10309" y="16248"/>
                  </a:lnTo>
                  <a:lnTo>
                    <a:pt x="10142" y="16448"/>
                  </a:lnTo>
                  <a:lnTo>
                    <a:pt x="9875" y="16715"/>
                  </a:lnTo>
                  <a:lnTo>
                    <a:pt x="9575" y="16948"/>
                  </a:lnTo>
                  <a:lnTo>
                    <a:pt x="9275" y="17149"/>
                  </a:lnTo>
                  <a:lnTo>
                    <a:pt x="8941" y="17315"/>
                  </a:lnTo>
                  <a:lnTo>
                    <a:pt x="9041" y="16681"/>
                  </a:lnTo>
                  <a:lnTo>
                    <a:pt x="9175" y="16014"/>
                  </a:lnTo>
                  <a:lnTo>
                    <a:pt x="9308" y="15480"/>
                  </a:lnTo>
                  <a:lnTo>
                    <a:pt x="9442" y="15180"/>
                  </a:lnTo>
                  <a:lnTo>
                    <a:pt x="9575" y="14947"/>
                  </a:lnTo>
                  <a:lnTo>
                    <a:pt x="9742" y="14746"/>
                  </a:lnTo>
                  <a:lnTo>
                    <a:pt x="9842" y="14680"/>
                  </a:lnTo>
                  <a:lnTo>
                    <a:pt x="9975" y="14613"/>
                  </a:lnTo>
                  <a:lnTo>
                    <a:pt x="10109" y="14580"/>
                  </a:lnTo>
                  <a:lnTo>
                    <a:pt x="10209" y="14546"/>
                  </a:lnTo>
                  <a:close/>
                  <a:moveTo>
                    <a:pt x="4671" y="15314"/>
                  </a:moveTo>
                  <a:lnTo>
                    <a:pt x="4904" y="15380"/>
                  </a:lnTo>
                  <a:lnTo>
                    <a:pt x="5138" y="15514"/>
                  </a:lnTo>
                  <a:lnTo>
                    <a:pt x="5371" y="15647"/>
                  </a:lnTo>
                  <a:lnTo>
                    <a:pt x="5572" y="15814"/>
                  </a:lnTo>
                  <a:lnTo>
                    <a:pt x="5738" y="15981"/>
                  </a:lnTo>
                  <a:lnTo>
                    <a:pt x="5872" y="16148"/>
                  </a:lnTo>
                  <a:lnTo>
                    <a:pt x="6072" y="16548"/>
                  </a:lnTo>
                  <a:lnTo>
                    <a:pt x="6272" y="16948"/>
                  </a:lnTo>
                  <a:lnTo>
                    <a:pt x="6406" y="17349"/>
                  </a:lnTo>
                  <a:lnTo>
                    <a:pt x="6239" y="17315"/>
                  </a:lnTo>
                  <a:lnTo>
                    <a:pt x="5705" y="17082"/>
                  </a:lnTo>
                  <a:lnTo>
                    <a:pt x="5205" y="16782"/>
                  </a:lnTo>
                  <a:lnTo>
                    <a:pt x="4938" y="16615"/>
                  </a:lnTo>
                  <a:lnTo>
                    <a:pt x="4704" y="16448"/>
                  </a:lnTo>
                  <a:lnTo>
                    <a:pt x="4471" y="16248"/>
                  </a:lnTo>
                  <a:lnTo>
                    <a:pt x="4270" y="16014"/>
                  </a:lnTo>
                  <a:lnTo>
                    <a:pt x="4237" y="15881"/>
                  </a:lnTo>
                  <a:lnTo>
                    <a:pt x="4204" y="15747"/>
                  </a:lnTo>
                  <a:lnTo>
                    <a:pt x="4204" y="15614"/>
                  </a:lnTo>
                  <a:lnTo>
                    <a:pt x="4237" y="15480"/>
                  </a:lnTo>
                  <a:lnTo>
                    <a:pt x="4270" y="15414"/>
                  </a:lnTo>
                  <a:lnTo>
                    <a:pt x="4371" y="15347"/>
                  </a:lnTo>
                  <a:lnTo>
                    <a:pt x="4504" y="15314"/>
                  </a:lnTo>
                  <a:close/>
                  <a:moveTo>
                    <a:pt x="8474" y="17883"/>
                  </a:moveTo>
                  <a:lnTo>
                    <a:pt x="8407" y="18717"/>
                  </a:lnTo>
                  <a:lnTo>
                    <a:pt x="8407" y="19551"/>
                  </a:lnTo>
                  <a:lnTo>
                    <a:pt x="8407" y="21219"/>
                  </a:lnTo>
                  <a:lnTo>
                    <a:pt x="7006" y="21319"/>
                  </a:lnTo>
                  <a:lnTo>
                    <a:pt x="7073" y="20485"/>
                  </a:lnTo>
                  <a:lnTo>
                    <a:pt x="7073" y="19684"/>
                  </a:lnTo>
                  <a:lnTo>
                    <a:pt x="7040" y="18850"/>
                  </a:lnTo>
                  <a:lnTo>
                    <a:pt x="6939" y="18016"/>
                  </a:lnTo>
                  <a:lnTo>
                    <a:pt x="6906" y="17883"/>
                  </a:lnTo>
                  <a:lnTo>
                    <a:pt x="7306" y="17949"/>
                  </a:lnTo>
                  <a:lnTo>
                    <a:pt x="8107" y="17949"/>
                  </a:lnTo>
                  <a:lnTo>
                    <a:pt x="8474" y="17883"/>
                  </a:lnTo>
                  <a:close/>
                  <a:moveTo>
                    <a:pt x="7473" y="634"/>
                  </a:moveTo>
                  <a:lnTo>
                    <a:pt x="7740" y="1001"/>
                  </a:lnTo>
                  <a:lnTo>
                    <a:pt x="8074" y="1335"/>
                  </a:lnTo>
                  <a:lnTo>
                    <a:pt x="8407" y="1635"/>
                  </a:lnTo>
                  <a:lnTo>
                    <a:pt x="8774" y="1902"/>
                  </a:lnTo>
                  <a:lnTo>
                    <a:pt x="9141" y="2169"/>
                  </a:lnTo>
                  <a:lnTo>
                    <a:pt x="9508" y="2436"/>
                  </a:lnTo>
                  <a:lnTo>
                    <a:pt x="10309" y="2903"/>
                  </a:lnTo>
                  <a:lnTo>
                    <a:pt x="11110" y="3370"/>
                  </a:lnTo>
                  <a:lnTo>
                    <a:pt x="11911" y="3837"/>
                  </a:lnTo>
                  <a:lnTo>
                    <a:pt x="12678" y="4337"/>
                  </a:lnTo>
                  <a:lnTo>
                    <a:pt x="13045" y="4638"/>
                  </a:lnTo>
                  <a:lnTo>
                    <a:pt x="13412" y="4938"/>
                  </a:lnTo>
                  <a:lnTo>
                    <a:pt x="13745" y="5238"/>
                  </a:lnTo>
                  <a:lnTo>
                    <a:pt x="14012" y="5605"/>
                  </a:lnTo>
                  <a:lnTo>
                    <a:pt x="14279" y="5972"/>
                  </a:lnTo>
                  <a:lnTo>
                    <a:pt x="14513" y="6406"/>
                  </a:lnTo>
                  <a:lnTo>
                    <a:pt x="14646" y="6706"/>
                  </a:lnTo>
                  <a:lnTo>
                    <a:pt x="14746" y="7040"/>
                  </a:lnTo>
                  <a:lnTo>
                    <a:pt x="14813" y="7373"/>
                  </a:lnTo>
                  <a:lnTo>
                    <a:pt x="14880" y="7707"/>
                  </a:lnTo>
                  <a:lnTo>
                    <a:pt x="14913" y="8408"/>
                  </a:lnTo>
                  <a:lnTo>
                    <a:pt x="14913" y="9075"/>
                  </a:lnTo>
                  <a:lnTo>
                    <a:pt x="14846" y="9775"/>
                  </a:lnTo>
                  <a:lnTo>
                    <a:pt x="14746" y="10476"/>
                  </a:lnTo>
                  <a:lnTo>
                    <a:pt x="14479" y="11911"/>
                  </a:lnTo>
                  <a:lnTo>
                    <a:pt x="14179" y="13312"/>
                  </a:lnTo>
                  <a:lnTo>
                    <a:pt x="13846" y="14713"/>
                  </a:lnTo>
                  <a:lnTo>
                    <a:pt x="13378" y="16281"/>
                  </a:lnTo>
                  <a:lnTo>
                    <a:pt x="12878" y="17849"/>
                  </a:lnTo>
                  <a:lnTo>
                    <a:pt x="12311" y="19417"/>
                  </a:lnTo>
                  <a:lnTo>
                    <a:pt x="11677" y="20919"/>
                  </a:lnTo>
                  <a:lnTo>
                    <a:pt x="11677" y="20952"/>
                  </a:lnTo>
                  <a:lnTo>
                    <a:pt x="10242" y="21085"/>
                  </a:lnTo>
                  <a:lnTo>
                    <a:pt x="8808" y="21185"/>
                  </a:lnTo>
                  <a:lnTo>
                    <a:pt x="8808" y="19484"/>
                  </a:lnTo>
                  <a:lnTo>
                    <a:pt x="8841" y="18616"/>
                  </a:lnTo>
                  <a:lnTo>
                    <a:pt x="8908" y="17749"/>
                  </a:lnTo>
                  <a:lnTo>
                    <a:pt x="9208" y="17649"/>
                  </a:lnTo>
                  <a:lnTo>
                    <a:pt x="9508" y="17482"/>
                  </a:lnTo>
                  <a:lnTo>
                    <a:pt x="9809" y="17315"/>
                  </a:lnTo>
                  <a:lnTo>
                    <a:pt x="10076" y="17082"/>
                  </a:lnTo>
                  <a:lnTo>
                    <a:pt x="10276" y="16882"/>
                  </a:lnTo>
                  <a:lnTo>
                    <a:pt x="10476" y="16648"/>
                  </a:lnTo>
                  <a:lnTo>
                    <a:pt x="10676" y="16415"/>
                  </a:lnTo>
                  <a:lnTo>
                    <a:pt x="10810" y="16148"/>
                  </a:lnTo>
                  <a:lnTo>
                    <a:pt x="10943" y="15881"/>
                  </a:lnTo>
                  <a:lnTo>
                    <a:pt x="11043" y="15614"/>
                  </a:lnTo>
                  <a:lnTo>
                    <a:pt x="11076" y="15314"/>
                  </a:lnTo>
                  <a:lnTo>
                    <a:pt x="11076" y="15013"/>
                  </a:lnTo>
                  <a:lnTo>
                    <a:pt x="11043" y="14880"/>
                  </a:lnTo>
                  <a:lnTo>
                    <a:pt x="11010" y="14746"/>
                  </a:lnTo>
                  <a:lnTo>
                    <a:pt x="10943" y="14613"/>
                  </a:lnTo>
                  <a:lnTo>
                    <a:pt x="10876" y="14513"/>
                  </a:lnTo>
                  <a:lnTo>
                    <a:pt x="10676" y="14346"/>
                  </a:lnTo>
                  <a:lnTo>
                    <a:pt x="10443" y="14213"/>
                  </a:lnTo>
                  <a:lnTo>
                    <a:pt x="10209" y="14179"/>
                  </a:lnTo>
                  <a:lnTo>
                    <a:pt x="9942" y="14213"/>
                  </a:lnTo>
                  <a:lnTo>
                    <a:pt x="9675" y="14313"/>
                  </a:lnTo>
                  <a:lnTo>
                    <a:pt x="9442" y="14480"/>
                  </a:lnTo>
                  <a:lnTo>
                    <a:pt x="9308" y="14613"/>
                  </a:lnTo>
                  <a:lnTo>
                    <a:pt x="9208" y="14746"/>
                  </a:lnTo>
                  <a:lnTo>
                    <a:pt x="9041" y="15080"/>
                  </a:lnTo>
                  <a:lnTo>
                    <a:pt x="8908" y="15447"/>
                  </a:lnTo>
                  <a:lnTo>
                    <a:pt x="8808" y="15814"/>
                  </a:lnTo>
                  <a:lnTo>
                    <a:pt x="8641" y="16648"/>
                  </a:lnTo>
                  <a:lnTo>
                    <a:pt x="8508" y="17449"/>
                  </a:lnTo>
                  <a:lnTo>
                    <a:pt x="8107" y="17516"/>
                  </a:lnTo>
                  <a:lnTo>
                    <a:pt x="7673" y="17549"/>
                  </a:lnTo>
                  <a:lnTo>
                    <a:pt x="7240" y="17549"/>
                  </a:lnTo>
                  <a:lnTo>
                    <a:pt x="6839" y="17482"/>
                  </a:lnTo>
                  <a:lnTo>
                    <a:pt x="6673" y="16915"/>
                  </a:lnTo>
                  <a:lnTo>
                    <a:pt x="6472" y="16415"/>
                  </a:lnTo>
                  <a:lnTo>
                    <a:pt x="6339" y="16148"/>
                  </a:lnTo>
                  <a:lnTo>
                    <a:pt x="6172" y="15914"/>
                  </a:lnTo>
                  <a:lnTo>
                    <a:pt x="6005" y="15681"/>
                  </a:lnTo>
                  <a:lnTo>
                    <a:pt x="5805" y="15480"/>
                  </a:lnTo>
                  <a:lnTo>
                    <a:pt x="5605" y="15314"/>
                  </a:lnTo>
                  <a:lnTo>
                    <a:pt x="5338" y="15147"/>
                  </a:lnTo>
                  <a:lnTo>
                    <a:pt x="5071" y="15013"/>
                  </a:lnTo>
                  <a:lnTo>
                    <a:pt x="4771" y="14913"/>
                  </a:lnTo>
                  <a:lnTo>
                    <a:pt x="4471" y="14880"/>
                  </a:lnTo>
                  <a:lnTo>
                    <a:pt x="4337" y="14913"/>
                  </a:lnTo>
                  <a:lnTo>
                    <a:pt x="4204" y="14947"/>
                  </a:lnTo>
                  <a:lnTo>
                    <a:pt x="4104" y="15013"/>
                  </a:lnTo>
                  <a:lnTo>
                    <a:pt x="4004" y="15080"/>
                  </a:lnTo>
                  <a:lnTo>
                    <a:pt x="3904" y="15214"/>
                  </a:lnTo>
                  <a:lnTo>
                    <a:pt x="3837" y="15347"/>
                  </a:lnTo>
                  <a:lnTo>
                    <a:pt x="3803" y="15514"/>
                  </a:lnTo>
                  <a:lnTo>
                    <a:pt x="3770" y="15681"/>
                  </a:lnTo>
                  <a:lnTo>
                    <a:pt x="3803" y="15814"/>
                  </a:lnTo>
                  <a:lnTo>
                    <a:pt x="3837" y="15981"/>
                  </a:lnTo>
                  <a:lnTo>
                    <a:pt x="3870" y="16114"/>
                  </a:lnTo>
                  <a:lnTo>
                    <a:pt x="3970" y="16248"/>
                  </a:lnTo>
                  <a:lnTo>
                    <a:pt x="4170" y="16515"/>
                  </a:lnTo>
                  <a:lnTo>
                    <a:pt x="4404" y="16748"/>
                  </a:lnTo>
                  <a:lnTo>
                    <a:pt x="4671" y="16948"/>
                  </a:lnTo>
                  <a:lnTo>
                    <a:pt x="5205" y="17282"/>
                  </a:lnTo>
                  <a:lnTo>
                    <a:pt x="5505" y="17449"/>
                  </a:lnTo>
                  <a:lnTo>
                    <a:pt x="5839" y="17582"/>
                  </a:lnTo>
                  <a:lnTo>
                    <a:pt x="6139" y="17716"/>
                  </a:lnTo>
                  <a:lnTo>
                    <a:pt x="6472" y="17816"/>
                  </a:lnTo>
                  <a:lnTo>
                    <a:pt x="6573" y="18316"/>
                  </a:lnTo>
                  <a:lnTo>
                    <a:pt x="6639" y="19050"/>
                  </a:lnTo>
                  <a:lnTo>
                    <a:pt x="6673" y="19818"/>
                  </a:lnTo>
                  <a:lnTo>
                    <a:pt x="6673" y="20585"/>
                  </a:lnTo>
                  <a:lnTo>
                    <a:pt x="6606" y="21319"/>
                  </a:lnTo>
                  <a:lnTo>
                    <a:pt x="6606" y="21352"/>
                  </a:lnTo>
                  <a:lnTo>
                    <a:pt x="4104" y="21452"/>
                  </a:lnTo>
                  <a:lnTo>
                    <a:pt x="3703" y="20885"/>
                  </a:lnTo>
                  <a:lnTo>
                    <a:pt x="3303" y="20351"/>
                  </a:lnTo>
                  <a:lnTo>
                    <a:pt x="2936" y="19751"/>
                  </a:lnTo>
                  <a:lnTo>
                    <a:pt x="2602" y="19150"/>
                  </a:lnTo>
                  <a:lnTo>
                    <a:pt x="2269" y="18550"/>
                  </a:lnTo>
                  <a:lnTo>
                    <a:pt x="2002" y="17949"/>
                  </a:lnTo>
                  <a:lnTo>
                    <a:pt x="1702" y="17315"/>
                  </a:lnTo>
                  <a:lnTo>
                    <a:pt x="1468" y="16681"/>
                  </a:lnTo>
                  <a:lnTo>
                    <a:pt x="1235" y="16014"/>
                  </a:lnTo>
                  <a:lnTo>
                    <a:pt x="1068" y="15380"/>
                  </a:lnTo>
                  <a:lnTo>
                    <a:pt x="868" y="14713"/>
                  </a:lnTo>
                  <a:lnTo>
                    <a:pt x="734" y="14046"/>
                  </a:lnTo>
                  <a:lnTo>
                    <a:pt x="601" y="13379"/>
                  </a:lnTo>
                  <a:lnTo>
                    <a:pt x="534" y="12678"/>
                  </a:lnTo>
                  <a:lnTo>
                    <a:pt x="467" y="12011"/>
                  </a:lnTo>
                  <a:lnTo>
                    <a:pt x="434" y="11310"/>
                  </a:lnTo>
                  <a:lnTo>
                    <a:pt x="400" y="10676"/>
                  </a:lnTo>
                  <a:lnTo>
                    <a:pt x="434" y="10009"/>
                  </a:lnTo>
                  <a:lnTo>
                    <a:pt x="467" y="9375"/>
                  </a:lnTo>
                  <a:lnTo>
                    <a:pt x="567" y="8708"/>
                  </a:lnTo>
                  <a:lnTo>
                    <a:pt x="701" y="8074"/>
                  </a:lnTo>
                  <a:lnTo>
                    <a:pt x="901" y="7440"/>
                  </a:lnTo>
                  <a:lnTo>
                    <a:pt x="1134" y="6840"/>
                  </a:lnTo>
                  <a:lnTo>
                    <a:pt x="1468" y="6272"/>
                  </a:lnTo>
                  <a:lnTo>
                    <a:pt x="1768" y="5839"/>
                  </a:lnTo>
                  <a:lnTo>
                    <a:pt x="2135" y="5438"/>
                  </a:lnTo>
                  <a:lnTo>
                    <a:pt x="2536" y="5071"/>
                  </a:lnTo>
                  <a:lnTo>
                    <a:pt x="2936" y="4738"/>
                  </a:lnTo>
                  <a:lnTo>
                    <a:pt x="3370" y="4404"/>
                  </a:lnTo>
                  <a:lnTo>
                    <a:pt x="3837" y="4104"/>
                  </a:lnTo>
                  <a:lnTo>
                    <a:pt x="4704" y="3503"/>
                  </a:lnTo>
                  <a:lnTo>
                    <a:pt x="5538" y="2903"/>
                  </a:lnTo>
                  <a:lnTo>
                    <a:pt x="5939" y="2603"/>
                  </a:lnTo>
                  <a:lnTo>
                    <a:pt x="6306" y="2269"/>
                  </a:lnTo>
                  <a:lnTo>
                    <a:pt x="6673" y="1902"/>
                  </a:lnTo>
                  <a:lnTo>
                    <a:pt x="6973" y="1502"/>
                  </a:lnTo>
                  <a:lnTo>
                    <a:pt x="7240" y="1101"/>
                  </a:lnTo>
                  <a:lnTo>
                    <a:pt x="7473" y="634"/>
                  </a:lnTo>
                  <a:close/>
                  <a:moveTo>
                    <a:pt x="11610" y="22420"/>
                  </a:moveTo>
                  <a:lnTo>
                    <a:pt x="11677" y="22553"/>
                  </a:lnTo>
                  <a:lnTo>
                    <a:pt x="11677" y="22687"/>
                  </a:lnTo>
                  <a:lnTo>
                    <a:pt x="11644" y="22820"/>
                  </a:lnTo>
                  <a:lnTo>
                    <a:pt x="11610" y="22954"/>
                  </a:lnTo>
                  <a:lnTo>
                    <a:pt x="11544" y="23054"/>
                  </a:lnTo>
                  <a:lnTo>
                    <a:pt x="11443" y="23187"/>
                  </a:lnTo>
                  <a:lnTo>
                    <a:pt x="11243" y="23387"/>
                  </a:lnTo>
                  <a:lnTo>
                    <a:pt x="10976" y="23554"/>
                  </a:lnTo>
                  <a:lnTo>
                    <a:pt x="10676" y="23688"/>
                  </a:lnTo>
                  <a:lnTo>
                    <a:pt x="10409" y="23788"/>
                  </a:lnTo>
                  <a:lnTo>
                    <a:pt x="10176" y="23888"/>
                  </a:lnTo>
                  <a:lnTo>
                    <a:pt x="9575" y="24021"/>
                  </a:lnTo>
                  <a:lnTo>
                    <a:pt x="8975" y="24088"/>
                  </a:lnTo>
                  <a:lnTo>
                    <a:pt x="8341" y="24155"/>
                  </a:lnTo>
                  <a:lnTo>
                    <a:pt x="7740" y="24188"/>
                  </a:lnTo>
                  <a:lnTo>
                    <a:pt x="7106" y="24221"/>
                  </a:lnTo>
                  <a:lnTo>
                    <a:pt x="6472" y="24221"/>
                  </a:lnTo>
                  <a:lnTo>
                    <a:pt x="5839" y="24155"/>
                  </a:lnTo>
                  <a:lnTo>
                    <a:pt x="5205" y="24021"/>
                  </a:lnTo>
                  <a:lnTo>
                    <a:pt x="4938" y="23954"/>
                  </a:lnTo>
                  <a:lnTo>
                    <a:pt x="4671" y="23854"/>
                  </a:lnTo>
                  <a:lnTo>
                    <a:pt x="4437" y="23721"/>
                  </a:lnTo>
                  <a:lnTo>
                    <a:pt x="4304" y="23654"/>
                  </a:lnTo>
                  <a:lnTo>
                    <a:pt x="4237" y="23554"/>
                  </a:lnTo>
                  <a:lnTo>
                    <a:pt x="4170" y="23454"/>
                  </a:lnTo>
                  <a:lnTo>
                    <a:pt x="4137" y="23354"/>
                  </a:lnTo>
                  <a:lnTo>
                    <a:pt x="4104" y="23254"/>
                  </a:lnTo>
                  <a:lnTo>
                    <a:pt x="4104" y="23120"/>
                  </a:lnTo>
                  <a:lnTo>
                    <a:pt x="4104" y="23020"/>
                  </a:lnTo>
                  <a:lnTo>
                    <a:pt x="4170" y="22920"/>
                  </a:lnTo>
                  <a:lnTo>
                    <a:pt x="4237" y="22854"/>
                  </a:lnTo>
                  <a:lnTo>
                    <a:pt x="4337" y="22787"/>
                  </a:lnTo>
                  <a:lnTo>
                    <a:pt x="4371" y="22787"/>
                  </a:lnTo>
                  <a:lnTo>
                    <a:pt x="4604" y="22854"/>
                  </a:lnTo>
                  <a:lnTo>
                    <a:pt x="4838" y="22887"/>
                  </a:lnTo>
                  <a:lnTo>
                    <a:pt x="5438" y="22987"/>
                  </a:lnTo>
                  <a:lnTo>
                    <a:pt x="6039" y="23020"/>
                  </a:lnTo>
                  <a:lnTo>
                    <a:pt x="6606" y="22987"/>
                  </a:lnTo>
                  <a:lnTo>
                    <a:pt x="7206" y="22987"/>
                  </a:lnTo>
                  <a:lnTo>
                    <a:pt x="8441" y="22920"/>
                  </a:lnTo>
                  <a:lnTo>
                    <a:pt x="9675" y="22820"/>
                  </a:lnTo>
                  <a:lnTo>
                    <a:pt x="10176" y="22787"/>
                  </a:lnTo>
                  <a:lnTo>
                    <a:pt x="10676" y="22720"/>
                  </a:lnTo>
                  <a:lnTo>
                    <a:pt x="11143" y="22587"/>
                  </a:lnTo>
                  <a:lnTo>
                    <a:pt x="11377" y="22520"/>
                  </a:lnTo>
                  <a:lnTo>
                    <a:pt x="11610" y="22420"/>
                  </a:lnTo>
                  <a:close/>
                  <a:moveTo>
                    <a:pt x="11210" y="23988"/>
                  </a:moveTo>
                  <a:lnTo>
                    <a:pt x="11377" y="24021"/>
                  </a:lnTo>
                  <a:lnTo>
                    <a:pt x="11510" y="24088"/>
                  </a:lnTo>
                  <a:lnTo>
                    <a:pt x="11577" y="24155"/>
                  </a:lnTo>
                  <a:lnTo>
                    <a:pt x="11577" y="24221"/>
                  </a:lnTo>
                  <a:lnTo>
                    <a:pt x="11577" y="24321"/>
                  </a:lnTo>
                  <a:lnTo>
                    <a:pt x="11544" y="24388"/>
                  </a:lnTo>
                  <a:lnTo>
                    <a:pt x="11477" y="24522"/>
                  </a:lnTo>
                  <a:lnTo>
                    <a:pt x="11377" y="24588"/>
                  </a:lnTo>
                  <a:lnTo>
                    <a:pt x="11177" y="24722"/>
                  </a:lnTo>
                  <a:lnTo>
                    <a:pt x="10910" y="24855"/>
                  </a:lnTo>
                  <a:lnTo>
                    <a:pt x="10609" y="24955"/>
                  </a:lnTo>
                  <a:lnTo>
                    <a:pt x="10009" y="25089"/>
                  </a:lnTo>
                  <a:lnTo>
                    <a:pt x="9408" y="25189"/>
                  </a:lnTo>
                  <a:lnTo>
                    <a:pt x="8808" y="25222"/>
                  </a:lnTo>
                  <a:lnTo>
                    <a:pt x="7573" y="25289"/>
                  </a:lnTo>
                  <a:lnTo>
                    <a:pt x="6406" y="25389"/>
                  </a:lnTo>
                  <a:lnTo>
                    <a:pt x="5805" y="25389"/>
                  </a:lnTo>
                  <a:lnTo>
                    <a:pt x="5238" y="25356"/>
                  </a:lnTo>
                  <a:lnTo>
                    <a:pt x="4938" y="25289"/>
                  </a:lnTo>
                  <a:lnTo>
                    <a:pt x="4637" y="25222"/>
                  </a:lnTo>
                  <a:lnTo>
                    <a:pt x="4404" y="25122"/>
                  </a:lnTo>
                  <a:lnTo>
                    <a:pt x="4270" y="25055"/>
                  </a:lnTo>
                  <a:lnTo>
                    <a:pt x="4170" y="24989"/>
                  </a:lnTo>
                  <a:lnTo>
                    <a:pt x="4104" y="24855"/>
                  </a:lnTo>
                  <a:lnTo>
                    <a:pt x="4104" y="24755"/>
                  </a:lnTo>
                  <a:lnTo>
                    <a:pt x="4170" y="24688"/>
                  </a:lnTo>
                  <a:lnTo>
                    <a:pt x="4304" y="24622"/>
                  </a:lnTo>
                  <a:lnTo>
                    <a:pt x="4571" y="24555"/>
                  </a:lnTo>
                  <a:lnTo>
                    <a:pt x="4771" y="24522"/>
                  </a:lnTo>
                  <a:lnTo>
                    <a:pt x="5338" y="24522"/>
                  </a:lnTo>
                  <a:lnTo>
                    <a:pt x="5939" y="24555"/>
                  </a:lnTo>
                  <a:lnTo>
                    <a:pt x="6606" y="24622"/>
                  </a:lnTo>
                  <a:lnTo>
                    <a:pt x="7273" y="24622"/>
                  </a:lnTo>
                  <a:lnTo>
                    <a:pt x="7940" y="24588"/>
                  </a:lnTo>
                  <a:lnTo>
                    <a:pt x="8608" y="24522"/>
                  </a:lnTo>
                  <a:lnTo>
                    <a:pt x="9342" y="24455"/>
                  </a:lnTo>
                  <a:lnTo>
                    <a:pt x="10042" y="24321"/>
                  </a:lnTo>
                  <a:lnTo>
                    <a:pt x="10376" y="24221"/>
                  </a:lnTo>
                  <a:lnTo>
                    <a:pt x="10709" y="24121"/>
                  </a:lnTo>
                  <a:lnTo>
                    <a:pt x="10976" y="24021"/>
                  </a:lnTo>
                  <a:lnTo>
                    <a:pt x="11076" y="23988"/>
                  </a:lnTo>
                  <a:close/>
                  <a:moveTo>
                    <a:pt x="7373" y="0"/>
                  </a:moveTo>
                  <a:lnTo>
                    <a:pt x="7273" y="34"/>
                  </a:lnTo>
                  <a:lnTo>
                    <a:pt x="7240" y="67"/>
                  </a:lnTo>
                  <a:lnTo>
                    <a:pt x="7206" y="134"/>
                  </a:lnTo>
                  <a:lnTo>
                    <a:pt x="7140" y="367"/>
                  </a:lnTo>
                  <a:lnTo>
                    <a:pt x="7040" y="634"/>
                  </a:lnTo>
                  <a:lnTo>
                    <a:pt x="6773" y="1068"/>
                  </a:lnTo>
                  <a:lnTo>
                    <a:pt x="6506" y="1468"/>
                  </a:lnTo>
                  <a:lnTo>
                    <a:pt x="6172" y="1869"/>
                  </a:lnTo>
                  <a:lnTo>
                    <a:pt x="5772" y="2202"/>
                  </a:lnTo>
                  <a:lnTo>
                    <a:pt x="5371" y="2536"/>
                  </a:lnTo>
                  <a:lnTo>
                    <a:pt x="4537" y="3136"/>
                  </a:lnTo>
                  <a:lnTo>
                    <a:pt x="3637" y="3737"/>
                  </a:lnTo>
                  <a:lnTo>
                    <a:pt x="2769" y="4337"/>
                  </a:lnTo>
                  <a:lnTo>
                    <a:pt x="2369" y="4704"/>
                  </a:lnTo>
                  <a:lnTo>
                    <a:pt x="1968" y="5038"/>
                  </a:lnTo>
                  <a:lnTo>
                    <a:pt x="1601" y="5438"/>
                  </a:lnTo>
                  <a:lnTo>
                    <a:pt x="1268" y="5872"/>
                  </a:lnTo>
                  <a:lnTo>
                    <a:pt x="901" y="6439"/>
                  </a:lnTo>
                  <a:lnTo>
                    <a:pt x="634" y="7006"/>
                  </a:lnTo>
                  <a:lnTo>
                    <a:pt x="400" y="7640"/>
                  </a:lnTo>
                  <a:lnTo>
                    <a:pt x="234" y="8274"/>
                  </a:lnTo>
                  <a:lnTo>
                    <a:pt x="134" y="8908"/>
                  </a:lnTo>
                  <a:lnTo>
                    <a:pt x="67" y="9542"/>
                  </a:lnTo>
                  <a:lnTo>
                    <a:pt x="0" y="10209"/>
                  </a:lnTo>
                  <a:lnTo>
                    <a:pt x="0" y="10843"/>
                  </a:lnTo>
                  <a:lnTo>
                    <a:pt x="33" y="11544"/>
                  </a:lnTo>
                  <a:lnTo>
                    <a:pt x="67" y="12244"/>
                  </a:lnTo>
                  <a:lnTo>
                    <a:pt x="134" y="12912"/>
                  </a:lnTo>
                  <a:lnTo>
                    <a:pt x="234" y="13612"/>
                  </a:lnTo>
                  <a:lnTo>
                    <a:pt x="367" y="14279"/>
                  </a:lnTo>
                  <a:lnTo>
                    <a:pt x="534" y="14947"/>
                  </a:lnTo>
                  <a:lnTo>
                    <a:pt x="701" y="15614"/>
                  </a:lnTo>
                  <a:lnTo>
                    <a:pt x="901" y="16281"/>
                  </a:lnTo>
                  <a:lnTo>
                    <a:pt x="1168" y="16982"/>
                  </a:lnTo>
                  <a:lnTo>
                    <a:pt x="1435" y="17682"/>
                  </a:lnTo>
                  <a:lnTo>
                    <a:pt x="1768" y="18383"/>
                  </a:lnTo>
                  <a:lnTo>
                    <a:pt x="2102" y="19084"/>
                  </a:lnTo>
                  <a:lnTo>
                    <a:pt x="2469" y="19717"/>
                  </a:lnTo>
                  <a:lnTo>
                    <a:pt x="2869" y="20385"/>
                  </a:lnTo>
                  <a:lnTo>
                    <a:pt x="3270" y="21019"/>
                  </a:lnTo>
                  <a:lnTo>
                    <a:pt x="3737" y="21619"/>
                  </a:lnTo>
                  <a:lnTo>
                    <a:pt x="3637" y="21686"/>
                  </a:lnTo>
                  <a:lnTo>
                    <a:pt x="3603" y="21753"/>
                  </a:lnTo>
                  <a:lnTo>
                    <a:pt x="3603" y="21819"/>
                  </a:lnTo>
                  <a:lnTo>
                    <a:pt x="3603" y="22053"/>
                  </a:lnTo>
                  <a:lnTo>
                    <a:pt x="3670" y="22253"/>
                  </a:lnTo>
                  <a:lnTo>
                    <a:pt x="3803" y="22420"/>
                  </a:lnTo>
                  <a:lnTo>
                    <a:pt x="3937" y="22553"/>
                  </a:lnTo>
                  <a:lnTo>
                    <a:pt x="3837" y="22687"/>
                  </a:lnTo>
                  <a:lnTo>
                    <a:pt x="3770" y="22820"/>
                  </a:lnTo>
                  <a:lnTo>
                    <a:pt x="3703" y="22987"/>
                  </a:lnTo>
                  <a:lnTo>
                    <a:pt x="3703" y="23154"/>
                  </a:lnTo>
                  <a:lnTo>
                    <a:pt x="3703" y="23321"/>
                  </a:lnTo>
                  <a:lnTo>
                    <a:pt x="3737" y="23487"/>
                  </a:lnTo>
                  <a:lnTo>
                    <a:pt x="3803" y="23621"/>
                  </a:lnTo>
                  <a:lnTo>
                    <a:pt x="3904" y="23788"/>
                  </a:lnTo>
                  <a:lnTo>
                    <a:pt x="4104" y="23988"/>
                  </a:lnTo>
                  <a:lnTo>
                    <a:pt x="4337" y="24155"/>
                  </a:lnTo>
                  <a:lnTo>
                    <a:pt x="4137" y="24221"/>
                  </a:lnTo>
                  <a:lnTo>
                    <a:pt x="3937" y="24355"/>
                  </a:lnTo>
                  <a:lnTo>
                    <a:pt x="3803" y="24555"/>
                  </a:lnTo>
                  <a:lnTo>
                    <a:pt x="3737" y="24755"/>
                  </a:lnTo>
                  <a:lnTo>
                    <a:pt x="3737" y="24855"/>
                  </a:lnTo>
                  <a:lnTo>
                    <a:pt x="3737" y="24989"/>
                  </a:lnTo>
                  <a:lnTo>
                    <a:pt x="3770" y="25089"/>
                  </a:lnTo>
                  <a:lnTo>
                    <a:pt x="3837" y="25189"/>
                  </a:lnTo>
                  <a:lnTo>
                    <a:pt x="3937" y="25289"/>
                  </a:lnTo>
                  <a:lnTo>
                    <a:pt x="4037" y="25389"/>
                  </a:lnTo>
                  <a:lnTo>
                    <a:pt x="4270" y="25523"/>
                  </a:lnTo>
                  <a:lnTo>
                    <a:pt x="4537" y="25623"/>
                  </a:lnTo>
                  <a:lnTo>
                    <a:pt x="4804" y="25689"/>
                  </a:lnTo>
                  <a:lnTo>
                    <a:pt x="5238" y="25756"/>
                  </a:lnTo>
                  <a:lnTo>
                    <a:pt x="5705" y="25789"/>
                  </a:lnTo>
                  <a:lnTo>
                    <a:pt x="5738" y="25956"/>
                  </a:lnTo>
                  <a:lnTo>
                    <a:pt x="5805" y="26123"/>
                  </a:lnTo>
                  <a:lnTo>
                    <a:pt x="5872" y="26290"/>
                  </a:lnTo>
                  <a:lnTo>
                    <a:pt x="6005" y="26423"/>
                  </a:lnTo>
                  <a:lnTo>
                    <a:pt x="6139" y="26557"/>
                  </a:lnTo>
                  <a:lnTo>
                    <a:pt x="6272" y="26657"/>
                  </a:lnTo>
                  <a:lnTo>
                    <a:pt x="6639" y="26857"/>
                  </a:lnTo>
                  <a:lnTo>
                    <a:pt x="7006" y="26990"/>
                  </a:lnTo>
                  <a:lnTo>
                    <a:pt x="7407" y="27091"/>
                  </a:lnTo>
                  <a:lnTo>
                    <a:pt x="7807" y="27157"/>
                  </a:lnTo>
                  <a:lnTo>
                    <a:pt x="8141" y="27157"/>
                  </a:lnTo>
                  <a:lnTo>
                    <a:pt x="8541" y="27124"/>
                  </a:lnTo>
                  <a:lnTo>
                    <a:pt x="8975" y="27057"/>
                  </a:lnTo>
                  <a:lnTo>
                    <a:pt x="9342" y="26890"/>
                  </a:lnTo>
                  <a:lnTo>
                    <a:pt x="9542" y="26790"/>
                  </a:lnTo>
                  <a:lnTo>
                    <a:pt x="9709" y="26690"/>
                  </a:lnTo>
                  <a:lnTo>
                    <a:pt x="9975" y="26423"/>
                  </a:lnTo>
                  <a:lnTo>
                    <a:pt x="10176" y="26123"/>
                  </a:lnTo>
                  <a:lnTo>
                    <a:pt x="10342" y="25789"/>
                  </a:lnTo>
                  <a:lnTo>
                    <a:pt x="10443" y="25422"/>
                  </a:lnTo>
                  <a:lnTo>
                    <a:pt x="10943" y="25256"/>
                  </a:lnTo>
                  <a:lnTo>
                    <a:pt x="11210" y="25156"/>
                  </a:lnTo>
                  <a:lnTo>
                    <a:pt x="11443" y="25055"/>
                  </a:lnTo>
                  <a:lnTo>
                    <a:pt x="11677" y="24889"/>
                  </a:lnTo>
                  <a:lnTo>
                    <a:pt x="11844" y="24688"/>
                  </a:lnTo>
                  <a:lnTo>
                    <a:pt x="11911" y="24555"/>
                  </a:lnTo>
                  <a:lnTo>
                    <a:pt x="11977" y="24455"/>
                  </a:lnTo>
                  <a:lnTo>
                    <a:pt x="11977" y="24288"/>
                  </a:lnTo>
                  <a:lnTo>
                    <a:pt x="11977" y="24155"/>
                  </a:lnTo>
                  <a:lnTo>
                    <a:pt x="11911" y="23988"/>
                  </a:lnTo>
                  <a:lnTo>
                    <a:pt x="11810" y="23821"/>
                  </a:lnTo>
                  <a:lnTo>
                    <a:pt x="11677" y="23721"/>
                  </a:lnTo>
                  <a:lnTo>
                    <a:pt x="11510" y="23654"/>
                  </a:lnTo>
                  <a:lnTo>
                    <a:pt x="11677" y="23521"/>
                  </a:lnTo>
                  <a:lnTo>
                    <a:pt x="11810" y="23354"/>
                  </a:lnTo>
                  <a:lnTo>
                    <a:pt x="11911" y="23187"/>
                  </a:lnTo>
                  <a:lnTo>
                    <a:pt x="12011" y="22987"/>
                  </a:lnTo>
                  <a:lnTo>
                    <a:pt x="12044" y="22820"/>
                  </a:lnTo>
                  <a:lnTo>
                    <a:pt x="12077" y="22620"/>
                  </a:lnTo>
                  <a:lnTo>
                    <a:pt x="12044" y="22420"/>
                  </a:lnTo>
                  <a:lnTo>
                    <a:pt x="11977" y="22220"/>
                  </a:lnTo>
                  <a:lnTo>
                    <a:pt x="12111" y="22086"/>
                  </a:lnTo>
                  <a:lnTo>
                    <a:pt x="12211" y="21953"/>
                  </a:lnTo>
                  <a:lnTo>
                    <a:pt x="12277" y="21819"/>
                  </a:lnTo>
                  <a:lnTo>
                    <a:pt x="12344" y="21652"/>
                  </a:lnTo>
                  <a:lnTo>
                    <a:pt x="12344" y="21452"/>
                  </a:lnTo>
                  <a:lnTo>
                    <a:pt x="12311" y="21252"/>
                  </a:lnTo>
                  <a:lnTo>
                    <a:pt x="12244" y="21085"/>
                  </a:lnTo>
                  <a:lnTo>
                    <a:pt x="12111" y="20952"/>
                  </a:lnTo>
                  <a:lnTo>
                    <a:pt x="12644" y="19617"/>
                  </a:lnTo>
                  <a:lnTo>
                    <a:pt x="13178" y="18250"/>
                  </a:lnTo>
                  <a:lnTo>
                    <a:pt x="13612" y="16848"/>
                  </a:lnTo>
                  <a:lnTo>
                    <a:pt x="14046" y="15447"/>
                  </a:lnTo>
                  <a:lnTo>
                    <a:pt x="14413" y="14046"/>
                  </a:lnTo>
                  <a:lnTo>
                    <a:pt x="14746" y="12611"/>
                  </a:lnTo>
                  <a:lnTo>
                    <a:pt x="15013" y="11177"/>
                  </a:lnTo>
                  <a:lnTo>
                    <a:pt x="15247" y="9742"/>
                  </a:lnTo>
                  <a:lnTo>
                    <a:pt x="15280" y="9142"/>
                  </a:lnTo>
                  <a:lnTo>
                    <a:pt x="15313" y="8508"/>
                  </a:lnTo>
                  <a:lnTo>
                    <a:pt x="15280" y="7907"/>
                  </a:lnTo>
                  <a:lnTo>
                    <a:pt x="15213" y="7340"/>
                  </a:lnTo>
                  <a:lnTo>
                    <a:pt x="15047" y="6739"/>
                  </a:lnTo>
                  <a:lnTo>
                    <a:pt x="14846" y="6206"/>
                  </a:lnTo>
                  <a:lnTo>
                    <a:pt x="14713" y="5939"/>
                  </a:lnTo>
                  <a:lnTo>
                    <a:pt x="14546" y="5672"/>
                  </a:lnTo>
                  <a:lnTo>
                    <a:pt x="14379" y="5405"/>
                  </a:lnTo>
                  <a:lnTo>
                    <a:pt x="14179" y="5171"/>
                  </a:lnTo>
                  <a:lnTo>
                    <a:pt x="13846" y="4804"/>
                  </a:lnTo>
                  <a:lnTo>
                    <a:pt x="13512" y="4471"/>
                  </a:lnTo>
                  <a:lnTo>
                    <a:pt x="13112" y="4171"/>
                  </a:lnTo>
                  <a:lnTo>
                    <a:pt x="12711" y="3870"/>
                  </a:lnTo>
                  <a:lnTo>
                    <a:pt x="11877" y="3370"/>
                  </a:lnTo>
                  <a:lnTo>
                    <a:pt x="11043" y="2869"/>
                  </a:lnTo>
                  <a:lnTo>
                    <a:pt x="10076" y="2302"/>
                  </a:lnTo>
                  <a:lnTo>
                    <a:pt x="9575" y="2002"/>
                  </a:lnTo>
                  <a:lnTo>
                    <a:pt x="9108" y="1702"/>
                  </a:lnTo>
                  <a:lnTo>
                    <a:pt x="8674" y="1335"/>
                  </a:lnTo>
                  <a:lnTo>
                    <a:pt x="8274" y="968"/>
                  </a:lnTo>
                  <a:lnTo>
                    <a:pt x="7907" y="567"/>
                  </a:lnTo>
                  <a:lnTo>
                    <a:pt x="7573" y="100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683550" y="2336600"/>
              <a:ext cx="50900" cy="32550"/>
            </a:xfrm>
            <a:custGeom>
              <a:avLst/>
              <a:gdLst/>
              <a:ahLst/>
              <a:cxnLst/>
              <a:rect l="l" t="t" r="r" b="b"/>
              <a:pathLst>
                <a:path w="2036" h="1302" extrusionOk="0">
                  <a:moveTo>
                    <a:pt x="167" y="1"/>
                  </a:moveTo>
                  <a:lnTo>
                    <a:pt x="100" y="34"/>
                  </a:lnTo>
                  <a:lnTo>
                    <a:pt x="34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34" y="368"/>
                  </a:lnTo>
                  <a:lnTo>
                    <a:pt x="100" y="434"/>
                  </a:lnTo>
                  <a:lnTo>
                    <a:pt x="1668" y="1268"/>
                  </a:lnTo>
                  <a:lnTo>
                    <a:pt x="1768" y="1302"/>
                  </a:lnTo>
                  <a:lnTo>
                    <a:pt x="1869" y="1302"/>
                  </a:lnTo>
                  <a:lnTo>
                    <a:pt x="1935" y="1268"/>
                  </a:lnTo>
                  <a:lnTo>
                    <a:pt x="2002" y="1202"/>
                  </a:lnTo>
                  <a:lnTo>
                    <a:pt x="2035" y="1102"/>
                  </a:lnTo>
                  <a:lnTo>
                    <a:pt x="2035" y="1002"/>
                  </a:lnTo>
                  <a:lnTo>
                    <a:pt x="2002" y="935"/>
                  </a:lnTo>
                  <a:lnTo>
                    <a:pt x="1935" y="868"/>
                  </a:lnTo>
                  <a:lnTo>
                    <a:pt x="334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716075" y="2259875"/>
              <a:ext cx="45900" cy="72575"/>
            </a:xfrm>
            <a:custGeom>
              <a:avLst/>
              <a:gdLst/>
              <a:ahLst/>
              <a:cxnLst/>
              <a:rect l="l" t="t" r="r" b="b"/>
              <a:pathLst>
                <a:path w="1836" h="2903" extrusionOk="0">
                  <a:moveTo>
                    <a:pt x="201" y="0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34" y="334"/>
                  </a:lnTo>
                  <a:lnTo>
                    <a:pt x="401" y="934"/>
                  </a:lnTo>
                  <a:lnTo>
                    <a:pt x="768" y="1535"/>
                  </a:lnTo>
                  <a:lnTo>
                    <a:pt x="1101" y="2169"/>
                  </a:lnTo>
                  <a:lnTo>
                    <a:pt x="1402" y="2803"/>
                  </a:lnTo>
                  <a:lnTo>
                    <a:pt x="1468" y="2869"/>
                  </a:lnTo>
                  <a:lnTo>
                    <a:pt x="1535" y="2903"/>
                  </a:lnTo>
                  <a:lnTo>
                    <a:pt x="1702" y="2903"/>
                  </a:lnTo>
                  <a:lnTo>
                    <a:pt x="1802" y="2836"/>
                  </a:lnTo>
                  <a:lnTo>
                    <a:pt x="1835" y="2736"/>
                  </a:lnTo>
                  <a:lnTo>
                    <a:pt x="1835" y="2669"/>
                  </a:lnTo>
                  <a:lnTo>
                    <a:pt x="1802" y="2569"/>
                  </a:lnTo>
                  <a:lnTo>
                    <a:pt x="1502" y="1935"/>
                  </a:lnTo>
                  <a:lnTo>
                    <a:pt x="1168" y="1301"/>
                  </a:lnTo>
                  <a:lnTo>
                    <a:pt x="834" y="701"/>
                  </a:lnTo>
                  <a:lnTo>
                    <a:pt x="434" y="100"/>
                  </a:lnTo>
                  <a:lnTo>
                    <a:pt x="367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791150" y="2231500"/>
              <a:ext cx="17525" cy="76775"/>
            </a:xfrm>
            <a:custGeom>
              <a:avLst/>
              <a:gdLst/>
              <a:ahLst/>
              <a:cxnLst/>
              <a:rect l="l" t="t" r="r" b="b"/>
              <a:pathLst>
                <a:path w="701" h="3071" extrusionOk="0">
                  <a:moveTo>
                    <a:pt x="267" y="1"/>
                  </a:moveTo>
                  <a:lnTo>
                    <a:pt x="167" y="34"/>
                  </a:lnTo>
                  <a:lnTo>
                    <a:pt x="67" y="68"/>
                  </a:lnTo>
                  <a:lnTo>
                    <a:pt x="33" y="134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100" y="935"/>
                  </a:lnTo>
                  <a:lnTo>
                    <a:pt x="167" y="1569"/>
                  </a:lnTo>
                  <a:lnTo>
                    <a:pt x="234" y="2203"/>
                  </a:lnTo>
                  <a:lnTo>
                    <a:pt x="234" y="2870"/>
                  </a:lnTo>
                  <a:lnTo>
                    <a:pt x="267" y="2937"/>
                  </a:lnTo>
                  <a:lnTo>
                    <a:pt x="300" y="3037"/>
                  </a:lnTo>
                  <a:lnTo>
                    <a:pt x="400" y="3070"/>
                  </a:lnTo>
                  <a:lnTo>
                    <a:pt x="567" y="3070"/>
                  </a:lnTo>
                  <a:lnTo>
                    <a:pt x="634" y="3037"/>
                  </a:lnTo>
                  <a:lnTo>
                    <a:pt x="701" y="2937"/>
                  </a:lnTo>
                  <a:lnTo>
                    <a:pt x="701" y="2870"/>
                  </a:lnTo>
                  <a:lnTo>
                    <a:pt x="667" y="2170"/>
                  </a:lnTo>
                  <a:lnTo>
                    <a:pt x="634" y="1502"/>
                  </a:lnTo>
                  <a:lnTo>
                    <a:pt x="567" y="835"/>
                  </a:lnTo>
                  <a:lnTo>
                    <a:pt x="467" y="168"/>
                  </a:lnTo>
                  <a:lnTo>
                    <a:pt x="400" y="101"/>
                  </a:lnTo>
                  <a:lnTo>
                    <a:pt x="334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844525" y="225487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601" y="0"/>
                  </a:moveTo>
                  <a:lnTo>
                    <a:pt x="534" y="33"/>
                  </a:lnTo>
                  <a:lnTo>
                    <a:pt x="467" y="67"/>
                  </a:lnTo>
                  <a:lnTo>
                    <a:pt x="401" y="167"/>
                  </a:lnTo>
                  <a:lnTo>
                    <a:pt x="0" y="1802"/>
                  </a:lnTo>
                  <a:lnTo>
                    <a:pt x="0" y="1902"/>
                  </a:lnTo>
                  <a:lnTo>
                    <a:pt x="0" y="1968"/>
                  </a:lnTo>
                  <a:lnTo>
                    <a:pt x="67" y="2035"/>
                  </a:lnTo>
                  <a:lnTo>
                    <a:pt x="167" y="2069"/>
                  </a:lnTo>
                  <a:lnTo>
                    <a:pt x="234" y="2102"/>
                  </a:lnTo>
                  <a:lnTo>
                    <a:pt x="334" y="2069"/>
                  </a:lnTo>
                  <a:lnTo>
                    <a:pt x="401" y="2002"/>
                  </a:lnTo>
                  <a:lnTo>
                    <a:pt x="434" y="1935"/>
                  </a:lnTo>
                  <a:lnTo>
                    <a:pt x="868" y="267"/>
                  </a:lnTo>
                  <a:lnTo>
                    <a:pt x="868" y="200"/>
                  </a:lnTo>
                  <a:lnTo>
                    <a:pt x="834" y="100"/>
                  </a:lnTo>
                  <a:lnTo>
                    <a:pt x="801" y="3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872875" y="2324100"/>
              <a:ext cx="31725" cy="26700"/>
            </a:xfrm>
            <a:custGeom>
              <a:avLst/>
              <a:gdLst/>
              <a:ahLst/>
              <a:cxnLst/>
              <a:rect l="l" t="t" r="r" b="b"/>
              <a:pathLst>
                <a:path w="1269" h="1068" extrusionOk="0">
                  <a:moveTo>
                    <a:pt x="1035" y="0"/>
                  </a:moveTo>
                  <a:lnTo>
                    <a:pt x="935" y="34"/>
                  </a:lnTo>
                  <a:lnTo>
                    <a:pt x="868" y="67"/>
                  </a:lnTo>
                  <a:lnTo>
                    <a:pt x="668" y="234"/>
                  </a:lnTo>
                  <a:lnTo>
                    <a:pt x="601" y="300"/>
                  </a:lnTo>
                  <a:lnTo>
                    <a:pt x="534" y="367"/>
                  </a:lnTo>
                  <a:lnTo>
                    <a:pt x="101" y="634"/>
                  </a:lnTo>
                  <a:lnTo>
                    <a:pt x="34" y="701"/>
                  </a:lnTo>
                  <a:lnTo>
                    <a:pt x="1" y="801"/>
                  </a:lnTo>
                  <a:lnTo>
                    <a:pt x="1" y="868"/>
                  </a:lnTo>
                  <a:lnTo>
                    <a:pt x="34" y="968"/>
                  </a:lnTo>
                  <a:lnTo>
                    <a:pt x="101" y="1034"/>
                  </a:lnTo>
                  <a:lnTo>
                    <a:pt x="167" y="1068"/>
                  </a:lnTo>
                  <a:lnTo>
                    <a:pt x="267" y="1068"/>
                  </a:lnTo>
                  <a:lnTo>
                    <a:pt x="368" y="1034"/>
                  </a:lnTo>
                  <a:lnTo>
                    <a:pt x="801" y="734"/>
                  </a:lnTo>
                  <a:lnTo>
                    <a:pt x="1202" y="401"/>
                  </a:lnTo>
                  <a:lnTo>
                    <a:pt x="1235" y="334"/>
                  </a:lnTo>
                  <a:lnTo>
                    <a:pt x="1268" y="234"/>
                  </a:lnTo>
                  <a:lnTo>
                    <a:pt x="1235" y="167"/>
                  </a:lnTo>
                  <a:lnTo>
                    <a:pt x="1202" y="67"/>
                  </a:lnTo>
                  <a:lnTo>
                    <a:pt x="1102" y="3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9" name="טבלה 78">
            <a:extLst>
              <a:ext uri="{FF2B5EF4-FFF2-40B4-BE49-F238E27FC236}">
                <a16:creationId xmlns:a16="http://schemas.microsoft.com/office/drawing/2014/main" id="{8CCDBB15-DAA3-5EA1-1488-C6223561D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42"/>
              </p:ext>
            </p:extLst>
          </p:nvPr>
        </p:nvGraphicFramePr>
        <p:xfrm>
          <a:off x="357608" y="1256563"/>
          <a:ext cx="6264179" cy="29401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44030">
                  <a:extLst>
                    <a:ext uri="{9D8B030D-6E8A-4147-A177-3AD203B41FA5}">
                      <a16:colId xmlns:a16="http://schemas.microsoft.com/office/drawing/2014/main" val="2568847182"/>
                    </a:ext>
                  </a:extLst>
                </a:gridCol>
                <a:gridCol w="1044030">
                  <a:extLst>
                    <a:ext uri="{9D8B030D-6E8A-4147-A177-3AD203B41FA5}">
                      <a16:colId xmlns:a16="http://schemas.microsoft.com/office/drawing/2014/main" val="1306866109"/>
                    </a:ext>
                  </a:extLst>
                </a:gridCol>
                <a:gridCol w="1044030">
                  <a:extLst>
                    <a:ext uri="{9D8B030D-6E8A-4147-A177-3AD203B41FA5}">
                      <a16:colId xmlns:a16="http://schemas.microsoft.com/office/drawing/2014/main" val="1496183603"/>
                    </a:ext>
                  </a:extLst>
                </a:gridCol>
                <a:gridCol w="1018766">
                  <a:extLst>
                    <a:ext uri="{9D8B030D-6E8A-4147-A177-3AD203B41FA5}">
                      <a16:colId xmlns:a16="http://schemas.microsoft.com/office/drawing/2014/main" val="1741011701"/>
                    </a:ext>
                  </a:extLst>
                </a:gridCol>
                <a:gridCol w="2113323">
                  <a:extLst>
                    <a:ext uri="{9D8B030D-6E8A-4147-A177-3AD203B41FA5}">
                      <a16:colId xmlns:a16="http://schemas.microsoft.com/office/drawing/2014/main" val="74075"/>
                    </a:ext>
                  </a:extLst>
                </a:gridCol>
              </a:tblGrid>
              <a:tr h="503737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>
                          <a:solidFill>
                            <a:schemeClr val="accent6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Month before</a:t>
                      </a:r>
                      <a:endParaRPr lang="he-IL" sz="1200" b="0" kern="1200" dirty="0">
                        <a:solidFill>
                          <a:schemeClr val="accent6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>
                          <a:solidFill>
                            <a:schemeClr val="accent6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 </a:t>
                      </a:r>
                      <a:r>
                        <a:rPr lang="en-US" sz="1200" b="0" kern="1200" dirty="0">
                          <a:solidFill>
                            <a:schemeClr val="accent6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month </a:t>
                      </a:r>
                      <a:endParaRPr lang="he-IL" sz="1200" b="0" kern="1200" dirty="0">
                        <a:solidFill>
                          <a:schemeClr val="accent6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>
                          <a:solidFill>
                            <a:schemeClr val="accent6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Week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6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 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6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week </a:t>
                      </a:r>
                      <a:endParaRPr lang="he-IL" sz="1200" b="0" dirty="0">
                        <a:solidFill>
                          <a:schemeClr val="accent6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03524"/>
                  </a:ext>
                </a:extLst>
              </a:tr>
              <a:tr h="302242">
                <a:tc gridSpan="2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Reject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H0 |     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 P = 0</a:t>
                      </a:r>
                      <a:endParaRPr lang="he-IL" sz="1200" kern="120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Reject H0 |  P =0.0002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MIDA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4525"/>
                  </a:ext>
                </a:extLst>
              </a:tr>
              <a:tr h="3022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86,661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74,693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81,532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79,055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Average: 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77524"/>
                  </a:ext>
                </a:extLst>
              </a:tr>
              <a:tr h="308407">
                <a:tc gridSpan="2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Reject H0 | P =0.0315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Accept H0 | P =0.5193</a:t>
                      </a:r>
                      <a:endParaRPr lang="he-IL" sz="12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TEX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68273"/>
                  </a:ext>
                </a:extLst>
              </a:tr>
              <a:tr h="3022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38,054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37,452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38,174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37,783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Average: 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39834"/>
                  </a:ext>
                </a:extLst>
              </a:tr>
              <a:tr h="308407">
                <a:tc gridSpan="2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Reject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H0 |         P = 0</a:t>
                      </a:r>
                      <a:endParaRPr lang="he-IL" sz="1200" kern="120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Accept H0 | P =0.1302</a:t>
                      </a:r>
                      <a:endParaRPr lang="he-IL" sz="12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ISRAEL 1</a:t>
                      </a:r>
                      <a:r>
                        <a:rPr lang="en-US" sz="120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lockdown  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56419"/>
                  </a:ext>
                </a:extLst>
              </a:tr>
              <a:tr h="3022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140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126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139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136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Average: 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19163"/>
                  </a:ext>
                </a:extLst>
              </a:tr>
              <a:tr h="308407">
                <a:tc gridSpan="2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Reject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H0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| P =0.017 </a:t>
                      </a:r>
                      <a:endParaRPr lang="he-IL" sz="1200" kern="120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Reject H0 | P =0.0006</a:t>
                      </a:r>
                      <a:endParaRPr lang="he-IL" sz="1200" kern="120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ISRAEL 2</a:t>
                      </a:r>
                      <a:r>
                        <a:rPr lang="en-US" sz="120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nd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lockdown 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05229"/>
                  </a:ext>
                </a:extLst>
              </a:tr>
              <a:tr h="3022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142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140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150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144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Average: </a:t>
                      </a:r>
                      <a:endParaRPr lang="he-IL" sz="12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78878"/>
                  </a:ext>
                </a:extLst>
              </a:tr>
            </a:tbl>
          </a:graphicData>
        </a:graphic>
      </p:graphicFrame>
      <p:sp>
        <p:nvSpPr>
          <p:cNvPr id="24" name="Google Shape;319;p33">
            <a:extLst>
              <a:ext uri="{FF2B5EF4-FFF2-40B4-BE49-F238E27FC236}">
                <a16:creationId xmlns:a16="http://schemas.microsoft.com/office/drawing/2014/main" id="{FA6F1828-691C-980D-B8A7-3184342DE6C7}"/>
              </a:ext>
            </a:extLst>
          </p:cNvPr>
          <p:cNvSpPr/>
          <p:nvPr/>
        </p:nvSpPr>
        <p:spPr>
          <a:xfrm>
            <a:off x="6954138" y="1439955"/>
            <a:ext cx="1608900" cy="16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20;p33">
            <a:extLst>
              <a:ext uri="{FF2B5EF4-FFF2-40B4-BE49-F238E27FC236}">
                <a16:creationId xmlns:a16="http://schemas.microsoft.com/office/drawing/2014/main" id="{445CD88E-6494-A326-B824-C4875C43F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6717" y="3330556"/>
            <a:ext cx="1783741" cy="86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T-Test</a:t>
            </a:r>
            <a:endParaRPr dirty="0"/>
          </a:p>
        </p:txBody>
      </p:sp>
      <p:grpSp>
        <p:nvGrpSpPr>
          <p:cNvPr id="26" name="Google Shape;341;p33">
            <a:extLst>
              <a:ext uri="{FF2B5EF4-FFF2-40B4-BE49-F238E27FC236}">
                <a16:creationId xmlns:a16="http://schemas.microsoft.com/office/drawing/2014/main" id="{E7D97EBF-C287-1570-8FB3-0A4444C7D76A}"/>
              </a:ext>
            </a:extLst>
          </p:cNvPr>
          <p:cNvGrpSpPr/>
          <p:nvPr/>
        </p:nvGrpSpPr>
        <p:grpSpPr>
          <a:xfrm>
            <a:off x="7314923" y="1266318"/>
            <a:ext cx="1085636" cy="1916461"/>
            <a:chOff x="2880425" y="2998025"/>
            <a:chExt cx="597225" cy="1054275"/>
          </a:xfrm>
        </p:grpSpPr>
        <p:sp>
          <p:nvSpPr>
            <p:cNvPr id="27" name="Google Shape;342;p33">
              <a:extLst>
                <a:ext uri="{FF2B5EF4-FFF2-40B4-BE49-F238E27FC236}">
                  <a16:creationId xmlns:a16="http://schemas.microsoft.com/office/drawing/2014/main" id="{27A8DCA0-A41E-39E4-7041-805C660F727B}"/>
                </a:ext>
              </a:extLst>
            </p:cNvPr>
            <p:cNvSpPr/>
            <p:nvPr/>
          </p:nvSpPr>
          <p:spPr>
            <a:xfrm>
              <a:off x="2961325" y="3082250"/>
              <a:ext cx="427075" cy="831600"/>
            </a:xfrm>
            <a:custGeom>
              <a:avLst/>
              <a:gdLst/>
              <a:ahLst/>
              <a:cxnLst/>
              <a:rect l="l" t="t" r="r" b="b"/>
              <a:pathLst>
                <a:path w="17083" h="33264" extrusionOk="0">
                  <a:moveTo>
                    <a:pt x="8742" y="1"/>
                  </a:moveTo>
                  <a:lnTo>
                    <a:pt x="8208" y="34"/>
                  </a:lnTo>
                  <a:lnTo>
                    <a:pt x="7674" y="134"/>
                  </a:lnTo>
                  <a:lnTo>
                    <a:pt x="7140" y="268"/>
                  </a:lnTo>
                  <a:lnTo>
                    <a:pt x="6640" y="401"/>
                  </a:lnTo>
                  <a:lnTo>
                    <a:pt x="6139" y="601"/>
                  </a:lnTo>
                  <a:lnTo>
                    <a:pt x="5639" y="835"/>
                  </a:lnTo>
                  <a:lnTo>
                    <a:pt x="5138" y="1102"/>
                  </a:lnTo>
                  <a:lnTo>
                    <a:pt x="4671" y="1402"/>
                  </a:lnTo>
                  <a:lnTo>
                    <a:pt x="4204" y="1736"/>
                  </a:lnTo>
                  <a:lnTo>
                    <a:pt x="3771" y="2103"/>
                  </a:lnTo>
                  <a:lnTo>
                    <a:pt x="3337" y="2503"/>
                  </a:lnTo>
                  <a:lnTo>
                    <a:pt x="2937" y="2937"/>
                  </a:lnTo>
                  <a:lnTo>
                    <a:pt x="2570" y="3404"/>
                  </a:lnTo>
                  <a:lnTo>
                    <a:pt x="2236" y="3871"/>
                  </a:lnTo>
                  <a:lnTo>
                    <a:pt x="1936" y="4338"/>
                  </a:lnTo>
                  <a:lnTo>
                    <a:pt x="1635" y="4872"/>
                  </a:lnTo>
                  <a:lnTo>
                    <a:pt x="1369" y="5372"/>
                  </a:lnTo>
                  <a:lnTo>
                    <a:pt x="1135" y="5906"/>
                  </a:lnTo>
                  <a:lnTo>
                    <a:pt x="901" y="6473"/>
                  </a:lnTo>
                  <a:lnTo>
                    <a:pt x="701" y="7040"/>
                  </a:lnTo>
                  <a:lnTo>
                    <a:pt x="534" y="7607"/>
                  </a:lnTo>
                  <a:lnTo>
                    <a:pt x="401" y="8175"/>
                  </a:lnTo>
                  <a:lnTo>
                    <a:pt x="268" y="8742"/>
                  </a:lnTo>
                  <a:lnTo>
                    <a:pt x="167" y="9342"/>
                  </a:lnTo>
                  <a:lnTo>
                    <a:pt x="101" y="9909"/>
                  </a:lnTo>
                  <a:lnTo>
                    <a:pt x="34" y="10510"/>
                  </a:lnTo>
                  <a:lnTo>
                    <a:pt x="1" y="11411"/>
                  </a:lnTo>
                  <a:lnTo>
                    <a:pt x="1" y="12345"/>
                  </a:lnTo>
                  <a:lnTo>
                    <a:pt x="34" y="13279"/>
                  </a:lnTo>
                  <a:lnTo>
                    <a:pt x="134" y="14180"/>
                  </a:lnTo>
                  <a:lnTo>
                    <a:pt x="268" y="15081"/>
                  </a:lnTo>
                  <a:lnTo>
                    <a:pt x="468" y="15981"/>
                  </a:lnTo>
                  <a:lnTo>
                    <a:pt x="701" y="16882"/>
                  </a:lnTo>
                  <a:lnTo>
                    <a:pt x="968" y="17750"/>
                  </a:lnTo>
                  <a:lnTo>
                    <a:pt x="1202" y="18383"/>
                  </a:lnTo>
                  <a:lnTo>
                    <a:pt x="1435" y="19017"/>
                  </a:lnTo>
                  <a:lnTo>
                    <a:pt x="1969" y="20252"/>
                  </a:lnTo>
                  <a:lnTo>
                    <a:pt x="2503" y="21486"/>
                  </a:lnTo>
                  <a:lnTo>
                    <a:pt x="3037" y="22721"/>
                  </a:lnTo>
                  <a:lnTo>
                    <a:pt x="3370" y="23688"/>
                  </a:lnTo>
                  <a:lnTo>
                    <a:pt x="3671" y="24689"/>
                  </a:lnTo>
                  <a:lnTo>
                    <a:pt x="3937" y="25656"/>
                  </a:lnTo>
                  <a:lnTo>
                    <a:pt x="4171" y="26657"/>
                  </a:lnTo>
                  <a:lnTo>
                    <a:pt x="4338" y="27692"/>
                  </a:lnTo>
                  <a:lnTo>
                    <a:pt x="4471" y="28692"/>
                  </a:lnTo>
                  <a:lnTo>
                    <a:pt x="4571" y="29727"/>
                  </a:lnTo>
                  <a:lnTo>
                    <a:pt x="4605" y="30761"/>
                  </a:lnTo>
                  <a:lnTo>
                    <a:pt x="4638" y="31495"/>
                  </a:lnTo>
                  <a:lnTo>
                    <a:pt x="4705" y="31862"/>
                  </a:lnTo>
                  <a:lnTo>
                    <a:pt x="4771" y="32196"/>
                  </a:lnTo>
                  <a:lnTo>
                    <a:pt x="4938" y="32529"/>
                  </a:lnTo>
                  <a:lnTo>
                    <a:pt x="5038" y="32696"/>
                  </a:lnTo>
                  <a:lnTo>
                    <a:pt x="5138" y="32829"/>
                  </a:lnTo>
                  <a:lnTo>
                    <a:pt x="5272" y="32963"/>
                  </a:lnTo>
                  <a:lnTo>
                    <a:pt x="5439" y="33063"/>
                  </a:lnTo>
                  <a:lnTo>
                    <a:pt x="5572" y="33163"/>
                  </a:lnTo>
                  <a:lnTo>
                    <a:pt x="5739" y="33230"/>
                  </a:lnTo>
                  <a:lnTo>
                    <a:pt x="5939" y="33263"/>
                  </a:lnTo>
                  <a:lnTo>
                    <a:pt x="6106" y="33230"/>
                  </a:lnTo>
                  <a:lnTo>
                    <a:pt x="6306" y="33196"/>
                  </a:lnTo>
                  <a:lnTo>
                    <a:pt x="6473" y="33163"/>
                  </a:lnTo>
                  <a:lnTo>
                    <a:pt x="6640" y="33063"/>
                  </a:lnTo>
                  <a:lnTo>
                    <a:pt x="6807" y="32963"/>
                  </a:lnTo>
                  <a:lnTo>
                    <a:pt x="7107" y="32729"/>
                  </a:lnTo>
                  <a:lnTo>
                    <a:pt x="7274" y="32529"/>
                  </a:lnTo>
                  <a:lnTo>
                    <a:pt x="7407" y="32296"/>
                  </a:lnTo>
                  <a:lnTo>
                    <a:pt x="7541" y="32062"/>
                  </a:lnTo>
                  <a:lnTo>
                    <a:pt x="7674" y="31829"/>
                  </a:lnTo>
                  <a:lnTo>
                    <a:pt x="7841" y="31295"/>
                  </a:lnTo>
                  <a:lnTo>
                    <a:pt x="7974" y="30761"/>
                  </a:lnTo>
                  <a:lnTo>
                    <a:pt x="8174" y="29627"/>
                  </a:lnTo>
                  <a:lnTo>
                    <a:pt x="8275" y="29093"/>
                  </a:lnTo>
                  <a:lnTo>
                    <a:pt x="8408" y="28559"/>
                  </a:lnTo>
                  <a:lnTo>
                    <a:pt x="8642" y="28025"/>
                  </a:lnTo>
                  <a:lnTo>
                    <a:pt x="8842" y="27458"/>
                  </a:lnTo>
                  <a:lnTo>
                    <a:pt x="9376" y="26390"/>
                  </a:lnTo>
                  <a:lnTo>
                    <a:pt x="9943" y="25356"/>
                  </a:lnTo>
                  <a:lnTo>
                    <a:pt x="10543" y="24355"/>
                  </a:lnTo>
                  <a:lnTo>
                    <a:pt x="11377" y="23088"/>
                  </a:lnTo>
                  <a:lnTo>
                    <a:pt x="12211" y="21820"/>
                  </a:lnTo>
                  <a:lnTo>
                    <a:pt x="13045" y="20552"/>
                  </a:lnTo>
                  <a:lnTo>
                    <a:pt x="13879" y="19251"/>
                  </a:lnTo>
                  <a:lnTo>
                    <a:pt x="14647" y="17950"/>
                  </a:lnTo>
                  <a:lnTo>
                    <a:pt x="15014" y="17282"/>
                  </a:lnTo>
                  <a:lnTo>
                    <a:pt x="15347" y="16582"/>
                  </a:lnTo>
                  <a:lnTo>
                    <a:pt x="15648" y="15915"/>
                  </a:lnTo>
                  <a:lnTo>
                    <a:pt x="15948" y="15214"/>
                  </a:lnTo>
                  <a:lnTo>
                    <a:pt x="16181" y="14480"/>
                  </a:lnTo>
                  <a:lnTo>
                    <a:pt x="16415" y="13746"/>
                  </a:lnTo>
                  <a:lnTo>
                    <a:pt x="16649" y="12912"/>
                  </a:lnTo>
                  <a:lnTo>
                    <a:pt x="16815" y="12045"/>
                  </a:lnTo>
                  <a:lnTo>
                    <a:pt x="16949" y="11177"/>
                  </a:lnTo>
                  <a:lnTo>
                    <a:pt x="17049" y="10310"/>
                  </a:lnTo>
                  <a:lnTo>
                    <a:pt x="17082" y="9409"/>
                  </a:lnTo>
                  <a:lnTo>
                    <a:pt x="17049" y="8541"/>
                  </a:lnTo>
                  <a:lnTo>
                    <a:pt x="16982" y="7674"/>
                  </a:lnTo>
                  <a:lnTo>
                    <a:pt x="16849" y="6807"/>
                  </a:lnTo>
                  <a:lnTo>
                    <a:pt x="16749" y="6306"/>
                  </a:lnTo>
                  <a:lnTo>
                    <a:pt x="16615" y="5806"/>
                  </a:lnTo>
                  <a:lnTo>
                    <a:pt x="16448" y="5305"/>
                  </a:lnTo>
                  <a:lnTo>
                    <a:pt x="16248" y="4805"/>
                  </a:lnTo>
                  <a:lnTo>
                    <a:pt x="16048" y="4304"/>
                  </a:lnTo>
                  <a:lnTo>
                    <a:pt x="15814" y="3837"/>
                  </a:lnTo>
                  <a:lnTo>
                    <a:pt x="15548" y="3404"/>
                  </a:lnTo>
                  <a:lnTo>
                    <a:pt x="15247" y="2937"/>
                  </a:lnTo>
                  <a:lnTo>
                    <a:pt x="14947" y="2536"/>
                  </a:lnTo>
                  <a:lnTo>
                    <a:pt x="14580" y="2136"/>
                  </a:lnTo>
                  <a:lnTo>
                    <a:pt x="14213" y="1769"/>
                  </a:lnTo>
                  <a:lnTo>
                    <a:pt x="13846" y="1435"/>
                  </a:lnTo>
                  <a:lnTo>
                    <a:pt x="13412" y="1135"/>
                  </a:lnTo>
                  <a:lnTo>
                    <a:pt x="12979" y="868"/>
                  </a:lnTo>
                  <a:lnTo>
                    <a:pt x="12512" y="635"/>
                  </a:lnTo>
                  <a:lnTo>
                    <a:pt x="12011" y="434"/>
                  </a:lnTo>
                  <a:lnTo>
                    <a:pt x="11477" y="301"/>
                  </a:lnTo>
                  <a:lnTo>
                    <a:pt x="10910" y="168"/>
                  </a:lnTo>
                  <a:lnTo>
                    <a:pt x="10376" y="67"/>
                  </a:lnTo>
                  <a:lnTo>
                    <a:pt x="9843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3;p33">
              <a:extLst>
                <a:ext uri="{FF2B5EF4-FFF2-40B4-BE49-F238E27FC236}">
                  <a16:creationId xmlns:a16="http://schemas.microsoft.com/office/drawing/2014/main" id="{B986554F-C94B-26AC-583C-BAC14C57D801}"/>
                </a:ext>
              </a:extLst>
            </p:cNvPr>
            <p:cNvSpPr/>
            <p:nvPr/>
          </p:nvSpPr>
          <p:spPr>
            <a:xfrm>
              <a:off x="2880425" y="2998025"/>
              <a:ext cx="597225" cy="960025"/>
            </a:xfrm>
            <a:custGeom>
              <a:avLst/>
              <a:gdLst/>
              <a:ahLst/>
              <a:cxnLst/>
              <a:rect l="l" t="t" r="r" b="b"/>
              <a:pathLst>
                <a:path w="23889" h="38401" extrusionOk="0">
                  <a:moveTo>
                    <a:pt x="11878" y="0"/>
                  </a:moveTo>
                  <a:lnTo>
                    <a:pt x="11344" y="33"/>
                  </a:lnTo>
                  <a:lnTo>
                    <a:pt x="10810" y="67"/>
                  </a:lnTo>
                  <a:lnTo>
                    <a:pt x="10276" y="134"/>
                  </a:lnTo>
                  <a:lnTo>
                    <a:pt x="9742" y="234"/>
                  </a:lnTo>
                  <a:lnTo>
                    <a:pt x="9209" y="334"/>
                  </a:lnTo>
                  <a:lnTo>
                    <a:pt x="8675" y="501"/>
                  </a:lnTo>
                  <a:lnTo>
                    <a:pt x="8141" y="667"/>
                  </a:lnTo>
                  <a:lnTo>
                    <a:pt x="7640" y="868"/>
                  </a:lnTo>
                  <a:lnTo>
                    <a:pt x="7140" y="1068"/>
                  </a:lnTo>
                  <a:lnTo>
                    <a:pt x="6640" y="1335"/>
                  </a:lnTo>
                  <a:lnTo>
                    <a:pt x="6139" y="1601"/>
                  </a:lnTo>
                  <a:lnTo>
                    <a:pt x="5672" y="1902"/>
                  </a:lnTo>
                  <a:lnTo>
                    <a:pt x="5238" y="2202"/>
                  </a:lnTo>
                  <a:lnTo>
                    <a:pt x="4805" y="2536"/>
                  </a:lnTo>
                  <a:lnTo>
                    <a:pt x="4371" y="2903"/>
                  </a:lnTo>
                  <a:lnTo>
                    <a:pt x="3971" y="3270"/>
                  </a:lnTo>
                  <a:lnTo>
                    <a:pt x="3604" y="3637"/>
                  </a:lnTo>
                  <a:lnTo>
                    <a:pt x="3237" y="4070"/>
                  </a:lnTo>
                  <a:lnTo>
                    <a:pt x="2870" y="4471"/>
                  </a:lnTo>
                  <a:lnTo>
                    <a:pt x="2569" y="4938"/>
                  </a:lnTo>
                  <a:lnTo>
                    <a:pt x="2236" y="5371"/>
                  </a:lnTo>
                  <a:lnTo>
                    <a:pt x="1969" y="5839"/>
                  </a:lnTo>
                  <a:lnTo>
                    <a:pt x="1702" y="6339"/>
                  </a:lnTo>
                  <a:lnTo>
                    <a:pt x="1468" y="6839"/>
                  </a:lnTo>
                  <a:lnTo>
                    <a:pt x="1235" y="7340"/>
                  </a:lnTo>
                  <a:lnTo>
                    <a:pt x="1001" y="7940"/>
                  </a:lnTo>
                  <a:lnTo>
                    <a:pt x="835" y="8508"/>
                  </a:lnTo>
                  <a:lnTo>
                    <a:pt x="634" y="9108"/>
                  </a:lnTo>
                  <a:lnTo>
                    <a:pt x="501" y="9709"/>
                  </a:lnTo>
                  <a:lnTo>
                    <a:pt x="367" y="10342"/>
                  </a:lnTo>
                  <a:lnTo>
                    <a:pt x="234" y="10943"/>
                  </a:lnTo>
                  <a:lnTo>
                    <a:pt x="167" y="11577"/>
                  </a:lnTo>
                  <a:lnTo>
                    <a:pt x="101" y="12177"/>
                  </a:lnTo>
                  <a:lnTo>
                    <a:pt x="0" y="13445"/>
                  </a:lnTo>
                  <a:lnTo>
                    <a:pt x="0" y="14680"/>
                  </a:lnTo>
                  <a:lnTo>
                    <a:pt x="34" y="15947"/>
                  </a:lnTo>
                  <a:lnTo>
                    <a:pt x="167" y="17182"/>
                  </a:lnTo>
                  <a:lnTo>
                    <a:pt x="334" y="18416"/>
                  </a:lnTo>
                  <a:lnTo>
                    <a:pt x="568" y="19617"/>
                  </a:lnTo>
                  <a:lnTo>
                    <a:pt x="835" y="20818"/>
                  </a:lnTo>
                  <a:lnTo>
                    <a:pt x="1168" y="22019"/>
                  </a:lnTo>
                  <a:lnTo>
                    <a:pt x="1535" y="23187"/>
                  </a:lnTo>
                  <a:lnTo>
                    <a:pt x="1969" y="24355"/>
                  </a:lnTo>
                  <a:lnTo>
                    <a:pt x="2403" y="25522"/>
                  </a:lnTo>
                  <a:lnTo>
                    <a:pt x="2903" y="26657"/>
                  </a:lnTo>
                  <a:lnTo>
                    <a:pt x="3437" y="27791"/>
                  </a:lnTo>
                  <a:lnTo>
                    <a:pt x="4004" y="28925"/>
                  </a:lnTo>
                  <a:lnTo>
                    <a:pt x="5172" y="31161"/>
                  </a:lnTo>
                  <a:lnTo>
                    <a:pt x="5705" y="32262"/>
                  </a:lnTo>
                  <a:lnTo>
                    <a:pt x="5972" y="32829"/>
                  </a:lnTo>
                  <a:lnTo>
                    <a:pt x="6206" y="33429"/>
                  </a:lnTo>
                  <a:lnTo>
                    <a:pt x="6406" y="33996"/>
                  </a:lnTo>
                  <a:lnTo>
                    <a:pt x="6573" y="34630"/>
                  </a:lnTo>
                  <a:lnTo>
                    <a:pt x="6673" y="35231"/>
                  </a:lnTo>
                  <a:lnTo>
                    <a:pt x="6740" y="35831"/>
                  </a:lnTo>
                  <a:lnTo>
                    <a:pt x="6773" y="36432"/>
                  </a:lnTo>
                  <a:lnTo>
                    <a:pt x="6706" y="36999"/>
                  </a:lnTo>
                  <a:lnTo>
                    <a:pt x="6573" y="37566"/>
                  </a:lnTo>
                  <a:lnTo>
                    <a:pt x="6406" y="38100"/>
                  </a:lnTo>
                  <a:lnTo>
                    <a:pt x="6373" y="38200"/>
                  </a:lnTo>
                  <a:lnTo>
                    <a:pt x="6406" y="38300"/>
                  </a:lnTo>
                  <a:lnTo>
                    <a:pt x="6473" y="38367"/>
                  </a:lnTo>
                  <a:lnTo>
                    <a:pt x="6540" y="38400"/>
                  </a:lnTo>
                  <a:lnTo>
                    <a:pt x="6706" y="38400"/>
                  </a:lnTo>
                  <a:lnTo>
                    <a:pt x="6806" y="38334"/>
                  </a:lnTo>
                  <a:lnTo>
                    <a:pt x="6840" y="38234"/>
                  </a:lnTo>
                  <a:lnTo>
                    <a:pt x="7040" y="37666"/>
                  </a:lnTo>
                  <a:lnTo>
                    <a:pt x="7173" y="37099"/>
                  </a:lnTo>
                  <a:lnTo>
                    <a:pt x="7240" y="36532"/>
                  </a:lnTo>
                  <a:lnTo>
                    <a:pt x="7240" y="35965"/>
                  </a:lnTo>
                  <a:lnTo>
                    <a:pt x="7207" y="35364"/>
                  </a:lnTo>
                  <a:lnTo>
                    <a:pt x="7107" y="34797"/>
                  </a:lnTo>
                  <a:lnTo>
                    <a:pt x="6973" y="34230"/>
                  </a:lnTo>
                  <a:lnTo>
                    <a:pt x="6806" y="33663"/>
                  </a:lnTo>
                  <a:lnTo>
                    <a:pt x="6606" y="33129"/>
                  </a:lnTo>
                  <a:lnTo>
                    <a:pt x="6373" y="32562"/>
                  </a:lnTo>
                  <a:lnTo>
                    <a:pt x="5872" y="31461"/>
                  </a:lnTo>
                  <a:lnTo>
                    <a:pt x="5338" y="30427"/>
                  </a:lnTo>
                  <a:lnTo>
                    <a:pt x="4805" y="29426"/>
                  </a:lnTo>
                  <a:lnTo>
                    <a:pt x="4238" y="28325"/>
                  </a:lnTo>
                  <a:lnTo>
                    <a:pt x="3670" y="27224"/>
                  </a:lnTo>
                  <a:lnTo>
                    <a:pt x="3170" y="26090"/>
                  </a:lnTo>
                  <a:lnTo>
                    <a:pt x="2703" y="24955"/>
                  </a:lnTo>
                  <a:lnTo>
                    <a:pt x="2269" y="23788"/>
                  </a:lnTo>
                  <a:lnTo>
                    <a:pt x="1869" y="22620"/>
                  </a:lnTo>
                  <a:lnTo>
                    <a:pt x="1502" y="21452"/>
                  </a:lnTo>
                  <a:lnTo>
                    <a:pt x="1202" y="20251"/>
                  </a:lnTo>
                  <a:lnTo>
                    <a:pt x="968" y="19117"/>
                  </a:lnTo>
                  <a:lnTo>
                    <a:pt x="768" y="17982"/>
                  </a:lnTo>
                  <a:lnTo>
                    <a:pt x="601" y="16781"/>
                  </a:lnTo>
                  <a:lnTo>
                    <a:pt x="501" y="15580"/>
                  </a:lnTo>
                  <a:lnTo>
                    <a:pt x="468" y="14346"/>
                  </a:lnTo>
                  <a:lnTo>
                    <a:pt x="501" y="13145"/>
                  </a:lnTo>
                  <a:lnTo>
                    <a:pt x="601" y="11944"/>
                  </a:lnTo>
                  <a:lnTo>
                    <a:pt x="768" y="10743"/>
                  </a:lnTo>
                  <a:lnTo>
                    <a:pt x="868" y="10142"/>
                  </a:lnTo>
                  <a:lnTo>
                    <a:pt x="1001" y="9575"/>
                  </a:lnTo>
                  <a:lnTo>
                    <a:pt x="1168" y="9008"/>
                  </a:lnTo>
                  <a:lnTo>
                    <a:pt x="1335" y="8441"/>
                  </a:lnTo>
                  <a:lnTo>
                    <a:pt x="1535" y="7874"/>
                  </a:lnTo>
                  <a:lnTo>
                    <a:pt x="1769" y="7340"/>
                  </a:lnTo>
                  <a:lnTo>
                    <a:pt x="2002" y="6806"/>
                  </a:lnTo>
                  <a:lnTo>
                    <a:pt x="2269" y="6272"/>
                  </a:lnTo>
                  <a:lnTo>
                    <a:pt x="2569" y="5772"/>
                  </a:lnTo>
                  <a:lnTo>
                    <a:pt x="2903" y="5271"/>
                  </a:lnTo>
                  <a:lnTo>
                    <a:pt x="3237" y="4804"/>
                  </a:lnTo>
                  <a:lnTo>
                    <a:pt x="3604" y="4337"/>
                  </a:lnTo>
                  <a:lnTo>
                    <a:pt x="4004" y="3903"/>
                  </a:lnTo>
                  <a:lnTo>
                    <a:pt x="4438" y="3470"/>
                  </a:lnTo>
                  <a:lnTo>
                    <a:pt x="4905" y="3069"/>
                  </a:lnTo>
                  <a:lnTo>
                    <a:pt x="5372" y="2669"/>
                  </a:lnTo>
                  <a:lnTo>
                    <a:pt x="5806" y="2369"/>
                  </a:lnTo>
                  <a:lnTo>
                    <a:pt x="6273" y="2069"/>
                  </a:lnTo>
                  <a:lnTo>
                    <a:pt x="6740" y="1802"/>
                  </a:lnTo>
                  <a:lnTo>
                    <a:pt x="7240" y="1568"/>
                  </a:lnTo>
                  <a:lnTo>
                    <a:pt x="7707" y="1335"/>
                  </a:lnTo>
                  <a:lnTo>
                    <a:pt x="8241" y="1134"/>
                  </a:lnTo>
                  <a:lnTo>
                    <a:pt x="8741" y="968"/>
                  </a:lnTo>
                  <a:lnTo>
                    <a:pt x="9242" y="834"/>
                  </a:lnTo>
                  <a:lnTo>
                    <a:pt x="9776" y="701"/>
                  </a:lnTo>
                  <a:lnTo>
                    <a:pt x="10309" y="601"/>
                  </a:lnTo>
                  <a:lnTo>
                    <a:pt x="10843" y="534"/>
                  </a:lnTo>
                  <a:lnTo>
                    <a:pt x="11377" y="501"/>
                  </a:lnTo>
                  <a:lnTo>
                    <a:pt x="11911" y="467"/>
                  </a:lnTo>
                  <a:lnTo>
                    <a:pt x="12445" y="501"/>
                  </a:lnTo>
                  <a:lnTo>
                    <a:pt x="13012" y="534"/>
                  </a:lnTo>
                  <a:lnTo>
                    <a:pt x="13546" y="601"/>
                  </a:lnTo>
                  <a:lnTo>
                    <a:pt x="14079" y="701"/>
                  </a:lnTo>
                  <a:lnTo>
                    <a:pt x="14613" y="801"/>
                  </a:lnTo>
                  <a:lnTo>
                    <a:pt x="15147" y="968"/>
                  </a:lnTo>
                  <a:lnTo>
                    <a:pt x="15647" y="1134"/>
                  </a:lnTo>
                  <a:lnTo>
                    <a:pt x="16148" y="1301"/>
                  </a:lnTo>
                  <a:lnTo>
                    <a:pt x="16648" y="1535"/>
                  </a:lnTo>
                  <a:lnTo>
                    <a:pt x="17149" y="1768"/>
                  </a:lnTo>
                  <a:lnTo>
                    <a:pt x="17616" y="2035"/>
                  </a:lnTo>
                  <a:lnTo>
                    <a:pt x="18050" y="2335"/>
                  </a:lnTo>
                  <a:lnTo>
                    <a:pt x="18517" y="2636"/>
                  </a:lnTo>
                  <a:lnTo>
                    <a:pt x="18950" y="2969"/>
                  </a:lnTo>
                  <a:lnTo>
                    <a:pt x="19351" y="3303"/>
                  </a:lnTo>
                  <a:lnTo>
                    <a:pt x="19751" y="3703"/>
                  </a:lnTo>
                  <a:lnTo>
                    <a:pt x="20118" y="4070"/>
                  </a:lnTo>
                  <a:lnTo>
                    <a:pt x="20485" y="4504"/>
                  </a:lnTo>
                  <a:lnTo>
                    <a:pt x="20819" y="4938"/>
                  </a:lnTo>
                  <a:lnTo>
                    <a:pt x="21119" y="5338"/>
                  </a:lnTo>
                  <a:lnTo>
                    <a:pt x="21386" y="5772"/>
                  </a:lnTo>
                  <a:lnTo>
                    <a:pt x="21619" y="6206"/>
                  </a:lnTo>
                  <a:lnTo>
                    <a:pt x="21886" y="6639"/>
                  </a:lnTo>
                  <a:lnTo>
                    <a:pt x="22287" y="7540"/>
                  </a:lnTo>
                  <a:lnTo>
                    <a:pt x="22654" y="8508"/>
                  </a:lnTo>
                  <a:lnTo>
                    <a:pt x="22921" y="9475"/>
                  </a:lnTo>
                  <a:lnTo>
                    <a:pt x="23154" y="10443"/>
                  </a:lnTo>
                  <a:lnTo>
                    <a:pt x="23288" y="11443"/>
                  </a:lnTo>
                  <a:lnTo>
                    <a:pt x="23388" y="12444"/>
                  </a:lnTo>
                  <a:lnTo>
                    <a:pt x="23421" y="13545"/>
                  </a:lnTo>
                  <a:lnTo>
                    <a:pt x="23388" y="14613"/>
                  </a:lnTo>
                  <a:lnTo>
                    <a:pt x="23254" y="15680"/>
                  </a:lnTo>
                  <a:lnTo>
                    <a:pt x="23087" y="16748"/>
                  </a:lnTo>
                  <a:lnTo>
                    <a:pt x="22854" y="17816"/>
                  </a:lnTo>
                  <a:lnTo>
                    <a:pt x="22554" y="18850"/>
                  </a:lnTo>
                  <a:lnTo>
                    <a:pt x="22187" y="19884"/>
                  </a:lnTo>
                  <a:lnTo>
                    <a:pt x="21786" y="20885"/>
                  </a:lnTo>
                  <a:lnTo>
                    <a:pt x="21319" y="21953"/>
                  </a:lnTo>
                  <a:lnTo>
                    <a:pt x="20785" y="22987"/>
                  </a:lnTo>
                  <a:lnTo>
                    <a:pt x="20185" y="24021"/>
                  </a:lnTo>
                  <a:lnTo>
                    <a:pt x="19584" y="24989"/>
                  </a:lnTo>
                  <a:lnTo>
                    <a:pt x="18917" y="25989"/>
                  </a:lnTo>
                  <a:lnTo>
                    <a:pt x="18250" y="26924"/>
                  </a:lnTo>
                  <a:lnTo>
                    <a:pt x="17549" y="27858"/>
                  </a:lnTo>
                  <a:lnTo>
                    <a:pt x="16815" y="28792"/>
                  </a:lnTo>
                  <a:lnTo>
                    <a:pt x="16081" y="29659"/>
                  </a:lnTo>
                  <a:lnTo>
                    <a:pt x="15314" y="30527"/>
                  </a:lnTo>
                  <a:lnTo>
                    <a:pt x="14580" y="31394"/>
                  </a:lnTo>
                  <a:lnTo>
                    <a:pt x="13846" y="32295"/>
                  </a:lnTo>
                  <a:lnTo>
                    <a:pt x="13212" y="33162"/>
                  </a:lnTo>
                  <a:lnTo>
                    <a:pt x="12912" y="33596"/>
                  </a:lnTo>
                  <a:lnTo>
                    <a:pt x="12645" y="34063"/>
                  </a:lnTo>
                  <a:lnTo>
                    <a:pt x="12378" y="34530"/>
                  </a:lnTo>
                  <a:lnTo>
                    <a:pt x="12144" y="35031"/>
                  </a:lnTo>
                  <a:lnTo>
                    <a:pt x="11944" y="35531"/>
                  </a:lnTo>
                  <a:lnTo>
                    <a:pt x="11777" y="36032"/>
                  </a:lnTo>
                  <a:lnTo>
                    <a:pt x="11677" y="36532"/>
                  </a:lnTo>
                  <a:lnTo>
                    <a:pt x="11611" y="37066"/>
                  </a:lnTo>
                  <a:lnTo>
                    <a:pt x="11611" y="37566"/>
                  </a:lnTo>
                  <a:lnTo>
                    <a:pt x="11611" y="38067"/>
                  </a:lnTo>
                  <a:lnTo>
                    <a:pt x="11644" y="38167"/>
                  </a:lnTo>
                  <a:lnTo>
                    <a:pt x="11711" y="38267"/>
                  </a:lnTo>
                  <a:lnTo>
                    <a:pt x="11811" y="38300"/>
                  </a:lnTo>
                  <a:lnTo>
                    <a:pt x="11978" y="38300"/>
                  </a:lnTo>
                  <a:lnTo>
                    <a:pt x="12044" y="38267"/>
                  </a:lnTo>
                  <a:lnTo>
                    <a:pt x="12111" y="38167"/>
                  </a:lnTo>
                  <a:lnTo>
                    <a:pt x="12111" y="38067"/>
                  </a:lnTo>
                  <a:lnTo>
                    <a:pt x="12078" y="37500"/>
                  </a:lnTo>
                  <a:lnTo>
                    <a:pt x="12111" y="36932"/>
                  </a:lnTo>
                  <a:lnTo>
                    <a:pt x="12211" y="36365"/>
                  </a:lnTo>
                  <a:lnTo>
                    <a:pt x="12345" y="35831"/>
                  </a:lnTo>
                  <a:lnTo>
                    <a:pt x="12545" y="35298"/>
                  </a:lnTo>
                  <a:lnTo>
                    <a:pt x="12778" y="34797"/>
                  </a:lnTo>
                  <a:lnTo>
                    <a:pt x="13045" y="34297"/>
                  </a:lnTo>
                  <a:lnTo>
                    <a:pt x="13345" y="33796"/>
                  </a:lnTo>
                  <a:lnTo>
                    <a:pt x="13679" y="33296"/>
                  </a:lnTo>
                  <a:lnTo>
                    <a:pt x="14013" y="32829"/>
                  </a:lnTo>
                  <a:lnTo>
                    <a:pt x="14747" y="31928"/>
                  </a:lnTo>
                  <a:lnTo>
                    <a:pt x="16248" y="30227"/>
                  </a:lnTo>
                  <a:lnTo>
                    <a:pt x="17015" y="29292"/>
                  </a:lnTo>
                  <a:lnTo>
                    <a:pt x="17749" y="28392"/>
                  </a:lnTo>
                  <a:lnTo>
                    <a:pt x="18483" y="27424"/>
                  </a:lnTo>
                  <a:lnTo>
                    <a:pt x="19184" y="26457"/>
                  </a:lnTo>
                  <a:lnTo>
                    <a:pt x="19851" y="25456"/>
                  </a:lnTo>
                  <a:lnTo>
                    <a:pt x="20485" y="24455"/>
                  </a:lnTo>
                  <a:lnTo>
                    <a:pt x="21086" y="23421"/>
                  </a:lnTo>
                  <a:lnTo>
                    <a:pt x="21619" y="22353"/>
                  </a:lnTo>
                  <a:lnTo>
                    <a:pt x="22120" y="21352"/>
                  </a:lnTo>
                  <a:lnTo>
                    <a:pt x="22520" y="20351"/>
                  </a:lnTo>
                  <a:lnTo>
                    <a:pt x="22921" y="19284"/>
                  </a:lnTo>
                  <a:lnTo>
                    <a:pt x="23221" y="18249"/>
                  </a:lnTo>
                  <a:lnTo>
                    <a:pt x="23488" y="17148"/>
                  </a:lnTo>
                  <a:lnTo>
                    <a:pt x="23688" y="16081"/>
                  </a:lnTo>
                  <a:lnTo>
                    <a:pt x="23821" y="14980"/>
                  </a:lnTo>
                  <a:lnTo>
                    <a:pt x="23888" y="13879"/>
                  </a:lnTo>
                  <a:lnTo>
                    <a:pt x="23888" y="12845"/>
                  </a:lnTo>
                  <a:lnTo>
                    <a:pt x="23821" y="11810"/>
                  </a:lnTo>
                  <a:lnTo>
                    <a:pt x="23688" y="10810"/>
                  </a:lnTo>
                  <a:lnTo>
                    <a:pt x="23488" y="9775"/>
                  </a:lnTo>
                  <a:lnTo>
                    <a:pt x="23254" y="8774"/>
                  </a:lnTo>
                  <a:lnTo>
                    <a:pt x="22921" y="7807"/>
                  </a:lnTo>
                  <a:lnTo>
                    <a:pt x="22520" y="6873"/>
                  </a:lnTo>
                  <a:lnTo>
                    <a:pt x="22287" y="6406"/>
                  </a:lnTo>
                  <a:lnTo>
                    <a:pt x="22053" y="5939"/>
                  </a:lnTo>
                  <a:lnTo>
                    <a:pt x="21786" y="5472"/>
                  </a:lnTo>
                  <a:lnTo>
                    <a:pt x="21486" y="5038"/>
                  </a:lnTo>
                  <a:lnTo>
                    <a:pt x="21152" y="4604"/>
                  </a:lnTo>
                  <a:lnTo>
                    <a:pt x="20852" y="4204"/>
                  </a:lnTo>
                  <a:lnTo>
                    <a:pt x="20485" y="3803"/>
                  </a:lnTo>
                  <a:lnTo>
                    <a:pt x="20118" y="3403"/>
                  </a:lnTo>
                  <a:lnTo>
                    <a:pt x="19751" y="3036"/>
                  </a:lnTo>
                  <a:lnTo>
                    <a:pt x="19351" y="2702"/>
                  </a:lnTo>
                  <a:lnTo>
                    <a:pt x="18917" y="2369"/>
                  </a:lnTo>
                  <a:lnTo>
                    <a:pt x="18517" y="2035"/>
                  </a:lnTo>
                  <a:lnTo>
                    <a:pt x="18050" y="1768"/>
                  </a:lnTo>
                  <a:lnTo>
                    <a:pt x="17616" y="1468"/>
                  </a:lnTo>
                  <a:lnTo>
                    <a:pt x="17149" y="1234"/>
                  </a:lnTo>
                  <a:lnTo>
                    <a:pt x="16648" y="1001"/>
                  </a:lnTo>
                  <a:lnTo>
                    <a:pt x="16148" y="801"/>
                  </a:lnTo>
                  <a:lnTo>
                    <a:pt x="15647" y="601"/>
                  </a:lnTo>
                  <a:lnTo>
                    <a:pt x="15114" y="434"/>
                  </a:lnTo>
                  <a:lnTo>
                    <a:pt x="14580" y="300"/>
                  </a:lnTo>
                  <a:lnTo>
                    <a:pt x="14046" y="200"/>
                  </a:lnTo>
                  <a:lnTo>
                    <a:pt x="13512" y="100"/>
                  </a:lnTo>
                  <a:lnTo>
                    <a:pt x="12978" y="67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4;p33">
              <a:extLst>
                <a:ext uri="{FF2B5EF4-FFF2-40B4-BE49-F238E27FC236}">
                  <a16:creationId xmlns:a16="http://schemas.microsoft.com/office/drawing/2014/main" id="{F5F39692-C4B4-9D53-E075-81504B61BE82}"/>
                </a:ext>
              </a:extLst>
            </p:cNvPr>
            <p:cNvSpPr/>
            <p:nvPr/>
          </p:nvSpPr>
          <p:spPr>
            <a:xfrm>
              <a:off x="3023875" y="3263250"/>
              <a:ext cx="283625" cy="789050"/>
            </a:xfrm>
            <a:custGeom>
              <a:avLst/>
              <a:gdLst/>
              <a:ahLst/>
              <a:cxnLst/>
              <a:rect l="l" t="t" r="r" b="b"/>
              <a:pathLst>
                <a:path w="11345" h="31562" extrusionOk="0">
                  <a:moveTo>
                    <a:pt x="2803" y="1468"/>
                  </a:moveTo>
                  <a:lnTo>
                    <a:pt x="2937" y="1668"/>
                  </a:lnTo>
                  <a:lnTo>
                    <a:pt x="3070" y="1835"/>
                  </a:lnTo>
                  <a:lnTo>
                    <a:pt x="3237" y="2002"/>
                  </a:lnTo>
                  <a:lnTo>
                    <a:pt x="3404" y="2136"/>
                  </a:lnTo>
                  <a:lnTo>
                    <a:pt x="3571" y="2236"/>
                  </a:lnTo>
                  <a:lnTo>
                    <a:pt x="3804" y="2336"/>
                  </a:lnTo>
                  <a:lnTo>
                    <a:pt x="4004" y="2369"/>
                  </a:lnTo>
                  <a:lnTo>
                    <a:pt x="4238" y="2402"/>
                  </a:lnTo>
                  <a:lnTo>
                    <a:pt x="4471" y="2369"/>
                  </a:lnTo>
                  <a:lnTo>
                    <a:pt x="4738" y="2269"/>
                  </a:lnTo>
                  <a:lnTo>
                    <a:pt x="4938" y="2169"/>
                  </a:lnTo>
                  <a:lnTo>
                    <a:pt x="5172" y="2002"/>
                  </a:lnTo>
                  <a:lnTo>
                    <a:pt x="5305" y="2169"/>
                  </a:lnTo>
                  <a:lnTo>
                    <a:pt x="5472" y="2369"/>
                  </a:lnTo>
                  <a:lnTo>
                    <a:pt x="5672" y="2503"/>
                  </a:lnTo>
                  <a:lnTo>
                    <a:pt x="5873" y="2669"/>
                  </a:lnTo>
                  <a:lnTo>
                    <a:pt x="6073" y="2769"/>
                  </a:lnTo>
                  <a:lnTo>
                    <a:pt x="6273" y="2870"/>
                  </a:lnTo>
                  <a:lnTo>
                    <a:pt x="6507" y="2970"/>
                  </a:lnTo>
                  <a:lnTo>
                    <a:pt x="6740" y="3003"/>
                  </a:lnTo>
                  <a:lnTo>
                    <a:pt x="6974" y="3036"/>
                  </a:lnTo>
                  <a:lnTo>
                    <a:pt x="7207" y="3036"/>
                  </a:lnTo>
                  <a:lnTo>
                    <a:pt x="7407" y="3003"/>
                  </a:lnTo>
                  <a:lnTo>
                    <a:pt x="7607" y="2936"/>
                  </a:lnTo>
                  <a:lnTo>
                    <a:pt x="7808" y="2836"/>
                  </a:lnTo>
                  <a:lnTo>
                    <a:pt x="7974" y="2736"/>
                  </a:lnTo>
                  <a:lnTo>
                    <a:pt x="8175" y="2603"/>
                  </a:lnTo>
                  <a:lnTo>
                    <a:pt x="8308" y="2436"/>
                  </a:lnTo>
                  <a:lnTo>
                    <a:pt x="8508" y="2703"/>
                  </a:lnTo>
                  <a:lnTo>
                    <a:pt x="8708" y="2903"/>
                  </a:lnTo>
                  <a:lnTo>
                    <a:pt x="8942" y="3070"/>
                  </a:lnTo>
                  <a:lnTo>
                    <a:pt x="9242" y="3203"/>
                  </a:lnTo>
                  <a:lnTo>
                    <a:pt x="9543" y="3270"/>
                  </a:lnTo>
                  <a:lnTo>
                    <a:pt x="9876" y="3303"/>
                  </a:lnTo>
                  <a:lnTo>
                    <a:pt x="10210" y="3237"/>
                  </a:lnTo>
                  <a:lnTo>
                    <a:pt x="10510" y="3136"/>
                  </a:lnTo>
                  <a:lnTo>
                    <a:pt x="9509" y="5438"/>
                  </a:lnTo>
                  <a:lnTo>
                    <a:pt x="9509" y="5372"/>
                  </a:lnTo>
                  <a:lnTo>
                    <a:pt x="9476" y="5305"/>
                  </a:lnTo>
                  <a:lnTo>
                    <a:pt x="9442" y="5272"/>
                  </a:lnTo>
                  <a:lnTo>
                    <a:pt x="9309" y="5205"/>
                  </a:lnTo>
                  <a:lnTo>
                    <a:pt x="9176" y="5238"/>
                  </a:lnTo>
                  <a:lnTo>
                    <a:pt x="9109" y="5272"/>
                  </a:lnTo>
                  <a:lnTo>
                    <a:pt x="9075" y="5338"/>
                  </a:lnTo>
                  <a:lnTo>
                    <a:pt x="8975" y="5472"/>
                  </a:lnTo>
                  <a:lnTo>
                    <a:pt x="8842" y="5605"/>
                  </a:lnTo>
                  <a:lnTo>
                    <a:pt x="8708" y="5705"/>
                  </a:lnTo>
                  <a:lnTo>
                    <a:pt x="8542" y="5805"/>
                  </a:lnTo>
                  <a:lnTo>
                    <a:pt x="8408" y="5839"/>
                  </a:lnTo>
                  <a:lnTo>
                    <a:pt x="8241" y="5872"/>
                  </a:lnTo>
                  <a:lnTo>
                    <a:pt x="7908" y="5872"/>
                  </a:lnTo>
                  <a:lnTo>
                    <a:pt x="7741" y="5805"/>
                  </a:lnTo>
                  <a:lnTo>
                    <a:pt x="7607" y="5739"/>
                  </a:lnTo>
                  <a:lnTo>
                    <a:pt x="7474" y="5672"/>
                  </a:lnTo>
                  <a:lnTo>
                    <a:pt x="7341" y="5539"/>
                  </a:lnTo>
                  <a:lnTo>
                    <a:pt x="7240" y="5405"/>
                  </a:lnTo>
                  <a:lnTo>
                    <a:pt x="7174" y="5272"/>
                  </a:lnTo>
                  <a:lnTo>
                    <a:pt x="7107" y="5105"/>
                  </a:lnTo>
                  <a:lnTo>
                    <a:pt x="7074" y="4905"/>
                  </a:lnTo>
                  <a:lnTo>
                    <a:pt x="7074" y="4838"/>
                  </a:lnTo>
                  <a:lnTo>
                    <a:pt x="7040" y="4771"/>
                  </a:lnTo>
                  <a:lnTo>
                    <a:pt x="6940" y="4671"/>
                  </a:lnTo>
                  <a:lnTo>
                    <a:pt x="6807" y="4671"/>
                  </a:lnTo>
                  <a:lnTo>
                    <a:pt x="6740" y="4704"/>
                  </a:lnTo>
                  <a:lnTo>
                    <a:pt x="6673" y="4738"/>
                  </a:lnTo>
                  <a:lnTo>
                    <a:pt x="6206" y="5138"/>
                  </a:lnTo>
                  <a:lnTo>
                    <a:pt x="5973" y="5372"/>
                  </a:lnTo>
                  <a:lnTo>
                    <a:pt x="5839" y="5472"/>
                  </a:lnTo>
                  <a:lnTo>
                    <a:pt x="5773" y="5472"/>
                  </a:lnTo>
                  <a:lnTo>
                    <a:pt x="5706" y="5505"/>
                  </a:lnTo>
                  <a:lnTo>
                    <a:pt x="5606" y="5438"/>
                  </a:lnTo>
                  <a:lnTo>
                    <a:pt x="5539" y="5338"/>
                  </a:lnTo>
                  <a:lnTo>
                    <a:pt x="5406" y="5105"/>
                  </a:lnTo>
                  <a:lnTo>
                    <a:pt x="5139" y="4471"/>
                  </a:lnTo>
                  <a:lnTo>
                    <a:pt x="5105" y="4404"/>
                  </a:lnTo>
                  <a:lnTo>
                    <a:pt x="5039" y="4371"/>
                  </a:lnTo>
                  <a:lnTo>
                    <a:pt x="4905" y="4371"/>
                  </a:lnTo>
                  <a:lnTo>
                    <a:pt x="4772" y="4404"/>
                  </a:lnTo>
                  <a:lnTo>
                    <a:pt x="4738" y="4471"/>
                  </a:lnTo>
                  <a:lnTo>
                    <a:pt x="4705" y="4538"/>
                  </a:lnTo>
                  <a:lnTo>
                    <a:pt x="4638" y="4671"/>
                  </a:lnTo>
                  <a:lnTo>
                    <a:pt x="4571" y="4805"/>
                  </a:lnTo>
                  <a:lnTo>
                    <a:pt x="4371" y="5005"/>
                  </a:lnTo>
                  <a:lnTo>
                    <a:pt x="4138" y="5138"/>
                  </a:lnTo>
                  <a:lnTo>
                    <a:pt x="3871" y="5205"/>
                  </a:lnTo>
                  <a:lnTo>
                    <a:pt x="3604" y="5238"/>
                  </a:lnTo>
                  <a:lnTo>
                    <a:pt x="3337" y="5172"/>
                  </a:lnTo>
                  <a:lnTo>
                    <a:pt x="3104" y="5038"/>
                  </a:lnTo>
                  <a:lnTo>
                    <a:pt x="3003" y="4938"/>
                  </a:lnTo>
                  <a:lnTo>
                    <a:pt x="2903" y="4805"/>
                  </a:lnTo>
                  <a:lnTo>
                    <a:pt x="2870" y="4805"/>
                  </a:lnTo>
                  <a:lnTo>
                    <a:pt x="2803" y="1468"/>
                  </a:lnTo>
                  <a:close/>
                  <a:moveTo>
                    <a:pt x="4872" y="5138"/>
                  </a:moveTo>
                  <a:lnTo>
                    <a:pt x="5005" y="5405"/>
                  </a:lnTo>
                  <a:lnTo>
                    <a:pt x="5172" y="5672"/>
                  </a:lnTo>
                  <a:lnTo>
                    <a:pt x="5272" y="5772"/>
                  </a:lnTo>
                  <a:lnTo>
                    <a:pt x="5372" y="5872"/>
                  </a:lnTo>
                  <a:lnTo>
                    <a:pt x="5506" y="5939"/>
                  </a:lnTo>
                  <a:lnTo>
                    <a:pt x="5639" y="5972"/>
                  </a:lnTo>
                  <a:lnTo>
                    <a:pt x="5806" y="5972"/>
                  </a:lnTo>
                  <a:lnTo>
                    <a:pt x="5939" y="5939"/>
                  </a:lnTo>
                  <a:lnTo>
                    <a:pt x="6106" y="5839"/>
                  </a:lnTo>
                  <a:lnTo>
                    <a:pt x="6240" y="5772"/>
                  </a:lnTo>
                  <a:lnTo>
                    <a:pt x="6707" y="5338"/>
                  </a:lnTo>
                  <a:lnTo>
                    <a:pt x="6773" y="5539"/>
                  </a:lnTo>
                  <a:lnTo>
                    <a:pt x="6874" y="5705"/>
                  </a:lnTo>
                  <a:lnTo>
                    <a:pt x="6974" y="5839"/>
                  </a:lnTo>
                  <a:lnTo>
                    <a:pt x="7107" y="5972"/>
                  </a:lnTo>
                  <a:lnTo>
                    <a:pt x="7274" y="6106"/>
                  </a:lnTo>
                  <a:lnTo>
                    <a:pt x="7407" y="6206"/>
                  </a:lnTo>
                  <a:lnTo>
                    <a:pt x="7607" y="6306"/>
                  </a:lnTo>
                  <a:lnTo>
                    <a:pt x="7774" y="6339"/>
                  </a:lnTo>
                  <a:lnTo>
                    <a:pt x="8108" y="6373"/>
                  </a:lnTo>
                  <a:lnTo>
                    <a:pt x="8308" y="6373"/>
                  </a:lnTo>
                  <a:lnTo>
                    <a:pt x="8475" y="6339"/>
                  </a:lnTo>
                  <a:lnTo>
                    <a:pt x="8642" y="6306"/>
                  </a:lnTo>
                  <a:lnTo>
                    <a:pt x="8809" y="6206"/>
                  </a:lnTo>
                  <a:lnTo>
                    <a:pt x="8942" y="6106"/>
                  </a:lnTo>
                  <a:lnTo>
                    <a:pt x="9075" y="5972"/>
                  </a:lnTo>
                  <a:lnTo>
                    <a:pt x="9009" y="6039"/>
                  </a:lnTo>
                  <a:lnTo>
                    <a:pt x="9009" y="6139"/>
                  </a:lnTo>
                  <a:lnTo>
                    <a:pt x="9042" y="6273"/>
                  </a:lnTo>
                  <a:lnTo>
                    <a:pt x="9075" y="6406"/>
                  </a:lnTo>
                  <a:lnTo>
                    <a:pt x="9075" y="6539"/>
                  </a:lnTo>
                  <a:lnTo>
                    <a:pt x="9042" y="6740"/>
                  </a:lnTo>
                  <a:lnTo>
                    <a:pt x="8942" y="6940"/>
                  </a:lnTo>
                  <a:lnTo>
                    <a:pt x="8742" y="7340"/>
                  </a:lnTo>
                  <a:lnTo>
                    <a:pt x="8141" y="8975"/>
                  </a:lnTo>
                  <a:lnTo>
                    <a:pt x="7974" y="8541"/>
                  </a:lnTo>
                  <a:lnTo>
                    <a:pt x="7774" y="8107"/>
                  </a:lnTo>
                  <a:lnTo>
                    <a:pt x="7741" y="8041"/>
                  </a:lnTo>
                  <a:lnTo>
                    <a:pt x="7674" y="8007"/>
                  </a:lnTo>
                  <a:lnTo>
                    <a:pt x="7574" y="7974"/>
                  </a:lnTo>
                  <a:lnTo>
                    <a:pt x="7441" y="8007"/>
                  </a:lnTo>
                  <a:lnTo>
                    <a:pt x="7374" y="8107"/>
                  </a:lnTo>
                  <a:lnTo>
                    <a:pt x="7207" y="8274"/>
                  </a:lnTo>
                  <a:lnTo>
                    <a:pt x="7040" y="8374"/>
                  </a:lnTo>
                  <a:lnTo>
                    <a:pt x="6974" y="8441"/>
                  </a:lnTo>
                  <a:lnTo>
                    <a:pt x="6874" y="8441"/>
                  </a:lnTo>
                  <a:lnTo>
                    <a:pt x="6773" y="8408"/>
                  </a:lnTo>
                  <a:lnTo>
                    <a:pt x="6673" y="8341"/>
                  </a:lnTo>
                  <a:lnTo>
                    <a:pt x="6573" y="8274"/>
                  </a:lnTo>
                  <a:lnTo>
                    <a:pt x="6540" y="8174"/>
                  </a:lnTo>
                  <a:lnTo>
                    <a:pt x="6440" y="7974"/>
                  </a:lnTo>
                  <a:lnTo>
                    <a:pt x="6406" y="7740"/>
                  </a:lnTo>
                  <a:lnTo>
                    <a:pt x="6373" y="7540"/>
                  </a:lnTo>
                  <a:lnTo>
                    <a:pt x="6340" y="7474"/>
                  </a:lnTo>
                  <a:lnTo>
                    <a:pt x="6306" y="7407"/>
                  </a:lnTo>
                  <a:lnTo>
                    <a:pt x="6173" y="7307"/>
                  </a:lnTo>
                  <a:lnTo>
                    <a:pt x="6039" y="7307"/>
                  </a:lnTo>
                  <a:lnTo>
                    <a:pt x="5973" y="7340"/>
                  </a:lnTo>
                  <a:lnTo>
                    <a:pt x="5939" y="7407"/>
                  </a:lnTo>
                  <a:lnTo>
                    <a:pt x="5839" y="7574"/>
                  </a:lnTo>
                  <a:lnTo>
                    <a:pt x="5773" y="7674"/>
                  </a:lnTo>
                  <a:lnTo>
                    <a:pt x="5639" y="7807"/>
                  </a:lnTo>
                  <a:lnTo>
                    <a:pt x="5539" y="7907"/>
                  </a:lnTo>
                  <a:lnTo>
                    <a:pt x="5372" y="7974"/>
                  </a:lnTo>
                  <a:lnTo>
                    <a:pt x="5239" y="8007"/>
                  </a:lnTo>
                  <a:lnTo>
                    <a:pt x="5072" y="8041"/>
                  </a:lnTo>
                  <a:lnTo>
                    <a:pt x="4938" y="8041"/>
                  </a:lnTo>
                  <a:lnTo>
                    <a:pt x="4772" y="8007"/>
                  </a:lnTo>
                  <a:lnTo>
                    <a:pt x="4605" y="7941"/>
                  </a:lnTo>
                  <a:lnTo>
                    <a:pt x="4471" y="7841"/>
                  </a:lnTo>
                  <a:lnTo>
                    <a:pt x="4371" y="7740"/>
                  </a:lnTo>
                  <a:lnTo>
                    <a:pt x="4271" y="7607"/>
                  </a:lnTo>
                  <a:lnTo>
                    <a:pt x="4171" y="7474"/>
                  </a:lnTo>
                  <a:lnTo>
                    <a:pt x="4138" y="7340"/>
                  </a:lnTo>
                  <a:lnTo>
                    <a:pt x="4104" y="7173"/>
                  </a:lnTo>
                  <a:lnTo>
                    <a:pt x="4038" y="7040"/>
                  </a:lnTo>
                  <a:lnTo>
                    <a:pt x="3938" y="6973"/>
                  </a:lnTo>
                  <a:lnTo>
                    <a:pt x="3871" y="6940"/>
                  </a:lnTo>
                  <a:lnTo>
                    <a:pt x="3804" y="6940"/>
                  </a:lnTo>
                  <a:lnTo>
                    <a:pt x="3737" y="6973"/>
                  </a:lnTo>
                  <a:lnTo>
                    <a:pt x="3704" y="7006"/>
                  </a:lnTo>
                  <a:lnTo>
                    <a:pt x="3337" y="7440"/>
                  </a:lnTo>
                  <a:lnTo>
                    <a:pt x="2937" y="7841"/>
                  </a:lnTo>
                  <a:lnTo>
                    <a:pt x="2903" y="6439"/>
                  </a:lnTo>
                  <a:lnTo>
                    <a:pt x="2870" y="5438"/>
                  </a:lnTo>
                  <a:lnTo>
                    <a:pt x="3137" y="5572"/>
                  </a:lnTo>
                  <a:lnTo>
                    <a:pt x="3404" y="5672"/>
                  </a:lnTo>
                  <a:lnTo>
                    <a:pt x="3671" y="5705"/>
                  </a:lnTo>
                  <a:lnTo>
                    <a:pt x="3938" y="5672"/>
                  </a:lnTo>
                  <a:lnTo>
                    <a:pt x="4205" y="5605"/>
                  </a:lnTo>
                  <a:lnTo>
                    <a:pt x="4471" y="5505"/>
                  </a:lnTo>
                  <a:lnTo>
                    <a:pt x="4672" y="5338"/>
                  </a:lnTo>
                  <a:lnTo>
                    <a:pt x="4872" y="5138"/>
                  </a:lnTo>
                  <a:close/>
                  <a:moveTo>
                    <a:pt x="3771" y="7674"/>
                  </a:moveTo>
                  <a:lnTo>
                    <a:pt x="3938" y="7974"/>
                  </a:lnTo>
                  <a:lnTo>
                    <a:pt x="4171" y="8208"/>
                  </a:lnTo>
                  <a:lnTo>
                    <a:pt x="4305" y="8308"/>
                  </a:lnTo>
                  <a:lnTo>
                    <a:pt x="4438" y="8408"/>
                  </a:lnTo>
                  <a:lnTo>
                    <a:pt x="4605" y="8441"/>
                  </a:lnTo>
                  <a:lnTo>
                    <a:pt x="4772" y="8508"/>
                  </a:lnTo>
                  <a:lnTo>
                    <a:pt x="5105" y="8508"/>
                  </a:lnTo>
                  <a:lnTo>
                    <a:pt x="5439" y="8441"/>
                  </a:lnTo>
                  <a:lnTo>
                    <a:pt x="5739" y="8308"/>
                  </a:lnTo>
                  <a:lnTo>
                    <a:pt x="6006" y="8141"/>
                  </a:lnTo>
                  <a:lnTo>
                    <a:pt x="6073" y="8341"/>
                  </a:lnTo>
                  <a:lnTo>
                    <a:pt x="6206" y="8541"/>
                  </a:lnTo>
                  <a:lnTo>
                    <a:pt x="6373" y="8708"/>
                  </a:lnTo>
                  <a:lnTo>
                    <a:pt x="6573" y="8841"/>
                  </a:lnTo>
                  <a:lnTo>
                    <a:pt x="6707" y="8908"/>
                  </a:lnTo>
                  <a:lnTo>
                    <a:pt x="7074" y="8908"/>
                  </a:lnTo>
                  <a:lnTo>
                    <a:pt x="7307" y="8808"/>
                  </a:lnTo>
                  <a:lnTo>
                    <a:pt x="7507" y="8641"/>
                  </a:lnTo>
                  <a:lnTo>
                    <a:pt x="7708" y="9175"/>
                  </a:lnTo>
                  <a:lnTo>
                    <a:pt x="7874" y="9742"/>
                  </a:lnTo>
                  <a:lnTo>
                    <a:pt x="7307" y="11377"/>
                  </a:lnTo>
                  <a:lnTo>
                    <a:pt x="6807" y="13012"/>
                  </a:lnTo>
                  <a:lnTo>
                    <a:pt x="6306" y="14646"/>
                  </a:lnTo>
                  <a:lnTo>
                    <a:pt x="5873" y="16315"/>
                  </a:lnTo>
                  <a:lnTo>
                    <a:pt x="5439" y="17983"/>
                  </a:lnTo>
                  <a:lnTo>
                    <a:pt x="5072" y="19651"/>
                  </a:lnTo>
                  <a:lnTo>
                    <a:pt x="4738" y="21352"/>
                  </a:lnTo>
                  <a:lnTo>
                    <a:pt x="4405" y="23020"/>
                  </a:lnTo>
                  <a:lnTo>
                    <a:pt x="4104" y="25022"/>
                  </a:lnTo>
                  <a:lnTo>
                    <a:pt x="3337" y="24956"/>
                  </a:lnTo>
                  <a:lnTo>
                    <a:pt x="2970" y="8508"/>
                  </a:lnTo>
                  <a:lnTo>
                    <a:pt x="3003" y="8474"/>
                  </a:lnTo>
                  <a:lnTo>
                    <a:pt x="3370" y="8074"/>
                  </a:lnTo>
                  <a:lnTo>
                    <a:pt x="3771" y="7674"/>
                  </a:lnTo>
                  <a:close/>
                  <a:moveTo>
                    <a:pt x="1502" y="28959"/>
                  </a:moveTo>
                  <a:lnTo>
                    <a:pt x="2036" y="29126"/>
                  </a:lnTo>
                  <a:lnTo>
                    <a:pt x="2536" y="29193"/>
                  </a:lnTo>
                  <a:lnTo>
                    <a:pt x="3637" y="29326"/>
                  </a:lnTo>
                  <a:lnTo>
                    <a:pt x="4238" y="29359"/>
                  </a:lnTo>
                  <a:lnTo>
                    <a:pt x="4872" y="29359"/>
                  </a:lnTo>
                  <a:lnTo>
                    <a:pt x="4772" y="29760"/>
                  </a:lnTo>
                  <a:lnTo>
                    <a:pt x="4605" y="30160"/>
                  </a:lnTo>
                  <a:lnTo>
                    <a:pt x="4505" y="30093"/>
                  </a:lnTo>
                  <a:lnTo>
                    <a:pt x="4405" y="30060"/>
                  </a:lnTo>
                  <a:lnTo>
                    <a:pt x="4138" y="29993"/>
                  </a:lnTo>
                  <a:lnTo>
                    <a:pt x="3370" y="29960"/>
                  </a:lnTo>
                  <a:lnTo>
                    <a:pt x="2503" y="29826"/>
                  </a:lnTo>
                  <a:lnTo>
                    <a:pt x="1636" y="29660"/>
                  </a:lnTo>
                  <a:lnTo>
                    <a:pt x="1536" y="29660"/>
                  </a:lnTo>
                  <a:lnTo>
                    <a:pt x="1502" y="29326"/>
                  </a:lnTo>
                  <a:lnTo>
                    <a:pt x="1502" y="28959"/>
                  </a:lnTo>
                  <a:close/>
                  <a:moveTo>
                    <a:pt x="2503" y="0"/>
                  </a:moveTo>
                  <a:lnTo>
                    <a:pt x="2403" y="34"/>
                  </a:lnTo>
                  <a:lnTo>
                    <a:pt x="2336" y="67"/>
                  </a:lnTo>
                  <a:lnTo>
                    <a:pt x="2303" y="134"/>
                  </a:lnTo>
                  <a:lnTo>
                    <a:pt x="2303" y="234"/>
                  </a:lnTo>
                  <a:lnTo>
                    <a:pt x="2770" y="22353"/>
                  </a:lnTo>
                  <a:lnTo>
                    <a:pt x="2837" y="24922"/>
                  </a:lnTo>
                  <a:lnTo>
                    <a:pt x="1402" y="24855"/>
                  </a:lnTo>
                  <a:lnTo>
                    <a:pt x="835" y="24789"/>
                  </a:lnTo>
                  <a:lnTo>
                    <a:pt x="635" y="24822"/>
                  </a:lnTo>
                  <a:lnTo>
                    <a:pt x="401" y="24855"/>
                  </a:lnTo>
                  <a:lnTo>
                    <a:pt x="334" y="24889"/>
                  </a:lnTo>
                  <a:lnTo>
                    <a:pt x="234" y="24956"/>
                  </a:lnTo>
                  <a:lnTo>
                    <a:pt x="168" y="25022"/>
                  </a:lnTo>
                  <a:lnTo>
                    <a:pt x="134" y="25122"/>
                  </a:lnTo>
                  <a:lnTo>
                    <a:pt x="101" y="25356"/>
                  </a:lnTo>
                  <a:lnTo>
                    <a:pt x="68" y="25589"/>
                  </a:lnTo>
                  <a:lnTo>
                    <a:pt x="68" y="26090"/>
                  </a:lnTo>
                  <a:lnTo>
                    <a:pt x="1" y="27224"/>
                  </a:lnTo>
                  <a:lnTo>
                    <a:pt x="1" y="27524"/>
                  </a:lnTo>
                  <a:lnTo>
                    <a:pt x="68" y="27758"/>
                  </a:lnTo>
                  <a:lnTo>
                    <a:pt x="168" y="27991"/>
                  </a:lnTo>
                  <a:lnTo>
                    <a:pt x="301" y="28192"/>
                  </a:lnTo>
                  <a:lnTo>
                    <a:pt x="435" y="28358"/>
                  </a:lnTo>
                  <a:lnTo>
                    <a:pt x="635" y="28525"/>
                  </a:lnTo>
                  <a:lnTo>
                    <a:pt x="835" y="28659"/>
                  </a:lnTo>
                  <a:lnTo>
                    <a:pt x="1035" y="28792"/>
                  </a:lnTo>
                  <a:lnTo>
                    <a:pt x="1002" y="29159"/>
                  </a:lnTo>
                  <a:lnTo>
                    <a:pt x="1035" y="29526"/>
                  </a:lnTo>
                  <a:lnTo>
                    <a:pt x="1102" y="29893"/>
                  </a:lnTo>
                  <a:lnTo>
                    <a:pt x="1235" y="30227"/>
                  </a:lnTo>
                  <a:lnTo>
                    <a:pt x="1435" y="30560"/>
                  </a:lnTo>
                  <a:lnTo>
                    <a:pt x="1669" y="30827"/>
                  </a:lnTo>
                  <a:lnTo>
                    <a:pt x="1936" y="31094"/>
                  </a:lnTo>
                  <a:lnTo>
                    <a:pt x="2269" y="31294"/>
                  </a:lnTo>
                  <a:lnTo>
                    <a:pt x="2636" y="31428"/>
                  </a:lnTo>
                  <a:lnTo>
                    <a:pt x="3037" y="31528"/>
                  </a:lnTo>
                  <a:lnTo>
                    <a:pt x="3404" y="31561"/>
                  </a:lnTo>
                  <a:lnTo>
                    <a:pt x="3804" y="31495"/>
                  </a:lnTo>
                  <a:lnTo>
                    <a:pt x="4038" y="31428"/>
                  </a:lnTo>
                  <a:lnTo>
                    <a:pt x="4238" y="31361"/>
                  </a:lnTo>
                  <a:lnTo>
                    <a:pt x="4405" y="31228"/>
                  </a:lnTo>
                  <a:lnTo>
                    <a:pt x="4571" y="31094"/>
                  </a:lnTo>
                  <a:lnTo>
                    <a:pt x="4705" y="30961"/>
                  </a:lnTo>
                  <a:lnTo>
                    <a:pt x="4838" y="30794"/>
                  </a:lnTo>
                  <a:lnTo>
                    <a:pt x="5039" y="30394"/>
                  </a:lnTo>
                  <a:lnTo>
                    <a:pt x="5239" y="29860"/>
                  </a:lnTo>
                  <a:lnTo>
                    <a:pt x="5372" y="29293"/>
                  </a:lnTo>
                  <a:lnTo>
                    <a:pt x="5773" y="29159"/>
                  </a:lnTo>
                  <a:lnTo>
                    <a:pt x="5939" y="29059"/>
                  </a:lnTo>
                  <a:lnTo>
                    <a:pt x="6106" y="28959"/>
                  </a:lnTo>
                  <a:lnTo>
                    <a:pt x="6306" y="28826"/>
                  </a:lnTo>
                  <a:lnTo>
                    <a:pt x="6473" y="28659"/>
                  </a:lnTo>
                  <a:lnTo>
                    <a:pt x="6640" y="28459"/>
                  </a:lnTo>
                  <a:lnTo>
                    <a:pt x="6773" y="28258"/>
                  </a:lnTo>
                  <a:lnTo>
                    <a:pt x="6907" y="28025"/>
                  </a:lnTo>
                  <a:lnTo>
                    <a:pt x="7007" y="27791"/>
                  </a:lnTo>
                  <a:lnTo>
                    <a:pt x="7174" y="27291"/>
                  </a:lnTo>
                  <a:lnTo>
                    <a:pt x="7274" y="26690"/>
                  </a:lnTo>
                  <a:lnTo>
                    <a:pt x="7341" y="26357"/>
                  </a:lnTo>
                  <a:lnTo>
                    <a:pt x="7341" y="26023"/>
                  </a:lnTo>
                  <a:lnTo>
                    <a:pt x="7274" y="25723"/>
                  </a:lnTo>
                  <a:lnTo>
                    <a:pt x="7207" y="25556"/>
                  </a:lnTo>
                  <a:lnTo>
                    <a:pt x="7140" y="25456"/>
                  </a:lnTo>
                  <a:lnTo>
                    <a:pt x="7040" y="25356"/>
                  </a:lnTo>
                  <a:lnTo>
                    <a:pt x="6907" y="25256"/>
                  </a:lnTo>
                  <a:lnTo>
                    <a:pt x="6773" y="25189"/>
                  </a:lnTo>
                  <a:lnTo>
                    <a:pt x="6573" y="25156"/>
                  </a:lnTo>
                  <a:lnTo>
                    <a:pt x="6173" y="25122"/>
                  </a:lnTo>
                  <a:lnTo>
                    <a:pt x="5739" y="25089"/>
                  </a:lnTo>
                  <a:lnTo>
                    <a:pt x="4872" y="25056"/>
                  </a:lnTo>
                  <a:lnTo>
                    <a:pt x="4571" y="25022"/>
                  </a:lnTo>
                  <a:lnTo>
                    <a:pt x="4938" y="22887"/>
                  </a:lnTo>
                  <a:lnTo>
                    <a:pt x="5339" y="20752"/>
                  </a:lnTo>
                  <a:lnTo>
                    <a:pt x="5806" y="18617"/>
                  </a:lnTo>
                  <a:lnTo>
                    <a:pt x="6306" y="16481"/>
                  </a:lnTo>
                  <a:lnTo>
                    <a:pt x="6907" y="14380"/>
                  </a:lnTo>
                  <a:lnTo>
                    <a:pt x="7507" y="12311"/>
                  </a:lnTo>
                  <a:lnTo>
                    <a:pt x="8208" y="10243"/>
                  </a:lnTo>
                  <a:lnTo>
                    <a:pt x="8942" y="8174"/>
                  </a:lnTo>
                  <a:lnTo>
                    <a:pt x="9509" y="6740"/>
                  </a:lnTo>
                  <a:lnTo>
                    <a:pt x="10076" y="5338"/>
                  </a:lnTo>
                  <a:lnTo>
                    <a:pt x="10677" y="3904"/>
                  </a:lnTo>
                  <a:lnTo>
                    <a:pt x="11311" y="2503"/>
                  </a:lnTo>
                  <a:lnTo>
                    <a:pt x="11344" y="2402"/>
                  </a:lnTo>
                  <a:lnTo>
                    <a:pt x="11344" y="2336"/>
                  </a:lnTo>
                  <a:lnTo>
                    <a:pt x="11277" y="2236"/>
                  </a:lnTo>
                  <a:lnTo>
                    <a:pt x="11211" y="2202"/>
                  </a:lnTo>
                  <a:lnTo>
                    <a:pt x="11144" y="2169"/>
                  </a:lnTo>
                  <a:lnTo>
                    <a:pt x="11077" y="2169"/>
                  </a:lnTo>
                  <a:lnTo>
                    <a:pt x="10977" y="2202"/>
                  </a:lnTo>
                  <a:lnTo>
                    <a:pt x="10910" y="2269"/>
                  </a:lnTo>
                  <a:lnTo>
                    <a:pt x="10744" y="2436"/>
                  </a:lnTo>
                  <a:lnTo>
                    <a:pt x="10577" y="2569"/>
                  </a:lnTo>
                  <a:lnTo>
                    <a:pt x="10410" y="2669"/>
                  </a:lnTo>
                  <a:lnTo>
                    <a:pt x="10210" y="2736"/>
                  </a:lnTo>
                  <a:lnTo>
                    <a:pt x="10010" y="2803"/>
                  </a:lnTo>
                  <a:lnTo>
                    <a:pt x="9576" y="2803"/>
                  </a:lnTo>
                  <a:lnTo>
                    <a:pt x="9376" y="2736"/>
                  </a:lnTo>
                  <a:lnTo>
                    <a:pt x="9142" y="2603"/>
                  </a:lnTo>
                  <a:lnTo>
                    <a:pt x="8942" y="2469"/>
                  </a:lnTo>
                  <a:lnTo>
                    <a:pt x="8775" y="2269"/>
                  </a:lnTo>
                  <a:lnTo>
                    <a:pt x="8642" y="2035"/>
                  </a:lnTo>
                  <a:lnTo>
                    <a:pt x="8775" y="1869"/>
                  </a:lnTo>
                  <a:lnTo>
                    <a:pt x="8809" y="1769"/>
                  </a:lnTo>
                  <a:lnTo>
                    <a:pt x="8775" y="1702"/>
                  </a:lnTo>
                  <a:lnTo>
                    <a:pt x="8742" y="1635"/>
                  </a:lnTo>
                  <a:lnTo>
                    <a:pt x="8675" y="1568"/>
                  </a:lnTo>
                  <a:lnTo>
                    <a:pt x="8575" y="1535"/>
                  </a:lnTo>
                  <a:lnTo>
                    <a:pt x="8508" y="1535"/>
                  </a:lnTo>
                  <a:lnTo>
                    <a:pt x="8408" y="1568"/>
                  </a:lnTo>
                  <a:lnTo>
                    <a:pt x="8341" y="1635"/>
                  </a:lnTo>
                  <a:lnTo>
                    <a:pt x="8208" y="1835"/>
                  </a:lnTo>
                  <a:lnTo>
                    <a:pt x="8041" y="2035"/>
                  </a:lnTo>
                  <a:lnTo>
                    <a:pt x="7874" y="2202"/>
                  </a:lnTo>
                  <a:lnTo>
                    <a:pt x="7674" y="2369"/>
                  </a:lnTo>
                  <a:lnTo>
                    <a:pt x="7474" y="2469"/>
                  </a:lnTo>
                  <a:lnTo>
                    <a:pt x="7240" y="2536"/>
                  </a:lnTo>
                  <a:lnTo>
                    <a:pt x="7007" y="2569"/>
                  </a:lnTo>
                  <a:lnTo>
                    <a:pt x="6740" y="2536"/>
                  </a:lnTo>
                  <a:lnTo>
                    <a:pt x="6507" y="2469"/>
                  </a:lnTo>
                  <a:lnTo>
                    <a:pt x="6273" y="2336"/>
                  </a:lnTo>
                  <a:lnTo>
                    <a:pt x="6073" y="2202"/>
                  </a:lnTo>
                  <a:lnTo>
                    <a:pt x="5873" y="2069"/>
                  </a:lnTo>
                  <a:lnTo>
                    <a:pt x="5706" y="1902"/>
                  </a:lnTo>
                  <a:lnTo>
                    <a:pt x="5539" y="1702"/>
                  </a:lnTo>
                  <a:lnTo>
                    <a:pt x="5406" y="1468"/>
                  </a:lnTo>
                  <a:lnTo>
                    <a:pt x="5272" y="1268"/>
                  </a:lnTo>
                  <a:lnTo>
                    <a:pt x="5205" y="1168"/>
                  </a:lnTo>
                  <a:lnTo>
                    <a:pt x="5139" y="1135"/>
                  </a:lnTo>
                  <a:lnTo>
                    <a:pt x="5039" y="1135"/>
                  </a:lnTo>
                  <a:lnTo>
                    <a:pt x="4972" y="1168"/>
                  </a:lnTo>
                  <a:lnTo>
                    <a:pt x="4905" y="1235"/>
                  </a:lnTo>
                  <a:lnTo>
                    <a:pt x="4838" y="1301"/>
                  </a:lnTo>
                  <a:lnTo>
                    <a:pt x="4838" y="1402"/>
                  </a:lnTo>
                  <a:lnTo>
                    <a:pt x="4872" y="1502"/>
                  </a:lnTo>
                  <a:lnTo>
                    <a:pt x="4905" y="1568"/>
                  </a:lnTo>
                  <a:lnTo>
                    <a:pt x="4705" y="1735"/>
                  </a:lnTo>
                  <a:lnTo>
                    <a:pt x="4471" y="1835"/>
                  </a:lnTo>
                  <a:lnTo>
                    <a:pt x="4238" y="1902"/>
                  </a:lnTo>
                  <a:lnTo>
                    <a:pt x="4038" y="1902"/>
                  </a:lnTo>
                  <a:lnTo>
                    <a:pt x="3771" y="1769"/>
                  </a:lnTo>
                  <a:lnTo>
                    <a:pt x="3537" y="1635"/>
                  </a:lnTo>
                  <a:lnTo>
                    <a:pt x="3337" y="1435"/>
                  </a:lnTo>
                  <a:lnTo>
                    <a:pt x="3170" y="1201"/>
                  </a:lnTo>
                  <a:lnTo>
                    <a:pt x="3037" y="935"/>
                  </a:lnTo>
                  <a:lnTo>
                    <a:pt x="2937" y="701"/>
                  </a:lnTo>
                  <a:lnTo>
                    <a:pt x="2770" y="167"/>
                  </a:lnTo>
                  <a:lnTo>
                    <a:pt x="2737" y="67"/>
                  </a:lnTo>
                  <a:lnTo>
                    <a:pt x="2670" y="34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5;p33">
              <a:extLst>
                <a:ext uri="{FF2B5EF4-FFF2-40B4-BE49-F238E27FC236}">
                  <a16:creationId xmlns:a16="http://schemas.microsoft.com/office/drawing/2014/main" id="{85F1B949-4247-A2E7-9374-246659EB7F9B}"/>
                </a:ext>
              </a:extLst>
            </p:cNvPr>
            <p:cNvSpPr/>
            <p:nvPr/>
          </p:nvSpPr>
          <p:spPr>
            <a:xfrm>
              <a:off x="2952150" y="3371675"/>
              <a:ext cx="71750" cy="20050"/>
            </a:xfrm>
            <a:custGeom>
              <a:avLst/>
              <a:gdLst/>
              <a:ahLst/>
              <a:cxnLst/>
              <a:rect l="l" t="t" r="r" b="b"/>
              <a:pathLst>
                <a:path w="2870" h="802" extrusionOk="0">
                  <a:moveTo>
                    <a:pt x="201" y="0"/>
                  </a:moveTo>
                  <a:lnTo>
                    <a:pt x="134" y="34"/>
                  </a:lnTo>
                  <a:lnTo>
                    <a:pt x="67" y="101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67" y="468"/>
                  </a:lnTo>
                  <a:lnTo>
                    <a:pt x="2570" y="801"/>
                  </a:lnTo>
                  <a:lnTo>
                    <a:pt x="2670" y="801"/>
                  </a:lnTo>
                  <a:lnTo>
                    <a:pt x="2770" y="768"/>
                  </a:lnTo>
                  <a:lnTo>
                    <a:pt x="2836" y="734"/>
                  </a:lnTo>
                  <a:lnTo>
                    <a:pt x="2870" y="634"/>
                  </a:lnTo>
                  <a:lnTo>
                    <a:pt x="2870" y="534"/>
                  </a:lnTo>
                  <a:lnTo>
                    <a:pt x="2836" y="468"/>
                  </a:lnTo>
                  <a:lnTo>
                    <a:pt x="2803" y="367"/>
                  </a:lnTo>
                  <a:lnTo>
                    <a:pt x="2703" y="3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6;p33">
              <a:extLst>
                <a:ext uri="{FF2B5EF4-FFF2-40B4-BE49-F238E27FC236}">
                  <a16:creationId xmlns:a16="http://schemas.microsoft.com/office/drawing/2014/main" id="{805DDA4A-E7B1-ACA1-4D5D-1C39D158BA13}"/>
                </a:ext>
              </a:extLst>
            </p:cNvPr>
            <p:cNvSpPr/>
            <p:nvPr/>
          </p:nvSpPr>
          <p:spPr>
            <a:xfrm>
              <a:off x="2958825" y="3281600"/>
              <a:ext cx="67575" cy="26700"/>
            </a:xfrm>
            <a:custGeom>
              <a:avLst/>
              <a:gdLst/>
              <a:ahLst/>
              <a:cxnLst/>
              <a:rect l="l" t="t" r="r" b="b"/>
              <a:pathLst>
                <a:path w="2703" h="1068" extrusionOk="0">
                  <a:moveTo>
                    <a:pt x="167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1"/>
                  </a:lnTo>
                  <a:lnTo>
                    <a:pt x="1" y="267"/>
                  </a:lnTo>
                  <a:lnTo>
                    <a:pt x="1" y="367"/>
                  </a:lnTo>
                  <a:lnTo>
                    <a:pt x="67" y="434"/>
                  </a:lnTo>
                  <a:lnTo>
                    <a:pt x="167" y="467"/>
                  </a:lnTo>
                  <a:lnTo>
                    <a:pt x="2403" y="1068"/>
                  </a:lnTo>
                  <a:lnTo>
                    <a:pt x="2503" y="1068"/>
                  </a:lnTo>
                  <a:lnTo>
                    <a:pt x="2603" y="1035"/>
                  </a:lnTo>
                  <a:lnTo>
                    <a:pt x="2636" y="968"/>
                  </a:lnTo>
                  <a:lnTo>
                    <a:pt x="2703" y="868"/>
                  </a:lnTo>
                  <a:lnTo>
                    <a:pt x="2703" y="801"/>
                  </a:lnTo>
                  <a:lnTo>
                    <a:pt x="2670" y="701"/>
                  </a:lnTo>
                  <a:lnTo>
                    <a:pt x="2603" y="634"/>
                  </a:lnTo>
                  <a:lnTo>
                    <a:pt x="2536" y="601"/>
                  </a:lnTo>
                  <a:lnTo>
                    <a:pt x="2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7;p33">
              <a:extLst>
                <a:ext uri="{FF2B5EF4-FFF2-40B4-BE49-F238E27FC236}">
                  <a16:creationId xmlns:a16="http://schemas.microsoft.com/office/drawing/2014/main" id="{4FAD3510-9CE9-DC40-3EFF-AF6381DE846D}"/>
                </a:ext>
              </a:extLst>
            </p:cNvPr>
            <p:cNvSpPr/>
            <p:nvPr/>
          </p:nvSpPr>
          <p:spPr>
            <a:xfrm>
              <a:off x="2989675" y="3228225"/>
              <a:ext cx="45075" cy="30875"/>
            </a:xfrm>
            <a:custGeom>
              <a:avLst/>
              <a:gdLst/>
              <a:ahLst/>
              <a:cxnLst/>
              <a:rect l="l" t="t" r="r" b="b"/>
              <a:pathLst>
                <a:path w="1803" h="1235" extrusionOk="0">
                  <a:moveTo>
                    <a:pt x="168" y="0"/>
                  </a:moveTo>
                  <a:lnTo>
                    <a:pt x="101" y="33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436" y="1201"/>
                  </a:lnTo>
                  <a:lnTo>
                    <a:pt x="1502" y="1235"/>
                  </a:lnTo>
                  <a:lnTo>
                    <a:pt x="1602" y="1201"/>
                  </a:lnTo>
                  <a:lnTo>
                    <a:pt x="1702" y="1168"/>
                  </a:lnTo>
                  <a:lnTo>
                    <a:pt x="1769" y="1101"/>
                  </a:lnTo>
                  <a:lnTo>
                    <a:pt x="1803" y="1001"/>
                  </a:lnTo>
                  <a:lnTo>
                    <a:pt x="1769" y="934"/>
                  </a:lnTo>
                  <a:lnTo>
                    <a:pt x="1736" y="834"/>
                  </a:lnTo>
                  <a:lnTo>
                    <a:pt x="1669" y="7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8;p33">
              <a:extLst>
                <a:ext uri="{FF2B5EF4-FFF2-40B4-BE49-F238E27FC236}">
                  <a16:creationId xmlns:a16="http://schemas.microsoft.com/office/drawing/2014/main" id="{BBBA9D1F-7261-F153-7447-B65320A1EC0C}"/>
                </a:ext>
              </a:extLst>
            </p:cNvPr>
            <p:cNvSpPr/>
            <p:nvPr/>
          </p:nvSpPr>
          <p:spPr>
            <a:xfrm>
              <a:off x="3024725" y="3194850"/>
              <a:ext cx="32550" cy="38400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34"/>
                  </a:lnTo>
                  <a:lnTo>
                    <a:pt x="67" y="401"/>
                  </a:lnTo>
                  <a:lnTo>
                    <a:pt x="901" y="1469"/>
                  </a:lnTo>
                  <a:lnTo>
                    <a:pt x="968" y="1535"/>
                  </a:lnTo>
                  <a:lnTo>
                    <a:pt x="1168" y="1535"/>
                  </a:lnTo>
                  <a:lnTo>
                    <a:pt x="1235" y="1469"/>
                  </a:lnTo>
                  <a:lnTo>
                    <a:pt x="1301" y="1402"/>
                  </a:lnTo>
                  <a:lnTo>
                    <a:pt x="1301" y="1302"/>
                  </a:lnTo>
                  <a:lnTo>
                    <a:pt x="1301" y="1235"/>
                  </a:lnTo>
                  <a:lnTo>
                    <a:pt x="1235" y="1135"/>
                  </a:lnTo>
                  <a:lnTo>
                    <a:pt x="401" y="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9;p33">
              <a:extLst>
                <a:ext uri="{FF2B5EF4-FFF2-40B4-BE49-F238E27FC236}">
                  <a16:creationId xmlns:a16="http://schemas.microsoft.com/office/drawing/2014/main" id="{414BDA08-FF74-139A-7772-F700BD102E8E}"/>
                </a:ext>
              </a:extLst>
            </p:cNvPr>
            <p:cNvSpPr/>
            <p:nvPr/>
          </p:nvSpPr>
          <p:spPr>
            <a:xfrm>
              <a:off x="3149000" y="3144800"/>
              <a:ext cx="13350" cy="70100"/>
            </a:xfrm>
            <a:custGeom>
              <a:avLst/>
              <a:gdLst/>
              <a:ahLst/>
              <a:cxnLst/>
              <a:rect l="l" t="t" r="r" b="b"/>
              <a:pathLst>
                <a:path w="534" h="2804" extrusionOk="0">
                  <a:moveTo>
                    <a:pt x="167" y="1"/>
                  </a:move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67" y="802"/>
                  </a:lnTo>
                  <a:lnTo>
                    <a:pt x="67" y="1402"/>
                  </a:lnTo>
                  <a:lnTo>
                    <a:pt x="34" y="1969"/>
                  </a:lnTo>
                  <a:lnTo>
                    <a:pt x="0" y="2570"/>
                  </a:lnTo>
                  <a:lnTo>
                    <a:pt x="0" y="2637"/>
                  </a:lnTo>
                  <a:lnTo>
                    <a:pt x="67" y="2737"/>
                  </a:lnTo>
                  <a:lnTo>
                    <a:pt x="134" y="2770"/>
                  </a:lnTo>
                  <a:lnTo>
                    <a:pt x="234" y="2803"/>
                  </a:lnTo>
                  <a:lnTo>
                    <a:pt x="334" y="2770"/>
                  </a:lnTo>
                  <a:lnTo>
                    <a:pt x="401" y="2737"/>
                  </a:lnTo>
                  <a:lnTo>
                    <a:pt x="467" y="2637"/>
                  </a:lnTo>
                  <a:lnTo>
                    <a:pt x="467" y="2570"/>
                  </a:lnTo>
                  <a:lnTo>
                    <a:pt x="534" y="1969"/>
                  </a:lnTo>
                  <a:lnTo>
                    <a:pt x="534" y="1402"/>
                  </a:lnTo>
                  <a:lnTo>
                    <a:pt x="534" y="802"/>
                  </a:lnTo>
                  <a:lnTo>
                    <a:pt x="501" y="234"/>
                  </a:lnTo>
                  <a:lnTo>
                    <a:pt x="467" y="134"/>
                  </a:lnTo>
                  <a:lnTo>
                    <a:pt x="401" y="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0;p33">
              <a:extLst>
                <a:ext uri="{FF2B5EF4-FFF2-40B4-BE49-F238E27FC236}">
                  <a16:creationId xmlns:a16="http://schemas.microsoft.com/office/drawing/2014/main" id="{217EEFFB-70DD-6088-9DF0-BC6A2F09735E}"/>
                </a:ext>
              </a:extLst>
            </p:cNvPr>
            <p:cNvSpPr/>
            <p:nvPr/>
          </p:nvSpPr>
          <p:spPr>
            <a:xfrm>
              <a:off x="3194875" y="3159000"/>
              <a:ext cx="15875" cy="57575"/>
            </a:xfrm>
            <a:custGeom>
              <a:avLst/>
              <a:gdLst/>
              <a:ahLst/>
              <a:cxnLst/>
              <a:rect l="l" t="t" r="r" b="b"/>
              <a:pathLst>
                <a:path w="635" h="2303" extrusionOk="0">
                  <a:moveTo>
                    <a:pt x="367" y="0"/>
                  </a:moveTo>
                  <a:lnTo>
                    <a:pt x="300" y="33"/>
                  </a:lnTo>
                  <a:lnTo>
                    <a:pt x="234" y="100"/>
                  </a:lnTo>
                  <a:lnTo>
                    <a:pt x="167" y="200"/>
                  </a:lnTo>
                  <a:lnTo>
                    <a:pt x="67" y="1134"/>
                  </a:lnTo>
                  <a:lnTo>
                    <a:pt x="0" y="2069"/>
                  </a:lnTo>
                  <a:lnTo>
                    <a:pt x="0" y="2169"/>
                  </a:lnTo>
                  <a:lnTo>
                    <a:pt x="67" y="2235"/>
                  </a:lnTo>
                  <a:lnTo>
                    <a:pt x="134" y="2302"/>
                  </a:lnTo>
                  <a:lnTo>
                    <a:pt x="334" y="2302"/>
                  </a:lnTo>
                  <a:lnTo>
                    <a:pt x="400" y="2235"/>
                  </a:lnTo>
                  <a:lnTo>
                    <a:pt x="467" y="2169"/>
                  </a:lnTo>
                  <a:lnTo>
                    <a:pt x="467" y="2069"/>
                  </a:lnTo>
                  <a:lnTo>
                    <a:pt x="534" y="1201"/>
                  </a:lnTo>
                  <a:lnTo>
                    <a:pt x="634" y="300"/>
                  </a:lnTo>
                  <a:lnTo>
                    <a:pt x="634" y="200"/>
                  </a:lnTo>
                  <a:lnTo>
                    <a:pt x="634" y="133"/>
                  </a:lnTo>
                  <a:lnTo>
                    <a:pt x="567" y="6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1;p33">
              <a:extLst>
                <a:ext uri="{FF2B5EF4-FFF2-40B4-BE49-F238E27FC236}">
                  <a16:creationId xmlns:a16="http://schemas.microsoft.com/office/drawing/2014/main" id="{7D3FB6F2-D74A-0227-6C97-1790C1B1C0D1}"/>
                </a:ext>
              </a:extLst>
            </p:cNvPr>
            <p:cNvSpPr/>
            <p:nvPr/>
          </p:nvSpPr>
          <p:spPr>
            <a:xfrm>
              <a:off x="3252425" y="3179850"/>
              <a:ext cx="29200" cy="45050"/>
            </a:xfrm>
            <a:custGeom>
              <a:avLst/>
              <a:gdLst/>
              <a:ahLst/>
              <a:cxnLst/>
              <a:rect l="l" t="t" r="r" b="b"/>
              <a:pathLst>
                <a:path w="1168" h="1802" extrusionOk="0">
                  <a:moveTo>
                    <a:pt x="868" y="0"/>
                  </a:moveTo>
                  <a:lnTo>
                    <a:pt x="767" y="67"/>
                  </a:lnTo>
                  <a:lnTo>
                    <a:pt x="734" y="134"/>
                  </a:lnTo>
                  <a:lnTo>
                    <a:pt x="34" y="1435"/>
                  </a:lnTo>
                  <a:lnTo>
                    <a:pt x="0" y="1535"/>
                  </a:lnTo>
                  <a:lnTo>
                    <a:pt x="0" y="1635"/>
                  </a:lnTo>
                  <a:lnTo>
                    <a:pt x="67" y="1702"/>
                  </a:lnTo>
                  <a:lnTo>
                    <a:pt x="134" y="1768"/>
                  </a:lnTo>
                  <a:lnTo>
                    <a:pt x="200" y="1802"/>
                  </a:lnTo>
                  <a:lnTo>
                    <a:pt x="300" y="1802"/>
                  </a:lnTo>
                  <a:lnTo>
                    <a:pt x="401" y="1768"/>
                  </a:lnTo>
                  <a:lnTo>
                    <a:pt x="467" y="1668"/>
                  </a:lnTo>
                  <a:lnTo>
                    <a:pt x="1134" y="367"/>
                  </a:lnTo>
                  <a:lnTo>
                    <a:pt x="1168" y="267"/>
                  </a:lnTo>
                  <a:lnTo>
                    <a:pt x="1168" y="167"/>
                  </a:lnTo>
                  <a:lnTo>
                    <a:pt x="1134" y="100"/>
                  </a:lnTo>
                  <a:lnTo>
                    <a:pt x="1034" y="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2;p33">
              <a:extLst>
                <a:ext uri="{FF2B5EF4-FFF2-40B4-BE49-F238E27FC236}">
                  <a16:creationId xmlns:a16="http://schemas.microsoft.com/office/drawing/2014/main" id="{181A9F2F-0E9A-BBAF-361D-C7FEB708AF53}"/>
                </a:ext>
              </a:extLst>
            </p:cNvPr>
            <p:cNvSpPr/>
            <p:nvPr/>
          </p:nvSpPr>
          <p:spPr>
            <a:xfrm>
              <a:off x="3352500" y="3254900"/>
              <a:ext cx="28375" cy="25875"/>
            </a:xfrm>
            <a:custGeom>
              <a:avLst/>
              <a:gdLst/>
              <a:ahLst/>
              <a:cxnLst/>
              <a:rect l="l" t="t" r="r" b="b"/>
              <a:pathLst>
                <a:path w="1135" h="1035" extrusionOk="0">
                  <a:moveTo>
                    <a:pt x="835" y="1"/>
                  </a:moveTo>
                  <a:lnTo>
                    <a:pt x="735" y="67"/>
                  </a:lnTo>
                  <a:lnTo>
                    <a:pt x="67" y="635"/>
                  </a:lnTo>
                  <a:lnTo>
                    <a:pt x="34" y="701"/>
                  </a:lnTo>
                  <a:lnTo>
                    <a:pt x="1" y="801"/>
                  </a:lnTo>
                  <a:lnTo>
                    <a:pt x="34" y="902"/>
                  </a:lnTo>
                  <a:lnTo>
                    <a:pt x="67" y="968"/>
                  </a:lnTo>
                  <a:lnTo>
                    <a:pt x="167" y="1035"/>
                  </a:lnTo>
                  <a:lnTo>
                    <a:pt x="334" y="1035"/>
                  </a:lnTo>
                  <a:lnTo>
                    <a:pt x="401" y="968"/>
                  </a:lnTo>
                  <a:lnTo>
                    <a:pt x="1068" y="401"/>
                  </a:lnTo>
                  <a:lnTo>
                    <a:pt x="1135" y="334"/>
                  </a:lnTo>
                  <a:lnTo>
                    <a:pt x="1135" y="234"/>
                  </a:lnTo>
                  <a:lnTo>
                    <a:pt x="1135" y="134"/>
                  </a:lnTo>
                  <a:lnTo>
                    <a:pt x="1068" y="67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3;p33">
              <a:extLst>
                <a:ext uri="{FF2B5EF4-FFF2-40B4-BE49-F238E27FC236}">
                  <a16:creationId xmlns:a16="http://schemas.microsoft.com/office/drawing/2014/main" id="{43FEAF11-CE0C-30CA-42C1-25555814D6E4}"/>
                </a:ext>
              </a:extLst>
            </p:cNvPr>
            <p:cNvSpPr/>
            <p:nvPr/>
          </p:nvSpPr>
          <p:spPr>
            <a:xfrm>
              <a:off x="3327475" y="3354150"/>
              <a:ext cx="39225" cy="15875"/>
            </a:xfrm>
            <a:custGeom>
              <a:avLst/>
              <a:gdLst/>
              <a:ahLst/>
              <a:cxnLst/>
              <a:rect l="l" t="t" r="r" b="b"/>
              <a:pathLst>
                <a:path w="1569" h="635" extrusionOk="0">
                  <a:moveTo>
                    <a:pt x="234" y="1"/>
                  </a:moveTo>
                  <a:lnTo>
                    <a:pt x="134" y="34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1" y="268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201" y="468"/>
                  </a:lnTo>
                  <a:lnTo>
                    <a:pt x="1269" y="635"/>
                  </a:lnTo>
                  <a:lnTo>
                    <a:pt x="1369" y="635"/>
                  </a:lnTo>
                  <a:lnTo>
                    <a:pt x="1435" y="601"/>
                  </a:lnTo>
                  <a:lnTo>
                    <a:pt x="1502" y="568"/>
                  </a:lnTo>
                  <a:lnTo>
                    <a:pt x="1569" y="468"/>
                  </a:lnTo>
                  <a:lnTo>
                    <a:pt x="1569" y="368"/>
                  </a:lnTo>
                  <a:lnTo>
                    <a:pt x="1535" y="301"/>
                  </a:lnTo>
                  <a:lnTo>
                    <a:pt x="1469" y="201"/>
                  </a:lnTo>
                  <a:lnTo>
                    <a:pt x="1402" y="16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4;p33">
              <a:extLst>
                <a:ext uri="{FF2B5EF4-FFF2-40B4-BE49-F238E27FC236}">
                  <a16:creationId xmlns:a16="http://schemas.microsoft.com/office/drawing/2014/main" id="{CD006C66-95C4-B4C6-1EBE-50BB69FF96C8}"/>
                </a:ext>
              </a:extLst>
            </p:cNvPr>
            <p:cNvSpPr/>
            <p:nvPr/>
          </p:nvSpPr>
          <p:spPr>
            <a:xfrm>
              <a:off x="3300800" y="3433400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200" y="0"/>
                  </a:moveTo>
                  <a:lnTo>
                    <a:pt x="100" y="34"/>
                  </a:lnTo>
                  <a:lnTo>
                    <a:pt x="34" y="100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67"/>
                  </a:lnTo>
                  <a:lnTo>
                    <a:pt x="100" y="434"/>
                  </a:lnTo>
                  <a:lnTo>
                    <a:pt x="167" y="467"/>
                  </a:lnTo>
                  <a:lnTo>
                    <a:pt x="1902" y="868"/>
                  </a:lnTo>
                  <a:lnTo>
                    <a:pt x="2102" y="868"/>
                  </a:lnTo>
                  <a:lnTo>
                    <a:pt x="2169" y="801"/>
                  </a:lnTo>
                  <a:lnTo>
                    <a:pt x="2202" y="701"/>
                  </a:lnTo>
                  <a:lnTo>
                    <a:pt x="2202" y="601"/>
                  </a:lnTo>
                  <a:lnTo>
                    <a:pt x="2202" y="534"/>
                  </a:lnTo>
                  <a:lnTo>
                    <a:pt x="2135" y="467"/>
                  </a:lnTo>
                  <a:lnTo>
                    <a:pt x="2035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376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>
            <a:spLocks noGrp="1"/>
          </p:cNvSpPr>
          <p:nvPr>
            <p:ph type="title" idx="4294967295"/>
          </p:nvPr>
        </p:nvSpPr>
        <p:spPr>
          <a:xfrm>
            <a:off x="5709249" y="1823285"/>
            <a:ext cx="3157433" cy="594599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SzPts val="1400"/>
            </a:pPr>
            <a:r>
              <a:rPr lang="en-US" sz="1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ato"/>
              </a:rPr>
              <a:t>We made sure that the accurate algorithms could predict well</a:t>
            </a:r>
            <a:br>
              <a:rPr lang="en-US" sz="1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ato"/>
              </a:rPr>
            </a:br>
            <a:endParaRPr sz="16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Lato"/>
            </a:endParaRPr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 idx="2"/>
          </p:nvPr>
        </p:nvSpPr>
        <p:spPr>
          <a:xfrm>
            <a:off x="357608" y="903548"/>
            <a:ext cx="5801492" cy="5727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/>
              <a:t>Multivariate linear regression</a:t>
            </a:r>
            <a:endParaRPr dirty="0"/>
          </a:p>
        </p:txBody>
      </p:sp>
      <p:sp>
        <p:nvSpPr>
          <p:cNvPr id="521" name="Google Shape;521;p38"/>
          <p:cNvSpPr txBox="1">
            <a:spLocks noGrp="1"/>
          </p:cNvSpPr>
          <p:nvPr>
            <p:ph type="subTitle" idx="4294967295"/>
          </p:nvPr>
        </p:nvSpPr>
        <p:spPr>
          <a:xfrm>
            <a:off x="5640025" y="2764465"/>
            <a:ext cx="2596815" cy="5946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 RMSE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≈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 RMSE</a:t>
            </a:r>
          </a:p>
        </p:txBody>
      </p:sp>
      <p:sp>
        <p:nvSpPr>
          <p:cNvPr id="522" name="Google Shape;522;p38"/>
          <p:cNvSpPr/>
          <p:nvPr/>
        </p:nvSpPr>
        <p:spPr>
          <a:xfrm>
            <a:off x="5398825" y="1993432"/>
            <a:ext cx="241200" cy="2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5398825" y="2849504"/>
            <a:ext cx="2412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8"/>
          <p:cNvSpPr/>
          <p:nvPr/>
        </p:nvSpPr>
        <p:spPr>
          <a:xfrm>
            <a:off x="777975" y="1711450"/>
            <a:ext cx="3883800" cy="25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subTitle" idx="4294967295"/>
          </p:nvPr>
        </p:nvSpPr>
        <p:spPr>
          <a:xfrm>
            <a:off x="5709249" y="3599478"/>
            <a:ext cx="2120302" cy="337491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 &lt;&lt;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STDy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5398825" y="3654532"/>
            <a:ext cx="241200" cy="2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580E44A0-0FEF-A864-9BE0-649FE5B45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2" y="1707944"/>
            <a:ext cx="3894773" cy="25196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4FEFD5F-CF16-203E-B81A-4534232FF308}"/>
              </a:ext>
            </a:extLst>
          </p:cNvPr>
          <p:cNvSpPr txBox="1"/>
          <p:nvPr/>
        </p:nvSpPr>
        <p:spPr>
          <a:xfrm>
            <a:off x="2510297" y="207174"/>
            <a:ext cx="41234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latin typeface="Hammersmith One" panose="02010703030501060504" pitchFamily="2" charset="0"/>
                <a:ea typeface="Lato" panose="020F0502020204030203" pitchFamily="34" charset="0"/>
                <a:cs typeface="Lato" panose="020F0502020204030203" pitchFamily="34" charset="0"/>
              </a:rPr>
              <a:t>COEFFICIENT - TEXAS</a:t>
            </a:r>
            <a:endParaRPr lang="he-IL" sz="3200" b="1" dirty="0">
              <a:latin typeface="Hammersmith One" panose="02010703030501060504" pitchFamily="2" charset="0"/>
              <a:ea typeface="Lato" panose="020F0502020204030203" pitchFamily="34" charset="0"/>
            </a:endParaRPr>
          </a:p>
        </p:txBody>
      </p:sp>
      <p:graphicFrame>
        <p:nvGraphicFramePr>
          <p:cNvPr id="9" name="תרשים 8">
            <a:extLst>
              <a:ext uri="{FF2B5EF4-FFF2-40B4-BE49-F238E27FC236}">
                <a16:creationId xmlns:a16="http://schemas.microsoft.com/office/drawing/2014/main" id="{0BE34F0E-7EA8-4C73-BCC8-C74C9C75D6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351564"/>
              </p:ext>
            </p:extLst>
          </p:nvPr>
        </p:nvGraphicFramePr>
        <p:xfrm>
          <a:off x="0" y="770739"/>
          <a:ext cx="7208157" cy="4067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F0FCB55-A0BA-789A-A841-920FA8C07586}"/>
              </a:ext>
            </a:extLst>
          </p:cNvPr>
          <p:cNvSpPr txBox="1"/>
          <p:nvPr/>
        </p:nvSpPr>
        <p:spPr>
          <a:xfrm>
            <a:off x="7208157" y="1250281"/>
            <a:ext cx="167345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Temp, Noon &amp; Afternoon have a positive effect on power consumption especially during lockdown.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Night &amp; Early Morning have a negative effect on power consumption.</a:t>
            </a:r>
          </a:p>
        </p:txBody>
      </p:sp>
      <p:sp>
        <p:nvSpPr>
          <p:cNvPr id="5" name="Google Shape;534;p38">
            <a:extLst>
              <a:ext uri="{FF2B5EF4-FFF2-40B4-BE49-F238E27FC236}">
                <a16:creationId xmlns:a16="http://schemas.microsoft.com/office/drawing/2014/main" id="{4B5809FE-7F40-6B66-DCF3-8817500BD369}"/>
              </a:ext>
            </a:extLst>
          </p:cNvPr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35;p38">
            <a:extLst>
              <a:ext uri="{FF2B5EF4-FFF2-40B4-BE49-F238E27FC236}">
                <a16:creationId xmlns:a16="http://schemas.microsoft.com/office/drawing/2014/main" id="{A38365C3-67A6-E7D8-3FCF-663FCBC896F8}"/>
              </a:ext>
            </a:extLst>
          </p:cNvPr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56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B2A0CD50-CB73-47FB-A340-08D6730D2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791282"/>
              </p:ext>
            </p:extLst>
          </p:nvPr>
        </p:nvGraphicFramePr>
        <p:xfrm>
          <a:off x="0" y="740524"/>
          <a:ext cx="7162221" cy="4022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F0A62EC-7EB3-8BF4-36EC-1FDD0645DE7F}"/>
              </a:ext>
            </a:extLst>
          </p:cNvPr>
          <p:cNvSpPr txBox="1"/>
          <p:nvPr/>
        </p:nvSpPr>
        <p:spPr>
          <a:xfrm>
            <a:off x="7062896" y="874241"/>
            <a:ext cx="2152666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Temp, Noon &amp; Afternoon have a positive effect on power consumption.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Night, Early Morning &amp; Is_Weekend have a negative effect on power consumption.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Beside Night, Morning &amp; Afternoon all other parameters have stronger effect during lockdown.</a:t>
            </a:r>
            <a:endParaRPr lang="he-IL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5" name="Google Shape;534;p38">
            <a:extLst>
              <a:ext uri="{FF2B5EF4-FFF2-40B4-BE49-F238E27FC236}">
                <a16:creationId xmlns:a16="http://schemas.microsoft.com/office/drawing/2014/main" id="{DC78391B-2301-C518-C155-1381361017D8}"/>
              </a:ext>
            </a:extLst>
          </p:cNvPr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35;p38">
            <a:extLst>
              <a:ext uri="{FF2B5EF4-FFF2-40B4-BE49-F238E27FC236}">
                <a16:creationId xmlns:a16="http://schemas.microsoft.com/office/drawing/2014/main" id="{1536F8EE-311D-32C0-4366-EA8F6C41F1C5}"/>
              </a:ext>
            </a:extLst>
          </p:cNvPr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769F062-6943-C4DB-68F3-28CDADA40E98}"/>
              </a:ext>
            </a:extLst>
          </p:cNvPr>
          <p:cNvSpPr txBox="1"/>
          <p:nvPr/>
        </p:nvSpPr>
        <p:spPr>
          <a:xfrm>
            <a:off x="1757319" y="207174"/>
            <a:ext cx="562936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latin typeface="Hammersmith One" panose="02010703030501060504" pitchFamily="2" charset="0"/>
                <a:ea typeface="Lato" panose="020F0502020204030203" pitchFamily="34" charset="0"/>
                <a:cs typeface="Lato" panose="020F0502020204030203" pitchFamily="34" charset="0"/>
              </a:rPr>
              <a:t>COEFFICIENT – MID ATLANTIC</a:t>
            </a:r>
            <a:endParaRPr lang="he-IL" sz="3200" b="1" dirty="0">
              <a:latin typeface="Hammersmith One" panose="02010703030501060504" pitchFamily="2" charset="0"/>
              <a:ea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3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D6C484E6-3CCF-4150-D395-FC1DCC4C9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969442"/>
              </p:ext>
            </p:extLst>
          </p:nvPr>
        </p:nvGraphicFramePr>
        <p:xfrm>
          <a:off x="0" y="962107"/>
          <a:ext cx="7062896" cy="3729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E64DFD6-AD7B-2DC3-0FBC-779237382D7B}"/>
              </a:ext>
            </a:extLst>
          </p:cNvPr>
          <p:cNvSpPr txBox="1"/>
          <p:nvPr/>
        </p:nvSpPr>
        <p:spPr>
          <a:xfrm>
            <a:off x="7062896" y="928628"/>
            <a:ext cx="1606164" cy="37548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Temp, Evening &amp; Afternoon have a positive effect on power consumption.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Night, Early Morning &amp; Morning have a negative effect on power consumption.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parameters have stronger effect while Lockdown.</a:t>
            </a:r>
            <a:endParaRPr lang="he-IL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5" name="Google Shape;534;p38">
            <a:extLst>
              <a:ext uri="{FF2B5EF4-FFF2-40B4-BE49-F238E27FC236}">
                <a16:creationId xmlns:a16="http://schemas.microsoft.com/office/drawing/2014/main" id="{58CBBB03-02ED-1D63-9256-41BB79957573}"/>
              </a:ext>
            </a:extLst>
          </p:cNvPr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35;p38">
            <a:extLst>
              <a:ext uri="{FF2B5EF4-FFF2-40B4-BE49-F238E27FC236}">
                <a16:creationId xmlns:a16="http://schemas.microsoft.com/office/drawing/2014/main" id="{C67EA9DB-4AEF-7F88-7ECD-46C215611522}"/>
              </a:ext>
            </a:extLst>
          </p:cNvPr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1B04B17-B64F-602F-6F12-6338A88CEC11}"/>
              </a:ext>
            </a:extLst>
          </p:cNvPr>
          <p:cNvSpPr txBox="1"/>
          <p:nvPr/>
        </p:nvSpPr>
        <p:spPr>
          <a:xfrm>
            <a:off x="2454361" y="207174"/>
            <a:ext cx="423527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latin typeface="Hammersmith One" panose="02010703030501060504" pitchFamily="2" charset="0"/>
                <a:ea typeface="Lato" panose="020F0502020204030203" pitchFamily="34" charset="0"/>
                <a:cs typeface="Lato" panose="020F0502020204030203" pitchFamily="34" charset="0"/>
              </a:rPr>
              <a:t>COEFFICIENT - ISRAEL</a:t>
            </a:r>
            <a:endParaRPr lang="he-IL" sz="3200" b="1" dirty="0">
              <a:latin typeface="Hammersmith One" panose="02010703030501060504" pitchFamily="2" charset="0"/>
              <a:ea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8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>
            <a:spLocks noGrp="1"/>
          </p:cNvSpPr>
          <p:nvPr>
            <p:ph type="title" idx="4294967295"/>
          </p:nvPr>
        </p:nvSpPr>
        <p:spPr>
          <a:xfrm>
            <a:off x="5769210" y="1792315"/>
            <a:ext cx="3427256" cy="594599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SzPts val="1400"/>
            </a:pPr>
            <a:r>
              <a:rPr lang="en-US" sz="1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ato"/>
              </a:rPr>
              <a:t>We made sure that the accurate algorithms could predict well</a:t>
            </a:r>
            <a:br>
              <a:rPr lang="en-US" sz="1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ato"/>
              </a:rPr>
            </a:br>
            <a:endParaRPr sz="16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Lato"/>
            </a:endParaRPr>
          </a:p>
        </p:txBody>
      </p:sp>
      <p:sp>
        <p:nvSpPr>
          <p:cNvPr id="521" name="Google Shape;521;p38"/>
          <p:cNvSpPr txBox="1">
            <a:spLocks noGrp="1"/>
          </p:cNvSpPr>
          <p:nvPr>
            <p:ph type="subTitle" idx="4294967295"/>
          </p:nvPr>
        </p:nvSpPr>
        <p:spPr>
          <a:xfrm>
            <a:off x="5769210" y="2754326"/>
            <a:ext cx="2779670" cy="5946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 RMSE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≈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 RMSE</a:t>
            </a:r>
          </a:p>
        </p:txBody>
      </p:sp>
      <p:sp>
        <p:nvSpPr>
          <p:cNvPr id="522" name="Google Shape;522;p38"/>
          <p:cNvSpPr/>
          <p:nvPr/>
        </p:nvSpPr>
        <p:spPr>
          <a:xfrm>
            <a:off x="5398743" y="1969014"/>
            <a:ext cx="241200" cy="2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5398825" y="2849504"/>
            <a:ext cx="2412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8"/>
          <p:cNvSpPr/>
          <p:nvPr/>
        </p:nvSpPr>
        <p:spPr>
          <a:xfrm>
            <a:off x="777975" y="1711450"/>
            <a:ext cx="3883800" cy="25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subTitle" idx="4294967295"/>
          </p:nvPr>
        </p:nvSpPr>
        <p:spPr>
          <a:xfrm>
            <a:off x="5769210" y="3558241"/>
            <a:ext cx="2859650" cy="337491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 &lt;&lt;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STDy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5398825" y="3654532"/>
            <a:ext cx="241200" cy="2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1DC1C94-1022-DB7F-D2A7-0DFBE841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02" y="1513897"/>
            <a:ext cx="3883801" cy="2911206"/>
          </a:xfrm>
          <a:prstGeom prst="rect">
            <a:avLst/>
          </a:prstGeom>
        </p:spPr>
      </p:pic>
      <p:sp>
        <p:nvSpPr>
          <p:cNvPr id="15" name="Google Shape;520;p38">
            <a:extLst>
              <a:ext uri="{FF2B5EF4-FFF2-40B4-BE49-F238E27FC236}">
                <a16:creationId xmlns:a16="http://schemas.microsoft.com/office/drawing/2014/main" id="{2E0BB487-8FEB-0ABA-285C-32C248B1A56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4199" y="882733"/>
            <a:ext cx="3303203" cy="5727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17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" name="Google Shape;2022;p62">
            <a:extLst>
              <a:ext uri="{FF2B5EF4-FFF2-40B4-BE49-F238E27FC236}">
                <a16:creationId xmlns:a16="http://schemas.microsoft.com/office/drawing/2014/main" id="{C1A0153C-3829-D297-27FF-F9DE864AA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726499"/>
              </p:ext>
            </p:extLst>
          </p:nvPr>
        </p:nvGraphicFramePr>
        <p:xfrm>
          <a:off x="654200" y="1686505"/>
          <a:ext cx="7835600" cy="25742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87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u="sng" strike="noStrike" cap="none" dirty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TEX</a:t>
                      </a:r>
                      <a:r>
                        <a:rPr lang="he-IL" sz="1600" b="0" i="0" u="sng" strike="noStrike" cap="none" dirty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sym typeface="Arial"/>
                        </a:rPr>
                        <a:t> - </a:t>
                      </a:r>
                      <a:r>
                        <a:rPr lang="en-US" sz="1600" b="0" i="0" u="sng" strike="noStrike" cap="none" dirty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Texas</a:t>
                      </a:r>
                      <a:endParaRPr lang="he-IL" sz="1600" b="0" i="0" u="sng" strike="noStrike" cap="none" dirty="0">
                        <a:solidFill>
                          <a:sysClr val="windowText" lastClr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u="sng" strike="noStrike" cap="none" dirty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MIDA – Mid Atlantic</a:t>
                      </a:r>
                      <a:endParaRPr lang="he-IL" sz="1600" b="0" i="0" u="sng" strike="noStrike" cap="none" dirty="0">
                        <a:solidFill>
                          <a:sysClr val="windowText" lastClr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u="sng" strike="noStrike" cap="none" dirty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SMP – Israel</a:t>
                      </a:r>
                      <a:endParaRPr lang="he-IL" sz="1600" b="0" i="0" u="sng" strike="noStrike" cap="none" dirty="0">
                        <a:solidFill>
                          <a:sysClr val="windowText" lastClr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826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u="sng" strike="noStrike" cap="none" dirty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Lockdown</a:t>
                      </a:r>
                      <a:endParaRPr lang="he-IL" sz="1600" b="0" i="0" u="sng" strike="noStrike" cap="none" dirty="0">
                        <a:solidFill>
                          <a:sysClr val="windowText" lastClr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Temperature(0.23)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Afternoon(0.19)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Early morning(0.17)</a:t>
                      </a:r>
                      <a:endParaRPr lang="he-IL" sz="14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1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Temperature(0.52)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Night(0.18)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Early morning(0.16)</a:t>
                      </a:r>
                      <a:endParaRPr lang="he-IL" sz="14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1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Temperature(0.42)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Afternoon(0.25)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Evening(0.22)</a:t>
                      </a:r>
                      <a:endParaRPr lang="he-IL" sz="1400" b="0" i="0" u="none" strike="noStrike" cap="none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1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18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u="sng" strike="noStrike" cap="none" dirty="0">
                          <a:solidFill>
                            <a:sysClr val="windowText" lastClr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No Lockdown</a:t>
                      </a:r>
                      <a:endParaRPr lang="he-IL" sz="1600" b="0" i="0" u="sng" strike="noStrike" cap="none" dirty="0">
                        <a:solidFill>
                          <a:sysClr val="windowText" lastClr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Temperature(0.48)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Night(0.12)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Afternoon(0.09)</a:t>
                      </a:r>
                      <a:endParaRPr lang="he-IL" sz="14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1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Temperature(0.52)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Night(0.2)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Early morning(0.15)</a:t>
                      </a:r>
                    </a:p>
                  </a:txBody>
                  <a:tcPr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1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Temperature(0.57)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Afternoon(0.17)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Evening(0.13)</a:t>
                      </a:r>
                      <a:endParaRPr lang="he-IL" sz="14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1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520;p38">
            <a:extLst>
              <a:ext uri="{FF2B5EF4-FFF2-40B4-BE49-F238E27FC236}">
                <a16:creationId xmlns:a16="http://schemas.microsoft.com/office/drawing/2014/main" id="{FE1805F7-6707-6B01-C0F4-EE506DFEE34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4199" y="882733"/>
            <a:ext cx="3303203" cy="5727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/>
              <a:t>IMPORTANCE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77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18;p69">
            <a:extLst>
              <a:ext uri="{FF2B5EF4-FFF2-40B4-BE49-F238E27FC236}">
                <a16:creationId xmlns:a16="http://schemas.microsoft.com/office/drawing/2014/main" id="{E63ECD7A-1210-975C-89C4-02D112212F4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8150" y="654870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9" name="Google Shape;1734;p69">
            <a:extLst>
              <a:ext uri="{FF2B5EF4-FFF2-40B4-BE49-F238E27FC236}">
                <a16:creationId xmlns:a16="http://schemas.microsoft.com/office/drawing/2014/main" id="{C8B9CE7D-E737-555B-FF13-C6B75A5F070E}"/>
              </a:ext>
            </a:extLst>
          </p:cNvPr>
          <p:cNvSpPr/>
          <p:nvPr/>
        </p:nvSpPr>
        <p:spPr>
          <a:xfrm>
            <a:off x="8620650" y="4670705"/>
            <a:ext cx="45719" cy="45719"/>
          </a:xfrm>
          <a:custGeom>
            <a:avLst/>
            <a:gdLst/>
            <a:ahLst/>
            <a:cxnLst/>
            <a:rect l="l" t="t" r="r" b="b"/>
            <a:pathLst>
              <a:path w="1398" h="912" extrusionOk="0">
                <a:moveTo>
                  <a:pt x="122" y="1"/>
                </a:moveTo>
                <a:lnTo>
                  <a:pt x="61" y="61"/>
                </a:lnTo>
                <a:lnTo>
                  <a:pt x="0" y="183"/>
                </a:lnTo>
                <a:lnTo>
                  <a:pt x="0" y="304"/>
                </a:lnTo>
                <a:lnTo>
                  <a:pt x="0" y="426"/>
                </a:lnTo>
                <a:lnTo>
                  <a:pt x="61" y="487"/>
                </a:lnTo>
                <a:lnTo>
                  <a:pt x="304" y="669"/>
                </a:lnTo>
                <a:lnTo>
                  <a:pt x="547" y="790"/>
                </a:lnTo>
                <a:lnTo>
                  <a:pt x="851" y="912"/>
                </a:lnTo>
                <a:lnTo>
                  <a:pt x="1094" y="912"/>
                </a:lnTo>
                <a:lnTo>
                  <a:pt x="1215" y="851"/>
                </a:lnTo>
                <a:lnTo>
                  <a:pt x="1337" y="790"/>
                </a:lnTo>
                <a:lnTo>
                  <a:pt x="1397" y="669"/>
                </a:lnTo>
                <a:lnTo>
                  <a:pt x="1397" y="608"/>
                </a:lnTo>
                <a:lnTo>
                  <a:pt x="1397" y="487"/>
                </a:lnTo>
                <a:lnTo>
                  <a:pt x="1337" y="365"/>
                </a:lnTo>
                <a:lnTo>
                  <a:pt x="1215" y="304"/>
                </a:lnTo>
                <a:lnTo>
                  <a:pt x="1094" y="244"/>
                </a:lnTo>
                <a:lnTo>
                  <a:pt x="912" y="244"/>
                </a:lnTo>
                <a:lnTo>
                  <a:pt x="669" y="183"/>
                </a:lnTo>
                <a:lnTo>
                  <a:pt x="426" y="61"/>
                </a:lnTo>
                <a:lnTo>
                  <a:pt x="486" y="61"/>
                </a:lnTo>
                <a:lnTo>
                  <a:pt x="3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735;p69">
            <a:extLst>
              <a:ext uri="{FF2B5EF4-FFF2-40B4-BE49-F238E27FC236}">
                <a16:creationId xmlns:a16="http://schemas.microsoft.com/office/drawing/2014/main" id="{62E7C78F-A06E-C3DA-A862-906872976A48}"/>
              </a:ext>
            </a:extLst>
          </p:cNvPr>
          <p:cNvGrpSpPr/>
          <p:nvPr/>
        </p:nvGrpSpPr>
        <p:grpSpPr>
          <a:xfrm>
            <a:off x="6788840" y="3836972"/>
            <a:ext cx="897523" cy="698572"/>
            <a:chOff x="5690075" y="3126300"/>
            <a:chExt cx="1691800" cy="1669000"/>
          </a:xfrm>
        </p:grpSpPr>
        <p:sp>
          <p:nvSpPr>
            <p:cNvPr id="11" name="Google Shape;1736;p69">
              <a:extLst>
                <a:ext uri="{FF2B5EF4-FFF2-40B4-BE49-F238E27FC236}">
                  <a16:creationId xmlns:a16="http://schemas.microsoft.com/office/drawing/2014/main" id="{0D21F254-9FA2-04FB-BF10-7FCFBE072D28}"/>
                </a:ext>
              </a:extLst>
            </p:cNvPr>
            <p:cNvSpPr/>
            <p:nvPr/>
          </p:nvSpPr>
          <p:spPr>
            <a:xfrm>
              <a:off x="5907250" y="3446725"/>
              <a:ext cx="1255950" cy="1131425"/>
            </a:xfrm>
            <a:custGeom>
              <a:avLst/>
              <a:gdLst/>
              <a:ahLst/>
              <a:cxnLst/>
              <a:rect l="l" t="t" r="r" b="b"/>
              <a:pathLst>
                <a:path w="50238" h="45257" extrusionOk="0">
                  <a:moveTo>
                    <a:pt x="20836" y="0"/>
                  </a:moveTo>
                  <a:lnTo>
                    <a:pt x="19196" y="61"/>
                  </a:lnTo>
                  <a:lnTo>
                    <a:pt x="17495" y="183"/>
                  </a:lnTo>
                  <a:lnTo>
                    <a:pt x="15794" y="304"/>
                  </a:lnTo>
                  <a:lnTo>
                    <a:pt x="14154" y="486"/>
                  </a:lnTo>
                  <a:lnTo>
                    <a:pt x="12453" y="729"/>
                  </a:lnTo>
                  <a:lnTo>
                    <a:pt x="10813" y="972"/>
                  </a:lnTo>
                  <a:lnTo>
                    <a:pt x="9052" y="1398"/>
                  </a:lnTo>
                  <a:lnTo>
                    <a:pt x="8140" y="1580"/>
                  </a:lnTo>
                  <a:lnTo>
                    <a:pt x="7290" y="1884"/>
                  </a:lnTo>
                  <a:lnTo>
                    <a:pt x="6440" y="2187"/>
                  </a:lnTo>
                  <a:lnTo>
                    <a:pt x="5589" y="2552"/>
                  </a:lnTo>
                  <a:lnTo>
                    <a:pt x="4799" y="2977"/>
                  </a:lnTo>
                  <a:lnTo>
                    <a:pt x="4070" y="3463"/>
                  </a:lnTo>
                  <a:lnTo>
                    <a:pt x="3281" y="4070"/>
                  </a:lnTo>
                  <a:lnTo>
                    <a:pt x="2613" y="4678"/>
                  </a:lnTo>
                  <a:lnTo>
                    <a:pt x="2005" y="5346"/>
                  </a:lnTo>
                  <a:lnTo>
                    <a:pt x="1519" y="6075"/>
                  </a:lnTo>
                  <a:lnTo>
                    <a:pt x="1094" y="6865"/>
                  </a:lnTo>
                  <a:lnTo>
                    <a:pt x="790" y="7654"/>
                  </a:lnTo>
                  <a:lnTo>
                    <a:pt x="486" y="8444"/>
                  </a:lnTo>
                  <a:lnTo>
                    <a:pt x="304" y="9295"/>
                  </a:lnTo>
                  <a:lnTo>
                    <a:pt x="122" y="10145"/>
                  </a:lnTo>
                  <a:lnTo>
                    <a:pt x="61" y="10995"/>
                  </a:lnTo>
                  <a:lnTo>
                    <a:pt x="0" y="11907"/>
                  </a:lnTo>
                  <a:lnTo>
                    <a:pt x="0" y="12757"/>
                  </a:lnTo>
                  <a:lnTo>
                    <a:pt x="61" y="14580"/>
                  </a:lnTo>
                  <a:lnTo>
                    <a:pt x="243" y="16341"/>
                  </a:lnTo>
                  <a:lnTo>
                    <a:pt x="365" y="17556"/>
                  </a:lnTo>
                  <a:lnTo>
                    <a:pt x="547" y="18771"/>
                  </a:lnTo>
                  <a:lnTo>
                    <a:pt x="790" y="19986"/>
                  </a:lnTo>
                  <a:lnTo>
                    <a:pt x="1094" y="21140"/>
                  </a:lnTo>
                  <a:lnTo>
                    <a:pt x="1458" y="22294"/>
                  </a:lnTo>
                  <a:lnTo>
                    <a:pt x="1701" y="22780"/>
                  </a:lnTo>
                  <a:lnTo>
                    <a:pt x="1944" y="23327"/>
                  </a:lnTo>
                  <a:lnTo>
                    <a:pt x="2248" y="23813"/>
                  </a:lnTo>
                  <a:lnTo>
                    <a:pt x="2613" y="24299"/>
                  </a:lnTo>
                  <a:lnTo>
                    <a:pt x="2977" y="24724"/>
                  </a:lnTo>
                  <a:lnTo>
                    <a:pt x="3402" y="25149"/>
                  </a:lnTo>
                  <a:lnTo>
                    <a:pt x="3888" y="25575"/>
                  </a:lnTo>
                  <a:lnTo>
                    <a:pt x="4435" y="25939"/>
                  </a:lnTo>
                  <a:lnTo>
                    <a:pt x="4982" y="26243"/>
                  </a:lnTo>
                  <a:lnTo>
                    <a:pt x="5589" y="26546"/>
                  </a:lnTo>
                  <a:lnTo>
                    <a:pt x="6804" y="27032"/>
                  </a:lnTo>
                  <a:lnTo>
                    <a:pt x="8019" y="27458"/>
                  </a:lnTo>
                  <a:lnTo>
                    <a:pt x="9295" y="27883"/>
                  </a:lnTo>
                  <a:lnTo>
                    <a:pt x="10510" y="28308"/>
                  </a:lnTo>
                  <a:lnTo>
                    <a:pt x="11724" y="28855"/>
                  </a:lnTo>
                  <a:lnTo>
                    <a:pt x="12332" y="29159"/>
                  </a:lnTo>
                  <a:lnTo>
                    <a:pt x="12879" y="29462"/>
                  </a:lnTo>
                  <a:lnTo>
                    <a:pt x="13486" y="29887"/>
                  </a:lnTo>
                  <a:lnTo>
                    <a:pt x="14033" y="30373"/>
                  </a:lnTo>
                  <a:lnTo>
                    <a:pt x="14519" y="30859"/>
                  </a:lnTo>
                  <a:lnTo>
                    <a:pt x="14944" y="31406"/>
                  </a:lnTo>
                  <a:lnTo>
                    <a:pt x="15369" y="32014"/>
                  </a:lnTo>
                  <a:lnTo>
                    <a:pt x="15734" y="32621"/>
                  </a:lnTo>
                  <a:lnTo>
                    <a:pt x="16098" y="33289"/>
                  </a:lnTo>
                  <a:lnTo>
                    <a:pt x="16402" y="33897"/>
                  </a:lnTo>
                  <a:lnTo>
                    <a:pt x="16645" y="34626"/>
                  </a:lnTo>
                  <a:lnTo>
                    <a:pt x="16888" y="35294"/>
                  </a:lnTo>
                  <a:lnTo>
                    <a:pt x="17252" y="36752"/>
                  </a:lnTo>
                  <a:lnTo>
                    <a:pt x="17495" y="38210"/>
                  </a:lnTo>
                  <a:lnTo>
                    <a:pt x="17617" y="39668"/>
                  </a:lnTo>
                  <a:lnTo>
                    <a:pt x="17678" y="40397"/>
                  </a:lnTo>
                  <a:lnTo>
                    <a:pt x="17799" y="41065"/>
                  </a:lnTo>
                  <a:lnTo>
                    <a:pt x="17921" y="41733"/>
                  </a:lnTo>
                  <a:lnTo>
                    <a:pt x="18164" y="42280"/>
                  </a:lnTo>
                  <a:lnTo>
                    <a:pt x="18407" y="42766"/>
                  </a:lnTo>
                  <a:lnTo>
                    <a:pt x="18710" y="43252"/>
                  </a:lnTo>
                  <a:lnTo>
                    <a:pt x="19075" y="43677"/>
                  </a:lnTo>
                  <a:lnTo>
                    <a:pt x="19500" y="43981"/>
                  </a:lnTo>
                  <a:lnTo>
                    <a:pt x="19925" y="44284"/>
                  </a:lnTo>
                  <a:lnTo>
                    <a:pt x="20411" y="44588"/>
                  </a:lnTo>
                  <a:lnTo>
                    <a:pt x="20958" y="44770"/>
                  </a:lnTo>
                  <a:lnTo>
                    <a:pt x="21505" y="44953"/>
                  </a:lnTo>
                  <a:lnTo>
                    <a:pt x="22112" y="45074"/>
                  </a:lnTo>
                  <a:lnTo>
                    <a:pt x="22780" y="45195"/>
                  </a:lnTo>
                  <a:lnTo>
                    <a:pt x="23448" y="45256"/>
                  </a:lnTo>
                  <a:lnTo>
                    <a:pt x="25392" y="45256"/>
                  </a:lnTo>
                  <a:lnTo>
                    <a:pt x="26668" y="45074"/>
                  </a:lnTo>
                  <a:lnTo>
                    <a:pt x="27944" y="44831"/>
                  </a:lnTo>
                  <a:lnTo>
                    <a:pt x="28551" y="44649"/>
                  </a:lnTo>
                  <a:lnTo>
                    <a:pt x="29159" y="44406"/>
                  </a:lnTo>
                  <a:lnTo>
                    <a:pt x="29766" y="44163"/>
                  </a:lnTo>
                  <a:lnTo>
                    <a:pt x="30313" y="43859"/>
                  </a:lnTo>
                  <a:lnTo>
                    <a:pt x="30860" y="43555"/>
                  </a:lnTo>
                  <a:lnTo>
                    <a:pt x="31406" y="43191"/>
                  </a:lnTo>
                  <a:lnTo>
                    <a:pt x="31892" y="42766"/>
                  </a:lnTo>
                  <a:lnTo>
                    <a:pt x="32317" y="42340"/>
                  </a:lnTo>
                  <a:lnTo>
                    <a:pt x="32743" y="41854"/>
                  </a:lnTo>
                  <a:lnTo>
                    <a:pt x="33046" y="41308"/>
                  </a:lnTo>
                  <a:lnTo>
                    <a:pt x="33472" y="40518"/>
                  </a:lnTo>
                  <a:lnTo>
                    <a:pt x="33775" y="39668"/>
                  </a:lnTo>
                  <a:lnTo>
                    <a:pt x="34079" y="38817"/>
                  </a:lnTo>
                  <a:lnTo>
                    <a:pt x="34322" y="37967"/>
                  </a:lnTo>
                  <a:lnTo>
                    <a:pt x="34687" y="36205"/>
                  </a:lnTo>
                  <a:lnTo>
                    <a:pt x="34930" y="35355"/>
                  </a:lnTo>
                  <a:lnTo>
                    <a:pt x="35173" y="34504"/>
                  </a:lnTo>
                  <a:lnTo>
                    <a:pt x="35537" y="33593"/>
                  </a:lnTo>
                  <a:lnTo>
                    <a:pt x="35962" y="32803"/>
                  </a:lnTo>
                  <a:lnTo>
                    <a:pt x="36509" y="32196"/>
                  </a:lnTo>
                  <a:lnTo>
                    <a:pt x="37056" y="31588"/>
                  </a:lnTo>
                  <a:lnTo>
                    <a:pt x="37663" y="31163"/>
                  </a:lnTo>
                  <a:lnTo>
                    <a:pt x="38331" y="30738"/>
                  </a:lnTo>
                  <a:lnTo>
                    <a:pt x="39060" y="30434"/>
                  </a:lnTo>
                  <a:lnTo>
                    <a:pt x="39789" y="30130"/>
                  </a:lnTo>
                  <a:lnTo>
                    <a:pt x="41308" y="29584"/>
                  </a:lnTo>
                  <a:lnTo>
                    <a:pt x="42887" y="29098"/>
                  </a:lnTo>
                  <a:lnTo>
                    <a:pt x="43677" y="28794"/>
                  </a:lnTo>
                  <a:lnTo>
                    <a:pt x="44467" y="28430"/>
                  </a:lnTo>
                  <a:lnTo>
                    <a:pt x="45256" y="28004"/>
                  </a:lnTo>
                  <a:lnTo>
                    <a:pt x="45985" y="27518"/>
                  </a:lnTo>
                  <a:lnTo>
                    <a:pt x="46714" y="26911"/>
                  </a:lnTo>
                  <a:lnTo>
                    <a:pt x="47322" y="26243"/>
                  </a:lnTo>
                  <a:lnTo>
                    <a:pt x="47929" y="25453"/>
                  </a:lnTo>
                  <a:lnTo>
                    <a:pt x="48476" y="24663"/>
                  </a:lnTo>
                  <a:lnTo>
                    <a:pt x="48901" y="23813"/>
                  </a:lnTo>
                  <a:lnTo>
                    <a:pt x="49266" y="22902"/>
                  </a:lnTo>
                  <a:lnTo>
                    <a:pt x="49569" y="21991"/>
                  </a:lnTo>
                  <a:lnTo>
                    <a:pt x="49752" y="21079"/>
                  </a:lnTo>
                  <a:lnTo>
                    <a:pt x="49995" y="19925"/>
                  </a:lnTo>
                  <a:lnTo>
                    <a:pt x="50116" y="18710"/>
                  </a:lnTo>
                  <a:lnTo>
                    <a:pt x="50238" y="17435"/>
                  </a:lnTo>
                  <a:lnTo>
                    <a:pt x="50238" y="16159"/>
                  </a:lnTo>
                  <a:lnTo>
                    <a:pt x="50238" y="14822"/>
                  </a:lnTo>
                  <a:lnTo>
                    <a:pt x="50116" y="13486"/>
                  </a:lnTo>
                  <a:lnTo>
                    <a:pt x="49934" y="12089"/>
                  </a:lnTo>
                  <a:lnTo>
                    <a:pt x="49691" y="10813"/>
                  </a:lnTo>
                  <a:lnTo>
                    <a:pt x="49326" y="9477"/>
                  </a:lnTo>
                  <a:lnTo>
                    <a:pt x="48901" y="8262"/>
                  </a:lnTo>
                  <a:lnTo>
                    <a:pt x="48354" y="7108"/>
                  </a:lnTo>
                  <a:lnTo>
                    <a:pt x="47747" y="6014"/>
                  </a:lnTo>
                  <a:lnTo>
                    <a:pt x="47382" y="5468"/>
                  </a:lnTo>
                  <a:lnTo>
                    <a:pt x="47018" y="4982"/>
                  </a:lnTo>
                  <a:lnTo>
                    <a:pt x="46593" y="4556"/>
                  </a:lnTo>
                  <a:lnTo>
                    <a:pt x="46168" y="4131"/>
                  </a:lnTo>
                  <a:lnTo>
                    <a:pt x="45682" y="3706"/>
                  </a:lnTo>
                  <a:lnTo>
                    <a:pt x="45196" y="3402"/>
                  </a:lnTo>
                  <a:lnTo>
                    <a:pt x="44649" y="3038"/>
                  </a:lnTo>
                  <a:lnTo>
                    <a:pt x="44102" y="2795"/>
                  </a:lnTo>
                  <a:lnTo>
                    <a:pt x="43373" y="2430"/>
                  </a:lnTo>
                  <a:lnTo>
                    <a:pt x="42584" y="2187"/>
                  </a:lnTo>
                  <a:lnTo>
                    <a:pt x="41794" y="1944"/>
                  </a:lnTo>
                  <a:lnTo>
                    <a:pt x="41004" y="1762"/>
                  </a:lnTo>
                  <a:lnTo>
                    <a:pt x="39364" y="1458"/>
                  </a:lnTo>
                  <a:lnTo>
                    <a:pt x="37724" y="1215"/>
                  </a:lnTo>
                  <a:lnTo>
                    <a:pt x="34383" y="790"/>
                  </a:lnTo>
                  <a:lnTo>
                    <a:pt x="30981" y="426"/>
                  </a:lnTo>
                  <a:lnTo>
                    <a:pt x="27579" y="183"/>
                  </a:lnTo>
                  <a:lnTo>
                    <a:pt x="24238" y="61"/>
                  </a:lnTo>
                  <a:lnTo>
                    <a:pt x="22537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37;p69">
              <a:extLst>
                <a:ext uri="{FF2B5EF4-FFF2-40B4-BE49-F238E27FC236}">
                  <a16:creationId xmlns:a16="http://schemas.microsoft.com/office/drawing/2014/main" id="{B9E3D074-7876-9E28-4407-7ADF2609B922}"/>
                </a:ext>
              </a:extLst>
            </p:cNvPr>
            <p:cNvSpPr/>
            <p:nvPr/>
          </p:nvSpPr>
          <p:spPr>
            <a:xfrm>
              <a:off x="5858650" y="3382950"/>
              <a:ext cx="1292400" cy="1412350"/>
            </a:xfrm>
            <a:custGeom>
              <a:avLst/>
              <a:gdLst/>
              <a:ahLst/>
              <a:cxnLst/>
              <a:rect l="l" t="t" r="r" b="b"/>
              <a:pathLst>
                <a:path w="51696" h="56494" extrusionOk="0">
                  <a:moveTo>
                    <a:pt x="20411" y="12575"/>
                  </a:moveTo>
                  <a:lnTo>
                    <a:pt x="20533" y="12757"/>
                  </a:lnTo>
                  <a:lnTo>
                    <a:pt x="20654" y="13000"/>
                  </a:lnTo>
                  <a:lnTo>
                    <a:pt x="20715" y="13243"/>
                  </a:lnTo>
                  <a:lnTo>
                    <a:pt x="20715" y="13546"/>
                  </a:lnTo>
                  <a:lnTo>
                    <a:pt x="20715" y="13850"/>
                  </a:lnTo>
                  <a:lnTo>
                    <a:pt x="20472" y="14397"/>
                  </a:lnTo>
                  <a:lnTo>
                    <a:pt x="20229" y="14944"/>
                  </a:lnTo>
                  <a:lnTo>
                    <a:pt x="19986" y="14579"/>
                  </a:lnTo>
                  <a:lnTo>
                    <a:pt x="19865" y="14154"/>
                  </a:lnTo>
                  <a:lnTo>
                    <a:pt x="19804" y="13850"/>
                  </a:lnTo>
                  <a:lnTo>
                    <a:pt x="19743" y="13486"/>
                  </a:lnTo>
                  <a:lnTo>
                    <a:pt x="19804" y="13121"/>
                  </a:lnTo>
                  <a:lnTo>
                    <a:pt x="19925" y="12818"/>
                  </a:lnTo>
                  <a:lnTo>
                    <a:pt x="20108" y="12635"/>
                  </a:lnTo>
                  <a:lnTo>
                    <a:pt x="20229" y="12575"/>
                  </a:lnTo>
                  <a:close/>
                  <a:moveTo>
                    <a:pt x="26850" y="13000"/>
                  </a:moveTo>
                  <a:lnTo>
                    <a:pt x="27033" y="13061"/>
                  </a:lnTo>
                  <a:lnTo>
                    <a:pt x="27093" y="13243"/>
                  </a:lnTo>
                  <a:lnTo>
                    <a:pt x="27154" y="13486"/>
                  </a:lnTo>
                  <a:lnTo>
                    <a:pt x="27154" y="13850"/>
                  </a:lnTo>
                  <a:lnTo>
                    <a:pt x="27093" y="14275"/>
                  </a:lnTo>
                  <a:lnTo>
                    <a:pt x="26911" y="14640"/>
                  </a:lnTo>
                  <a:lnTo>
                    <a:pt x="26729" y="15004"/>
                  </a:lnTo>
                  <a:lnTo>
                    <a:pt x="26547" y="14701"/>
                  </a:lnTo>
                  <a:lnTo>
                    <a:pt x="26425" y="14336"/>
                  </a:lnTo>
                  <a:lnTo>
                    <a:pt x="26364" y="14032"/>
                  </a:lnTo>
                  <a:lnTo>
                    <a:pt x="26364" y="13668"/>
                  </a:lnTo>
                  <a:lnTo>
                    <a:pt x="26486" y="13304"/>
                  </a:lnTo>
                  <a:lnTo>
                    <a:pt x="26547" y="13121"/>
                  </a:lnTo>
                  <a:lnTo>
                    <a:pt x="26668" y="13000"/>
                  </a:lnTo>
                  <a:close/>
                  <a:moveTo>
                    <a:pt x="39182" y="14275"/>
                  </a:moveTo>
                  <a:lnTo>
                    <a:pt x="39303" y="14336"/>
                  </a:lnTo>
                  <a:lnTo>
                    <a:pt x="39546" y="14579"/>
                  </a:lnTo>
                  <a:lnTo>
                    <a:pt x="39668" y="14883"/>
                  </a:lnTo>
                  <a:lnTo>
                    <a:pt x="39789" y="15308"/>
                  </a:lnTo>
                  <a:lnTo>
                    <a:pt x="39729" y="15733"/>
                  </a:lnTo>
                  <a:lnTo>
                    <a:pt x="39546" y="16037"/>
                  </a:lnTo>
                  <a:lnTo>
                    <a:pt x="39303" y="16341"/>
                  </a:lnTo>
                  <a:lnTo>
                    <a:pt x="38939" y="16584"/>
                  </a:lnTo>
                  <a:lnTo>
                    <a:pt x="38574" y="16766"/>
                  </a:lnTo>
                  <a:lnTo>
                    <a:pt x="38210" y="16888"/>
                  </a:lnTo>
                  <a:lnTo>
                    <a:pt x="37785" y="17009"/>
                  </a:lnTo>
                  <a:lnTo>
                    <a:pt x="36995" y="17070"/>
                  </a:lnTo>
                  <a:lnTo>
                    <a:pt x="36205" y="17131"/>
                  </a:lnTo>
                  <a:lnTo>
                    <a:pt x="36752" y="16402"/>
                  </a:lnTo>
                  <a:lnTo>
                    <a:pt x="37360" y="15733"/>
                  </a:lnTo>
                  <a:lnTo>
                    <a:pt x="38210" y="14883"/>
                  </a:lnTo>
                  <a:lnTo>
                    <a:pt x="38574" y="14518"/>
                  </a:lnTo>
                  <a:lnTo>
                    <a:pt x="38817" y="14397"/>
                  </a:lnTo>
                  <a:lnTo>
                    <a:pt x="39060" y="14275"/>
                  </a:lnTo>
                  <a:close/>
                  <a:moveTo>
                    <a:pt x="13547" y="13425"/>
                  </a:moveTo>
                  <a:lnTo>
                    <a:pt x="13911" y="13546"/>
                  </a:lnTo>
                  <a:lnTo>
                    <a:pt x="14337" y="13729"/>
                  </a:lnTo>
                  <a:lnTo>
                    <a:pt x="14701" y="13911"/>
                  </a:lnTo>
                  <a:lnTo>
                    <a:pt x="15005" y="14154"/>
                  </a:lnTo>
                  <a:lnTo>
                    <a:pt x="15309" y="14458"/>
                  </a:lnTo>
                  <a:lnTo>
                    <a:pt x="15855" y="15126"/>
                  </a:lnTo>
                  <a:lnTo>
                    <a:pt x="16220" y="15612"/>
                  </a:lnTo>
                  <a:lnTo>
                    <a:pt x="16463" y="16159"/>
                  </a:lnTo>
                  <a:lnTo>
                    <a:pt x="17010" y="17252"/>
                  </a:lnTo>
                  <a:lnTo>
                    <a:pt x="16949" y="17313"/>
                  </a:lnTo>
                  <a:lnTo>
                    <a:pt x="16038" y="17495"/>
                  </a:lnTo>
                  <a:lnTo>
                    <a:pt x="15187" y="17616"/>
                  </a:lnTo>
                  <a:lnTo>
                    <a:pt x="14276" y="17556"/>
                  </a:lnTo>
                  <a:lnTo>
                    <a:pt x="13365" y="17434"/>
                  </a:lnTo>
                  <a:lnTo>
                    <a:pt x="12940" y="17313"/>
                  </a:lnTo>
                  <a:lnTo>
                    <a:pt x="12454" y="17070"/>
                  </a:lnTo>
                  <a:lnTo>
                    <a:pt x="12028" y="16827"/>
                  </a:lnTo>
                  <a:lnTo>
                    <a:pt x="11664" y="16523"/>
                  </a:lnTo>
                  <a:lnTo>
                    <a:pt x="11360" y="16219"/>
                  </a:lnTo>
                  <a:lnTo>
                    <a:pt x="11117" y="15794"/>
                  </a:lnTo>
                  <a:lnTo>
                    <a:pt x="10996" y="15308"/>
                  </a:lnTo>
                  <a:lnTo>
                    <a:pt x="10996" y="14822"/>
                  </a:lnTo>
                  <a:lnTo>
                    <a:pt x="11056" y="14458"/>
                  </a:lnTo>
                  <a:lnTo>
                    <a:pt x="11239" y="14154"/>
                  </a:lnTo>
                  <a:lnTo>
                    <a:pt x="11482" y="13911"/>
                  </a:lnTo>
                  <a:lnTo>
                    <a:pt x="11725" y="13729"/>
                  </a:lnTo>
                  <a:lnTo>
                    <a:pt x="12089" y="13607"/>
                  </a:lnTo>
                  <a:lnTo>
                    <a:pt x="12393" y="13486"/>
                  </a:lnTo>
                  <a:lnTo>
                    <a:pt x="12757" y="13425"/>
                  </a:lnTo>
                  <a:close/>
                  <a:moveTo>
                    <a:pt x="20168" y="16948"/>
                  </a:moveTo>
                  <a:lnTo>
                    <a:pt x="20654" y="17313"/>
                  </a:lnTo>
                  <a:lnTo>
                    <a:pt x="21201" y="17616"/>
                  </a:lnTo>
                  <a:lnTo>
                    <a:pt x="21748" y="17859"/>
                  </a:lnTo>
                  <a:lnTo>
                    <a:pt x="22294" y="18042"/>
                  </a:lnTo>
                  <a:lnTo>
                    <a:pt x="22902" y="18163"/>
                  </a:lnTo>
                  <a:lnTo>
                    <a:pt x="23449" y="18163"/>
                  </a:lnTo>
                  <a:lnTo>
                    <a:pt x="23995" y="18102"/>
                  </a:lnTo>
                  <a:lnTo>
                    <a:pt x="24603" y="18042"/>
                  </a:lnTo>
                  <a:lnTo>
                    <a:pt x="25150" y="17859"/>
                  </a:lnTo>
                  <a:lnTo>
                    <a:pt x="25635" y="17616"/>
                  </a:lnTo>
                  <a:lnTo>
                    <a:pt x="26182" y="17373"/>
                  </a:lnTo>
                  <a:lnTo>
                    <a:pt x="26607" y="17009"/>
                  </a:lnTo>
                  <a:lnTo>
                    <a:pt x="27093" y="17373"/>
                  </a:lnTo>
                  <a:lnTo>
                    <a:pt x="27579" y="17616"/>
                  </a:lnTo>
                  <a:lnTo>
                    <a:pt x="28065" y="17859"/>
                  </a:lnTo>
                  <a:lnTo>
                    <a:pt x="28612" y="17981"/>
                  </a:lnTo>
                  <a:lnTo>
                    <a:pt x="29159" y="18042"/>
                  </a:lnTo>
                  <a:lnTo>
                    <a:pt x="29705" y="18042"/>
                  </a:lnTo>
                  <a:lnTo>
                    <a:pt x="30252" y="17981"/>
                  </a:lnTo>
                  <a:lnTo>
                    <a:pt x="30738" y="17859"/>
                  </a:lnTo>
                  <a:lnTo>
                    <a:pt x="31103" y="17677"/>
                  </a:lnTo>
                  <a:lnTo>
                    <a:pt x="31467" y="17495"/>
                  </a:lnTo>
                  <a:lnTo>
                    <a:pt x="32135" y="17009"/>
                  </a:lnTo>
                  <a:lnTo>
                    <a:pt x="32439" y="17313"/>
                  </a:lnTo>
                  <a:lnTo>
                    <a:pt x="32743" y="17556"/>
                  </a:lnTo>
                  <a:lnTo>
                    <a:pt x="33107" y="17738"/>
                  </a:lnTo>
                  <a:lnTo>
                    <a:pt x="33532" y="17920"/>
                  </a:lnTo>
                  <a:lnTo>
                    <a:pt x="32621" y="19378"/>
                  </a:lnTo>
                  <a:lnTo>
                    <a:pt x="31953" y="20654"/>
                  </a:lnTo>
                  <a:lnTo>
                    <a:pt x="31285" y="21990"/>
                  </a:lnTo>
                  <a:lnTo>
                    <a:pt x="30738" y="23327"/>
                  </a:lnTo>
                  <a:lnTo>
                    <a:pt x="30252" y="24663"/>
                  </a:lnTo>
                  <a:lnTo>
                    <a:pt x="29766" y="26060"/>
                  </a:lnTo>
                  <a:lnTo>
                    <a:pt x="29402" y="27457"/>
                  </a:lnTo>
                  <a:lnTo>
                    <a:pt x="29037" y="28915"/>
                  </a:lnTo>
                  <a:lnTo>
                    <a:pt x="28734" y="30312"/>
                  </a:lnTo>
                  <a:lnTo>
                    <a:pt x="28491" y="31831"/>
                  </a:lnTo>
                  <a:lnTo>
                    <a:pt x="28248" y="33410"/>
                  </a:lnTo>
                  <a:lnTo>
                    <a:pt x="27883" y="36508"/>
                  </a:lnTo>
                  <a:lnTo>
                    <a:pt x="27640" y="39607"/>
                  </a:lnTo>
                  <a:lnTo>
                    <a:pt x="27519" y="42705"/>
                  </a:lnTo>
                  <a:lnTo>
                    <a:pt x="25332" y="42705"/>
                  </a:lnTo>
                  <a:lnTo>
                    <a:pt x="23935" y="42765"/>
                  </a:lnTo>
                  <a:lnTo>
                    <a:pt x="23813" y="40761"/>
                  </a:lnTo>
                  <a:lnTo>
                    <a:pt x="23692" y="38817"/>
                  </a:lnTo>
                  <a:lnTo>
                    <a:pt x="23327" y="35780"/>
                  </a:lnTo>
                  <a:lnTo>
                    <a:pt x="22902" y="32864"/>
                  </a:lnTo>
                  <a:lnTo>
                    <a:pt x="22294" y="29887"/>
                  </a:lnTo>
                  <a:lnTo>
                    <a:pt x="21565" y="26911"/>
                  </a:lnTo>
                  <a:lnTo>
                    <a:pt x="20715" y="23995"/>
                  </a:lnTo>
                  <a:lnTo>
                    <a:pt x="19743" y="21140"/>
                  </a:lnTo>
                  <a:lnTo>
                    <a:pt x="19196" y="19560"/>
                  </a:lnTo>
                  <a:lnTo>
                    <a:pt x="18589" y="17981"/>
                  </a:lnTo>
                  <a:lnTo>
                    <a:pt x="19439" y="17495"/>
                  </a:lnTo>
                  <a:lnTo>
                    <a:pt x="20168" y="16948"/>
                  </a:lnTo>
                  <a:close/>
                  <a:moveTo>
                    <a:pt x="25210" y="1580"/>
                  </a:moveTo>
                  <a:lnTo>
                    <a:pt x="27336" y="1640"/>
                  </a:lnTo>
                  <a:lnTo>
                    <a:pt x="29523" y="1762"/>
                  </a:lnTo>
                  <a:lnTo>
                    <a:pt x="31406" y="1944"/>
                  </a:lnTo>
                  <a:lnTo>
                    <a:pt x="33290" y="2187"/>
                  </a:lnTo>
                  <a:lnTo>
                    <a:pt x="35173" y="2551"/>
                  </a:lnTo>
                  <a:lnTo>
                    <a:pt x="36995" y="3037"/>
                  </a:lnTo>
                  <a:lnTo>
                    <a:pt x="38635" y="3584"/>
                  </a:lnTo>
                  <a:lnTo>
                    <a:pt x="40215" y="4313"/>
                  </a:lnTo>
                  <a:lnTo>
                    <a:pt x="40944" y="4678"/>
                  </a:lnTo>
                  <a:lnTo>
                    <a:pt x="41672" y="5103"/>
                  </a:lnTo>
                  <a:lnTo>
                    <a:pt x="42401" y="5589"/>
                  </a:lnTo>
                  <a:lnTo>
                    <a:pt x="43070" y="6075"/>
                  </a:lnTo>
                  <a:lnTo>
                    <a:pt x="43738" y="6561"/>
                  </a:lnTo>
                  <a:lnTo>
                    <a:pt x="44345" y="7107"/>
                  </a:lnTo>
                  <a:lnTo>
                    <a:pt x="44953" y="7715"/>
                  </a:lnTo>
                  <a:lnTo>
                    <a:pt x="45560" y="8322"/>
                  </a:lnTo>
                  <a:lnTo>
                    <a:pt x="46107" y="8930"/>
                  </a:lnTo>
                  <a:lnTo>
                    <a:pt x="46654" y="9598"/>
                  </a:lnTo>
                  <a:lnTo>
                    <a:pt x="47140" y="10327"/>
                  </a:lnTo>
                  <a:lnTo>
                    <a:pt x="47565" y="11056"/>
                  </a:lnTo>
                  <a:lnTo>
                    <a:pt x="47990" y="11724"/>
                  </a:lnTo>
                  <a:lnTo>
                    <a:pt x="48294" y="12453"/>
                  </a:lnTo>
                  <a:lnTo>
                    <a:pt x="48658" y="13182"/>
                  </a:lnTo>
                  <a:lnTo>
                    <a:pt x="48901" y="13911"/>
                  </a:lnTo>
                  <a:lnTo>
                    <a:pt x="49144" y="14640"/>
                  </a:lnTo>
                  <a:lnTo>
                    <a:pt x="49387" y="15369"/>
                  </a:lnTo>
                  <a:lnTo>
                    <a:pt x="49509" y="16159"/>
                  </a:lnTo>
                  <a:lnTo>
                    <a:pt x="49691" y="16948"/>
                  </a:lnTo>
                  <a:lnTo>
                    <a:pt x="49752" y="17677"/>
                  </a:lnTo>
                  <a:lnTo>
                    <a:pt x="49812" y="18467"/>
                  </a:lnTo>
                  <a:lnTo>
                    <a:pt x="49812" y="19257"/>
                  </a:lnTo>
                  <a:lnTo>
                    <a:pt x="49752" y="20046"/>
                  </a:lnTo>
                  <a:lnTo>
                    <a:pt x="49691" y="20836"/>
                  </a:lnTo>
                  <a:lnTo>
                    <a:pt x="49509" y="21565"/>
                  </a:lnTo>
                  <a:lnTo>
                    <a:pt x="49326" y="22355"/>
                  </a:lnTo>
                  <a:lnTo>
                    <a:pt x="49144" y="23144"/>
                  </a:lnTo>
                  <a:lnTo>
                    <a:pt x="48901" y="23813"/>
                  </a:lnTo>
                  <a:lnTo>
                    <a:pt x="48598" y="24542"/>
                  </a:lnTo>
                  <a:lnTo>
                    <a:pt x="48294" y="25210"/>
                  </a:lnTo>
                  <a:lnTo>
                    <a:pt x="47929" y="25878"/>
                  </a:lnTo>
                  <a:lnTo>
                    <a:pt x="47504" y="26485"/>
                  </a:lnTo>
                  <a:lnTo>
                    <a:pt x="47079" y="27154"/>
                  </a:lnTo>
                  <a:lnTo>
                    <a:pt x="46654" y="27700"/>
                  </a:lnTo>
                  <a:lnTo>
                    <a:pt x="46168" y="28308"/>
                  </a:lnTo>
                  <a:lnTo>
                    <a:pt x="45621" y="28854"/>
                  </a:lnTo>
                  <a:lnTo>
                    <a:pt x="45074" y="29340"/>
                  </a:lnTo>
                  <a:lnTo>
                    <a:pt x="44528" y="29826"/>
                  </a:lnTo>
                  <a:lnTo>
                    <a:pt x="43920" y="30312"/>
                  </a:lnTo>
                  <a:lnTo>
                    <a:pt x="43252" y="30738"/>
                  </a:lnTo>
                  <a:lnTo>
                    <a:pt x="42644" y="31102"/>
                  </a:lnTo>
                  <a:lnTo>
                    <a:pt x="41976" y="31406"/>
                  </a:lnTo>
                  <a:lnTo>
                    <a:pt x="41247" y="31710"/>
                  </a:lnTo>
                  <a:lnTo>
                    <a:pt x="40397" y="32013"/>
                  </a:lnTo>
                  <a:lnTo>
                    <a:pt x="39546" y="32196"/>
                  </a:lnTo>
                  <a:lnTo>
                    <a:pt x="37845" y="32681"/>
                  </a:lnTo>
                  <a:lnTo>
                    <a:pt x="36995" y="32985"/>
                  </a:lnTo>
                  <a:lnTo>
                    <a:pt x="36205" y="33350"/>
                  </a:lnTo>
                  <a:lnTo>
                    <a:pt x="35476" y="33836"/>
                  </a:lnTo>
                  <a:lnTo>
                    <a:pt x="35112" y="34139"/>
                  </a:lnTo>
                  <a:lnTo>
                    <a:pt x="34808" y="34443"/>
                  </a:lnTo>
                  <a:lnTo>
                    <a:pt x="34322" y="35111"/>
                  </a:lnTo>
                  <a:lnTo>
                    <a:pt x="33897" y="35780"/>
                  </a:lnTo>
                  <a:lnTo>
                    <a:pt x="33532" y="36508"/>
                  </a:lnTo>
                  <a:lnTo>
                    <a:pt x="33229" y="37237"/>
                  </a:lnTo>
                  <a:lnTo>
                    <a:pt x="33047" y="38027"/>
                  </a:lnTo>
                  <a:lnTo>
                    <a:pt x="32925" y="38817"/>
                  </a:lnTo>
                  <a:lnTo>
                    <a:pt x="32804" y="39607"/>
                  </a:lnTo>
                  <a:lnTo>
                    <a:pt x="32743" y="40396"/>
                  </a:lnTo>
                  <a:lnTo>
                    <a:pt x="32743" y="41672"/>
                  </a:lnTo>
                  <a:lnTo>
                    <a:pt x="32804" y="42948"/>
                  </a:lnTo>
                  <a:lnTo>
                    <a:pt x="31346" y="42826"/>
                  </a:lnTo>
                  <a:lnTo>
                    <a:pt x="29827" y="42765"/>
                  </a:lnTo>
                  <a:lnTo>
                    <a:pt x="29220" y="42705"/>
                  </a:lnTo>
                  <a:lnTo>
                    <a:pt x="29341" y="40335"/>
                  </a:lnTo>
                  <a:lnTo>
                    <a:pt x="29462" y="37906"/>
                  </a:lnTo>
                  <a:lnTo>
                    <a:pt x="29705" y="35537"/>
                  </a:lnTo>
                  <a:lnTo>
                    <a:pt x="30009" y="33107"/>
                  </a:lnTo>
                  <a:lnTo>
                    <a:pt x="30374" y="30738"/>
                  </a:lnTo>
                  <a:lnTo>
                    <a:pt x="30920" y="28429"/>
                  </a:lnTo>
                  <a:lnTo>
                    <a:pt x="31224" y="27275"/>
                  </a:lnTo>
                  <a:lnTo>
                    <a:pt x="31528" y="26121"/>
                  </a:lnTo>
                  <a:lnTo>
                    <a:pt x="31953" y="24967"/>
                  </a:lnTo>
                  <a:lnTo>
                    <a:pt x="32378" y="23813"/>
                  </a:lnTo>
                  <a:lnTo>
                    <a:pt x="32986" y="22415"/>
                  </a:lnTo>
                  <a:lnTo>
                    <a:pt x="33654" y="21018"/>
                  </a:lnTo>
                  <a:lnTo>
                    <a:pt x="34383" y="19743"/>
                  </a:lnTo>
                  <a:lnTo>
                    <a:pt x="35233" y="18406"/>
                  </a:lnTo>
                  <a:lnTo>
                    <a:pt x="35598" y="18467"/>
                  </a:lnTo>
                  <a:lnTo>
                    <a:pt x="36205" y="18528"/>
                  </a:lnTo>
                  <a:lnTo>
                    <a:pt x="36874" y="18528"/>
                  </a:lnTo>
                  <a:lnTo>
                    <a:pt x="37481" y="18467"/>
                  </a:lnTo>
                  <a:lnTo>
                    <a:pt x="38149" y="18406"/>
                  </a:lnTo>
                  <a:lnTo>
                    <a:pt x="38757" y="18224"/>
                  </a:lnTo>
                  <a:lnTo>
                    <a:pt x="39364" y="18042"/>
                  </a:lnTo>
                  <a:lnTo>
                    <a:pt x="39911" y="17677"/>
                  </a:lnTo>
                  <a:lnTo>
                    <a:pt x="40397" y="17313"/>
                  </a:lnTo>
                  <a:lnTo>
                    <a:pt x="40761" y="16888"/>
                  </a:lnTo>
                  <a:lnTo>
                    <a:pt x="41004" y="16402"/>
                  </a:lnTo>
                  <a:lnTo>
                    <a:pt x="41187" y="15855"/>
                  </a:lnTo>
                  <a:lnTo>
                    <a:pt x="41247" y="15308"/>
                  </a:lnTo>
                  <a:lnTo>
                    <a:pt x="41187" y="14761"/>
                  </a:lnTo>
                  <a:lnTo>
                    <a:pt x="41004" y="14215"/>
                  </a:lnTo>
                  <a:lnTo>
                    <a:pt x="40761" y="13729"/>
                  </a:lnTo>
                  <a:lnTo>
                    <a:pt x="40397" y="13304"/>
                  </a:lnTo>
                  <a:lnTo>
                    <a:pt x="40154" y="13121"/>
                  </a:lnTo>
                  <a:lnTo>
                    <a:pt x="39911" y="12939"/>
                  </a:lnTo>
                  <a:lnTo>
                    <a:pt x="39607" y="12878"/>
                  </a:lnTo>
                  <a:lnTo>
                    <a:pt x="39364" y="12757"/>
                  </a:lnTo>
                  <a:lnTo>
                    <a:pt x="38757" y="12757"/>
                  </a:lnTo>
                  <a:lnTo>
                    <a:pt x="38514" y="12818"/>
                  </a:lnTo>
                  <a:lnTo>
                    <a:pt x="38210" y="12878"/>
                  </a:lnTo>
                  <a:lnTo>
                    <a:pt x="37906" y="13061"/>
                  </a:lnTo>
                  <a:lnTo>
                    <a:pt x="37542" y="13243"/>
                  </a:lnTo>
                  <a:lnTo>
                    <a:pt x="36995" y="13729"/>
                  </a:lnTo>
                  <a:lnTo>
                    <a:pt x="36448" y="14215"/>
                  </a:lnTo>
                  <a:lnTo>
                    <a:pt x="35962" y="14761"/>
                  </a:lnTo>
                  <a:lnTo>
                    <a:pt x="35112" y="15733"/>
                  </a:lnTo>
                  <a:lnTo>
                    <a:pt x="34322" y="16766"/>
                  </a:lnTo>
                  <a:lnTo>
                    <a:pt x="33775" y="16523"/>
                  </a:lnTo>
                  <a:lnTo>
                    <a:pt x="33290" y="16159"/>
                  </a:lnTo>
                  <a:lnTo>
                    <a:pt x="33047" y="15916"/>
                  </a:lnTo>
                  <a:lnTo>
                    <a:pt x="33350" y="15247"/>
                  </a:lnTo>
                  <a:lnTo>
                    <a:pt x="33593" y="14579"/>
                  </a:lnTo>
                  <a:lnTo>
                    <a:pt x="33654" y="14032"/>
                  </a:lnTo>
                  <a:lnTo>
                    <a:pt x="33715" y="13486"/>
                  </a:lnTo>
                  <a:lnTo>
                    <a:pt x="33654" y="12939"/>
                  </a:lnTo>
                  <a:lnTo>
                    <a:pt x="33532" y="12392"/>
                  </a:lnTo>
                  <a:lnTo>
                    <a:pt x="33472" y="12210"/>
                  </a:lnTo>
                  <a:lnTo>
                    <a:pt x="33350" y="12089"/>
                  </a:lnTo>
                  <a:lnTo>
                    <a:pt x="33107" y="11906"/>
                  </a:lnTo>
                  <a:lnTo>
                    <a:pt x="32621" y="11906"/>
                  </a:lnTo>
                  <a:lnTo>
                    <a:pt x="32500" y="11967"/>
                  </a:lnTo>
                  <a:lnTo>
                    <a:pt x="32014" y="12271"/>
                  </a:lnTo>
                  <a:lnTo>
                    <a:pt x="31649" y="12696"/>
                  </a:lnTo>
                  <a:lnTo>
                    <a:pt x="31346" y="13182"/>
                  </a:lnTo>
                  <a:lnTo>
                    <a:pt x="31163" y="13668"/>
                  </a:lnTo>
                  <a:lnTo>
                    <a:pt x="31103" y="14215"/>
                  </a:lnTo>
                  <a:lnTo>
                    <a:pt x="31103" y="14761"/>
                  </a:lnTo>
                  <a:lnTo>
                    <a:pt x="31163" y="15308"/>
                  </a:lnTo>
                  <a:lnTo>
                    <a:pt x="31346" y="15855"/>
                  </a:lnTo>
                  <a:lnTo>
                    <a:pt x="31042" y="16098"/>
                  </a:lnTo>
                  <a:lnTo>
                    <a:pt x="30738" y="16280"/>
                  </a:lnTo>
                  <a:lnTo>
                    <a:pt x="30434" y="16462"/>
                  </a:lnTo>
                  <a:lnTo>
                    <a:pt x="30131" y="16584"/>
                  </a:lnTo>
                  <a:lnTo>
                    <a:pt x="29766" y="16645"/>
                  </a:lnTo>
                  <a:lnTo>
                    <a:pt x="29402" y="16705"/>
                  </a:lnTo>
                  <a:lnTo>
                    <a:pt x="28977" y="16645"/>
                  </a:lnTo>
                  <a:lnTo>
                    <a:pt x="28612" y="16584"/>
                  </a:lnTo>
                  <a:lnTo>
                    <a:pt x="28065" y="16341"/>
                  </a:lnTo>
                  <a:lnTo>
                    <a:pt x="27640" y="16037"/>
                  </a:lnTo>
                  <a:lnTo>
                    <a:pt x="27883" y="15733"/>
                  </a:lnTo>
                  <a:lnTo>
                    <a:pt x="28065" y="15308"/>
                  </a:lnTo>
                  <a:lnTo>
                    <a:pt x="28248" y="14944"/>
                  </a:lnTo>
                  <a:lnTo>
                    <a:pt x="28369" y="14518"/>
                  </a:lnTo>
                  <a:lnTo>
                    <a:pt x="28491" y="14154"/>
                  </a:lnTo>
                  <a:lnTo>
                    <a:pt x="28491" y="13729"/>
                  </a:lnTo>
                  <a:lnTo>
                    <a:pt x="28491" y="13304"/>
                  </a:lnTo>
                  <a:lnTo>
                    <a:pt x="28430" y="12878"/>
                  </a:lnTo>
                  <a:lnTo>
                    <a:pt x="28187" y="12392"/>
                  </a:lnTo>
                  <a:lnTo>
                    <a:pt x="28005" y="12149"/>
                  </a:lnTo>
                  <a:lnTo>
                    <a:pt x="27822" y="11967"/>
                  </a:lnTo>
                  <a:lnTo>
                    <a:pt x="27640" y="11846"/>
                  </a:lnTo>
                  <a:lnTo>
                    <a:pt x="27397" y="11724"/>
                  </a:lnTo>
                  <a:lnTo>
                    <a:pt x="27154" y="11603"/>
                  </a:lnTo>
                  <a:lnTo>
                    <a:pt x="26547" y="11603"/>
                  </a:lnTo>
                  <a:lnTo>
                    <a:pt x="26304" y="11724"/>
                  </a:lnTo>
                  <a:lnTo>
                    <a:pt x="26061" y="11785"/>
                  </a:lnTo>
                  <a:lnTo>
                    <a:pt x="25878" y="11967"/>
                  </a:lnTo>
                  <a:lnTo>
                    <a:pt x="25514" y="12332"/>
                  </a:lnTo>
                  <a:lnTo>
                    <a:pt x="25210" y="12818"/>
                  </a:lnTo>
                  <a:lnTo>
                    <a:pt x="25089" y="13243"/>
                  </a:lnTo>
                  <a:lnTo>
                    <a:pt x="25028" y="13668"/>
                  </a:lnTo>
                  <a:lnTo>
                    <a:pt x="25028" y="14093"/>
                  </a:lnTo>
                  <a:lnTo>
                    <a:pt x="25089" y="14458"/>
                  </a:lnTo>
                  <a:lnTo>
                    <a:pt x="25150" y="14883"/>
                  </a:lnTo>
                  <a:lnTo>
                    <a:pt x="25332" y="15308"/>
                  </a:lnTo>
                  <a:lnTo>
                    <a:pt x="25514" y="15673"/>
                  </a:lnTo>
                  <a:lnTo>
                    <a:pt x="25696" y="16037"/>
                  </a:lnTo>
                  <a:lnTo>
                    <a:pt x="25575" y="16159"/>
                  </a:lnTo>
                  <a:lnTo>
                    <a:pt x="25150" y="16402"/>
                  </a:lnTo>
                  <a:lnTo>
                    <a:pt x="24785" y="16584"/>
                  </a:lnTo>
                  <a:lnTo>
                    <a:pt x="24360" y="16705"/>
                  </a:lnTo>
                  <a:lnTo>
                    <a:pt x="23935" y="16766"/>
                  </a:lnTo>
                  <a:lnTo>
                    <a:pt x="23509" y="16827"/>
                  </a:lnTo>
                  <a:lnTo>
                    <a:pt x="23023" y="16766"/>
                  </a:lnTo>
                  <a:lnTo>
                    <a:pt x="22598" y="16705"/>
                  </a:lnTo>
                  <a:lnTo>
                    <a:pt x="22173" y="16584"/>
                  </a:lnTo>
                  <a:lnTo>
                    <a:pt x="21626" y="16280"/>
                  </a:lnTo>
                  <a:lnTo>
                    <a:pt x="21080" y="15916"/>
                  </a:lnTo>
                  <a:lnTo>
                    <a:pt x="21383" y="15490"/>
                  </a:lnTo>
                  <a:lnTo>
                    <a:pt x="21626" y="15004"/>
                  </a:lnTo>
                  <a:lnTo>
                    <a:pt x="21808" y="14518"/>
                  </a:lnTo>
                  <a:lnTo>
                    <a:pt x="21930" y="14032"/>
                  </a:lnTo>
                  <a:lnTo>
                    <a:pt x="21991" y="13486"/>
                  </a:lnTo>
                  <a:lnTo>
                    <a:pt x="21930" y="12939"/>
                  </a:lnTo>
                  <a:lnTo>
                    <a:pt x="21808" y="12392"/>
                  </a:lnTo>
                  <a:lnTo>
                    <a:pt x="21687" y="12149"/>
                  </a:lnTo>
                  <a:lnTo>
                    <a:pt x="21565" y="11906"/>
                  </a:lnTo>
                  <a:lnTo>
                    <a:pt x="21383" y="11724"/>
                  </a:lnTo>
                  <a:lnTo>
                    <a:pt x="21201" y="11542"/>
                  </a:lnTo>
                  <a:lnTo>
                    <a:pt x="20958" y="11420"/>
                  </a:lnTo>
                  <a:lnTo>
                    <a:pt x="20715" y="11299"/>
                  </a:lnTo>
                  <a:lnTo>
                    <a:pt x="20472" y="11238"/>
                  </a:lnTo>
                  <a:lnTo>
                    <a:pt x="20229" y="11238"/>
                  </a:lnTo>
                  <a:lnTo>
                    <a:pt x="19925" y="11299"/>
                  </a:lnTo>
                  <a:lnTo>
                    <a:pt x="19682" y="11360"/>
                  </a:lnTo>
                  <a:lnTo>
                    <a:pt x="19439" y="11481"/>
                  </a:lnTo>
                  <a:lnTo>
                    <a:pt x="19196" y="11603"/>
                  </a:lnTo>
                  <a:lnTo>
                    <a:pt x="19014" y="11785"/>
                  </a:lnTo>
                  <a:lnTo>
                    <a:pt x="18832" y="12028"/>
                  </a:lnTo>
                  <a:lnTo>
                    <a:pt x="18589" y="12453"/>
                  </a:lnTo>
                  <a:lnTo>
                    <a:pt x="18467" y="13000"/>
                  </a:lnTo>
                  <a:lnTo>
                    <a:pt x="18467" y="13546"/>
                  </a:lnTo>
                  <a:lnTo>
                    <a:pt x="18467" y="14093"/>
                  </a:lnTo>
                  <a:lnTo>
                    <a:pt x="18589" y="14640"/>
                  </a:lnTo>
                  <a:lnTo>
                    <a:pt x="18771" y="15126"/>
                  </a:lnTo>
                  <a:lnTo>
                    <a:pt x="19014" y="15551"/>
                  </a:lnTo>
                  <a:lnTo>
                    <a:pt x="19318" y="15976"/>
                  </a:lnTo>
                  <a:lnTo>
                    <a:pt x="18710" y="16462"/>
                  </a:lnTo>
                  <a:lnTo>
                    <a:pt x="18103" y="16827"/>
                  </a:lnTo>
                  <a:lnTo>
                    <a:pt x="17678" y="15855"/>
                  </a:lnTo>
                  <a:lnTo>
                    <a:pt x="17070" y="14761"/>
                  </a:lnTo>
                  <a:lnTo>
                    <a:pt x="16767" y="14275"/>
                  </a:lnTo>
                  <a:lnTo>
                    <a:pt x="16341" y="13789"/>
                  </a:lnTo>
                  <a:lnTo>
                    <a:pt x="15916" y="13364"/>
                  </a:lnTo>
                  <a:lnTo>
                    <a:pt x="15491" y="12939"/>
                  </a:lnTo>
                  <a:lnTo>
                    <a:pt x="14944" y="12635"/>
                  </a:lnTo>
                  <a:lnTo>
                    <a:pt x="14397" y="12392"/>
                  </a:lnTo>
                  <a:lnTo>
                    <a:pt x="13911" y="12271"/>
                  </a:lnTo>
                  <a:lnTo>
                    <a:pt x="13426" y="12149"/>
                  </a:lnTo>
                  <a:lnTo>
                    <a:pt x="12879" y="12149"/>
                  </a:lnTo>
                  <a:lnTo>
                    <a:pt x="12393" y="12210"/>
                  </a:lnTo>
                  <a:lnTo>
                    <a:pt x="11907" y="12332"/>
                  </a:lnTo>
                  <a:lnTo>
                    <a:pt x="11421" y="12514"/>
                  </a:lnTo>
                  <a:lnTo>
                    <a:pt x="10996" y="12757"/>
                  </a:lnTo>
                  <a:lnTo>
                    <a:pt x="10570" y="13061"/>
                  </a:lnTo>
                  <a:lnTo>
                    <a:pt x="10206" y="13486"/>
                  </a:lnTo>
                  <a:lnTo>
                    <a:pt x="9902" y="14032"/>
                  </a:lnTo>
                  <a:lnTo>
                    <a:pt x="9781" y="14579"/>
                  </a:lnTo>
                  <a:lnTo>
                    <a:pt x="9720" y="15126"/>
                  </a:lnTo>
                  <a:lnTo>
                    <a:pt x="9841" y="15673"/>
                  </a:lnTo>
                  <a:lnTo>
                    <a:pt x="9963" y="16219"/>
                  </a:lnTo>
                  <a:lnTo>
                    <a:pt x="10267" y="16766"/>
                  </a:lnTo>
                  <a:lnTo>
                    <a:pt x="10570" y="17252"/>
                  </a:lnTo>
                  <a:lnTo>
                    <a:pt x="11056" y="17677"/>
                  </a:lnTo>
                  <a:lnTo>
                    <a:pt x="11542" y="18042"/>
                  </a:lnTo>
                  <a:lnTo>
                    <a:pt x="12150" y="18345"/>
                  </a:lnTo>
                  <a:lnTo>
                    <a:pt x="12757" y="18588"/>
                  </a:lnTo>
                  <a:lnTo>
                    <a:pt x="13365" y="18710"/>
                  </a:lnTo>
                  <a:lnTo>
                    <a:pt x="14033" y="18831"/>
                  </a:lnTo>
                  <a:lnTo>
                    <a:pt x="14640" y="18892"/>
                  </a:lnTo>
                  <a:lnTo>
                    <a:pt x="15309" y="18831"/>
                  </a:lnTo>
                  <a:lnTo>
                    <a:pt x="15855" y="18831"/>
                  </a:lnTo>
                  <a:lnTo>
                    <a:pt x="16402" y="18710"/>
                  </a:lnTo>
                  <a:lnTo>
                    <a:pt x="16949" y="18588"/>
                  </a:lnTo>
                  <a:lnTo>
                    <a:pt x="17495" y="18467"/>
                  </a:lnTo>
                  <a:lnTo>
                    <a:pt x="17678" y="18953"/>
                  </a:lnTo>
                  <a:lnTo>
                    <a:pt x="18589" y="21200"/>
                  </a:lnTo>
                  <a:lnTo>
                    <a:pt x="19318" y="23509"/>
                  </a:lnTo>
                  <a:lnTo>
                    <a:pt x="20047" y="25817"/>
                  </a:lnTo>
                  <a:lnTo>
                    <a:pt x="20654" y="28186"/>
                  </a:lnTo>
                  <a:lnTo>
                    <a:pt x="21262" y="30495"/>
                  </a:lnTo>
                  <a:lnTo>
                    <a:pt x="21748" y="32864"/>
                  </a:lnTo>
                  <a:lnTo>
                    <a:pt x="22173" y="35294"/>
                  </a:lnTo>
                  <a:lnTo>
                    <a:pt x="22477" y="37663"/>
                  </a:lnTo>
                  <a:lnTo>
                    <a:pt x="23023" y="42522"/>
                  </a:lnTo>
                  <a:lnTo>
                    <a:pt x="23023" y="42826"/>
                  </a:lnTo>
                  <a:lnTo>
                    <a:pt x="20837" y="43008"/>
                  </a:lnTo>
                  <a:lnTo>
                    <a:pt x="19925" y="43069"/>
                  </a:lnTo>
                  <a:lnTo>
                    <a:pt x="19379" y="43191"/>
                  </a:lnTo>
                  <a:lnTo>
                    <a:pt x="18953" y="43251"/>
                  </a:lnTo>
                  <a:lnTo>
                    <a:pt x="19136" y="42279"/>
                  </a:lnTo>
                  <a:lnTo>
                    <a:pt x="19257" y="41247"/>
                  </a:lnTo>
                  <a:lnTo>
                    <a:pt x="19196" y="40275"/>
                  </a:lnTo>
                  <a:lnTo>
                    <a:pt x="19075" y="39242"/>
                  </a:lnTo>
                  <a:lnTo>
                    <a:pt x="18893" y="38574"/>
                  </a:lnTo>
                  <a:lnTo>
                    <a:pt x="18650" y="37906"/>
                  </a:lnTo>
                  <a:lnTo>
                    <a:pt x="18346" y="37298"/>
                  </a:lnTo>
                  <a:lnTo>
                    <a:pt x="17981" y="36630"/>
                  </a:lnTo>
                  <a:lnTo>
                    <a:pt x="17617" y="36083"/>
                  </a:lnTo>
                  <a:lnTo>
                    <a:pt x="17131" y="35537"/>
                  </a:lnTo>
                  <a:lnTo>
                    <a:pt x="16645" y="34990"/>
                  </a:lnTo>
                  <a:lnTo>
                    <a:pt x="16159" y="34565"/>
                  </a:lnTo>
                  <a:lnTo>
                    <a:pt x="15430" y="34079"/>
                  </a:lnTo>
                  <a:lnTo>
                    <a:pt x="14701" y="33653"/>
                  </a:lnTo>
                  <a:lnTo>
                    <a:pt x="13972" y="33350"/>
                  </a:lnTo>
                  <a:lnTo>
                    <a:pt x="13183" y="33107"/>
                  </a:lnTo>
                  <a:lnTo>
                    <a:pt x="12393" y="32924"/>
                  </a:lnTo>
                  <a:lnTo>
                    <a:pt x="11542" y="32803"/>
                  </a:lnTo>
                  <a:lnTo>
                    <a:pt x="9902" y="32621"/>
                  </a:lnTo>
                  <a:lnTo>
                    <a:pt x="9052" y="32499"/>
                  </a:lnTo>
                  <a:lnTo>
                    <a:pt x="8141" y="32378"/>
                  </a:lnTo>
                  <a:lnTo>
                    <a:pt x="7290" y="32135"/>
                  </a:lnTo>
                  <a:lnTo>
                    <a:pt x="6500" y="31831"/>
                  </a:lnTo>
                  <a:lnTo>
                    <a:pt x="5832" y="31406"/>
                  </a:lnTo>
                  <a:lnTo>
                    <a:pt x="5164" y="30920"/>
                  </a:lnTo>
                  <a:lnTo>
                    <a:pt x="4617" y="30312"/>
                  </a:lnTo>
                  <a:lnTo>
                    <a:pt x="4131" y="29705"/>
                  </a:lnTo>
                  <a:lnTo>
                    <a:pt x="3645" y="28915"/>
                  </a:lnTo>
                  <a:lnTo>
                    <a:pt x="3220" y="28065"/>
                  </a:lnTo>
                  <a:lnTo>
                    <a:pt x="2856" y="27214"/>
                  </a:lnTo>
                  <a:lnTo>
                    <a:pt x="2552" y="26303"/>
                  </a:lnTo>
                  <a:lnTo>
                    <a:pt x="2309" y="25392"/>
                  </a:lnTo>
                  <a:lnTo>
                    <a:pt x="2066" y="24481"/>
                  </a:lnTo>
                  <a:lnTo>
                    <a:pt x="1762" y="22658"/>
                  </a:lnTo>
                  <a:lnTo>
                    <a:pt x="1580" y="20715"/>
                  </a:lnTo>
                  <a:lnTo>
                    <a:pt x="1519" y="18710"/>
                  </a:lnTo>
                  <a:lnTo>
                    <a:pt x="1459" y="16705"/>
                  </a:lnTo>
                  <a:lnTo>
                    <a:pt x="1519" y="14761"/>
                  </a:lnTo>
                  <a:lnTo>
                    <a:pt x="1519" y="12878"/>
                  </a:lnTo>
                  <a:lnTo>
                    <a:pt x="1580" y="11967"/>
                  </a:lnTo>
                  <a:lnTo>
                    <a:pt x="1701" y="11056"/>
                  </a:lnTo>
                  <a:lnTo>
                    <a:pt x="1884" y="10145"/>
                  </a:lnTo>
                  <a:lnTo>
                    <a:pt x="2127" y="9234"/>
                  </a:lnTo>
                  <a:lnTo>
                    <a:pt x="2430" y="8383"/>
                  </a:lnTo>
                  <a:lnTo>
                    <a:pt x="2856" y="7593"/>
                  </a:lnTo>
                  <a:lnTo>
                    <a:pt x="3281" y="6986"/>
                  </a:lnTo>
                  <a:lnTo>
                    <a:pt x="3767" y="6378"/>
                  </a:lnTo>
                  <a:lnTo>
                    <a:pt x="4253" y="5892"/>
                  </a:lnTo>
                  <a:lnTo>
                    <a:pt x="4800" y="5407"/>
                  </a:lnTo>
                  <a:lnTo>
                    <a:pt x="5346" y="4981"/>
                  </a:lnTo>
                  <a:lnTo>
                    <a:pt x="5954" y="4556"/>
                  </a:lnTo>
                  <a:lnTo>
                    <a:pt x="6561" y="4192"/>
                  </a:lnTo>
                  <a:lnTo>
                    <a:pt x="7229" y="3888"/>
                  </a:lnTo>
                  <a:lnTo>
                    <a:pt x="7958" y="3584"/>
                  </a:lnTo>
                  <a:lnTo>
                    <a:pt x="8687" y="3280"/>
                  </a:lnTo>
                  <a:lnTo>
                    <a:pt x="10145" y="2855"/>
                  </a:lnTo>
                  <a:lnTo>
                    <a:pt x="11664" y="2491"/>
                  </a:lnTo>
                  <a:lnTo>
                    <a:pt x="13183" y="2248"/>
                  </a:lnTo>
                  <a:lnTo>
                    <a:pt x="15126" y="2005"/>
                  </a:lnTo>
                  <a:lnTo>
                    <a:pt x="17070" y="1823"/>
                  </a:lnTo>
                  <a:lnTo>
                    <a:pt x="19014" y="1701"/>
                  </a:lnTo>
                  <a:lnTo>
                    <a:pt x="20958" y="1640"/>
                  </a:lnTo>
                  <a:lnTo>
                    <a:pt x="23084" y="1580"/>
                  </a:lnTo>
                  <a:close/>
                  <a:moveTo>
                    <a:pt x="23449" y="0"/>
                  </a:moveTo>
                  <a:lnTo>
                    <a:pt x="21201" y="61"/>
                  </a:lnTo>
                  <a:lnTo>
                    <a:pt x="19014" y="182"/>
                  </a:lnTo>
                  <a:lnTo>
                    <a:pt x="16827" y="304"/>
                  </a:lnTo>
                  <a:lnTo>
                    <a:pt x="15126" y="486"/>
                  </a:lnTo>
                  <a:lnTo>
                    <a:pt x="13365" y="668"/>
                  </a:lnTo>
                  <a:lnTo>
                    <a:pt x="11664" y="972"/>
                  </a:lnTo>
                  <a:lnTo>
                    <a:pt x="9963" y="1337"/>
                  </a:lnTo>
                  <a:lnTo>
                    <a:pt x="8444" y="1823"/>
                  </a:lnTo>
                  <a:lnTo>
                    <a:pt x="6986" y="2369"/>
                  </a:lnTo>
                  <a:lnTo>
                    <a:pt x="6257" y="2673"/>
                  </a:lnTo>
                  <a:lnTo>
                    <a:pt x="5528" y="3098"/>
                  </a:lnTo>
                  <a:lnTo>
                    <a:pt x="4860" y="3463"/>
                  </a:lnTo>
                  <a:lnTo>
                    <a:pt x="4253" y="3949"/>
                  </a:lnTo>
                  <a:lnTo>
                    <a:pt x="3585" y="4495"/>
                  </a:lnTo>
                  <a:lnTo>
                    <a:pt x="2977" y="5042"/>
                  </a:lnTo>
                  <a:lnTo>
                    <a:pt x="2430" y="5710"/>
                  </a:lnTo>
                  <a:lnTo>
                    <a:pt x="1944" y="6378"/>
                  </a:lnTo>
                  <a:lnTo>
                    <a:pt x="1459" y="7047"/>
                  </a:lnTo>
                  <a:lnTo>
                    <a:pt x="1094" y="7836"/>
                  </a:lnTo>
                  <a:lnTo>
                    <a:pt x="790" y="8626"/>
                  </a:lnTo>
                  <a:lnTo>
                    <a:pt x="547" y="9416"/>
                  </a:lnTo>
                  <a:lnTo>
                    <a:pt x="304" y="10388"/>
                  </a:lnTo>
                  <a:lnTo>
                    <a:pt x="183" y="11360"/>
                  </a:lnTo>
                  <a:lnTo>
                    <a:pt x="61" y="12392"/>
                  </a:lnTo>
                  <a:lnTo>
                    <a:pt x="1" y="13364"/>
                  </a:lnTo>
                  <a:lnTo>
                    <a:pt x="1" y="15369"/>
                  </a:lnTo>
                  <a:lnTo>
                    <a:pt x="1" y="17373"/>
                  </a:lnTo>
                  <a:lnTo>
                    <a:pt x="61" y="19378"/>
                  </a:lnTo>
                  <a:lnTo>
                    <a:pt x="183" y="21443"/>
                  </a:lnTo>
                  <a:lnTo>
                    <a:pt x="426" y="23448"/>
                  </a:lnTo>
                  <a:lnTo>
                    <a:pt x="608" y="24481"/>
                  </a:lnTo>
                  <a:lnTo>
                    <a:pt x="790" y="25453"/>
                  </a:lnTo>
                  <a:lnTo>
                    <a:pt x="1033" y="26364"/>
                  </a:lnTo>
                  <a:lnTo>
                    <a:pt x="1337" y="27214"/>
                  </a:lnTo>
                  <a:lnTo>
                    <a:pt x="1641" y="28126"/>
                  </a:lnTo>
                  <a:lnTo>
                    <a:pt x="2005" y="28976"/>
                  </a:lnTo>
                  <a:lnTo>
                    <a:pt x="2430" y="29766"/>
                  </a:lnTo>
                  <a:lnTo>
                    <a:pt x="2916" y="30555"/>
                  </a:lnTo>
                  <a:lnTo>
                    <a:pt x="3463" y="31284"/>
                  </a:lnTo>
                  <a:lnTo>
                    <a:pt x="4131" y="31953"/>
                  </a:lnTo>
                  <a:lnTo>
                    <a:pt x="4860" y="32560"/>
                  </a:lnTo>
                  <a:lnTo>
                    <a:pt x="5650" y="32985"/>
                  </a:lnTo>
                  <a:lnTo>
                    <a:pt x="6500" y="33350"/>
                  </a:lnTo>
                  <a:lnTo>
                    <a:pt x="7351" y="33653"/>
                  </a:lnTo>
                  <a:lnTo>
                    <a:pt x="8201" y="33836"/>
                  </a:lnTo>
                  <a:lnTo>
                    <a:pt x="9113" y="33957"/>
                  </a:lnTo>
                  <a:lnTo>
                    <a:pt x="10935" y="34200"/>
                  </a:lnTo>
                  <a:lnTo>
                    <a:pt x="11785" y="34261"/>
                  </a:lnTo>
                  <a:lnTo>
                    <a:pt x="12575" y="34382"/>
                  </a:lnTo>
                  <a:lnTo>
                    <a:pt x="13365" y="34625"/>
                  </a:lnTo>
                  <a:lnTo>
                    <a:pt x="14154" y="34929"/>
                  </a:lnTo>
                  <a:lnTo>
                    <a:pt x="14762" y="35294"/>
                  </a:lnTo>
                  <a:lnTo>
                    <a:pt x="15309" y="35658"/>
                  </a:lnTo>
                  <a:lnTo>
                    <a:pt x="15855" y="36144"/>
                  </a:lnTo>
                  <a:lnTo>
                    <a:pt x="16281" y="36630"/>
                  </a:lnTo>
                  <a:lnTo>
                    <a:pt x="16706" y="37177"/>
                  </a:lnTo>
                  <a:lnTo>
                    <a:pt x="17070" y="37784"/>
                  </a:lnTo>
                  <a:lnTo>
                    <a:pt x="17374" y="38392"/>
                  </a:lnTo>
                  <a:lnTo>
                    <a:pt x="17617" y="38999"/>
                  </a:lnTo>
                  <a:lnTo>
                    <a:pt x="17860" y="39667"/>
                  </a:lnTo>
                  <a:lnTo>
                    <a:pt x="17981" y="40335"/>
                  </a:lnTo>
                  <a:lnTo>
                    <a:pt x="18103" y="41004"/>
                  </a:lnTo>
                  <a:lnTo>
                    <a:pt x="18103" y="41672"/>
                  </a:lnTo>
                  <a:lnTo>
                    <a:pt x="18103" y="42279"/>
                  </a:lnTo>
                  <a:lnTo>
                    <a:pt x="17981" y="42826"/>
                  </a:lnTo>
                  <a:lnTo>
                    <a:pt x="17860" y="43373"/>
                  </a:lnTo>
                  <a:lnTo>
                    <a:pt x="17678" y="43859"/>
                  </a:lnTo>
                  <a:lnTo>
                    <a:pt x="17374" y="44223"/>
                  </a:lnTo>
                  <a:lnTo>
                    <a:pt x="17131" y="44588"/>
                  </a:lnTo>
                  <a:lnTo>
                    <a:pt x="17070" y="44891"/>
                  </a:lnTo>
                  <a:lnTo>
                    <a:pt x="17131" y="45256"/>
                  </a:lnTo>
                  <a:lnTo>
                    <a:pt x="17253" y="45438"/>
                  </a:lnTo>
                  <a:lnTo>
                    <a:pt x="17374" y="45560"/>
                  </a:lnTo>
                  <a:lnTo>
                    <a:pt x="17678" y="45863"/>
                  </a:lnTo>
                  <a:lnTo>
                    <a:pt x="18042" y="46046"/>
                  </a:lnTo>
                  <a:lnTo>
                    <a:pt x="17921" y="46167"/>
                  </a:lnTo>
                  <a:lnTo>
                    <a:pt x="17738" y="46410"/>
                  </a:lnTo>
                  <a:lnTo>
                    <a:pt x="17617" y="46714"/>
                  </a:lnTo>
                  <a:lnTo>
                    <a:pt x="17435" y="47018"/>
                  </a:lnTo>
                  <a:lnTo>
                    <a:pt x="17253" y="47321"/>
                  </a:lnTo>
                  <a:lnTo>
                    <a:pt x="17192" y="47686"/>
                  </a:lnTo>
                  <a:lnTo>
                    <a:pt x="17253" y="48050"/>
                  </a:lnTo>
                  <a:lnTo>
                    <a:pt x="17313" y="48293"/>
                  </a:lnTo>
                  <a:lnTo>
                    <a:pt x="17435" y="48536"/>
                  </a:lnTo>
                  <a:lnTo>
                    <a:pt x="17738" y="48901"/>
                  </a:lnTo>
                  <a:lnTo>
                    <a:pt x="18164" y="49204"/>
                  </a:lnTo>
                  <a:lnTo>
                    <a:pt x="18589" y="49387"/>
                  </a:lnTo>
                  <a:lnTo>
                    <a:pt x="18953" y="49508"/>
                  </a:lnTo>
                  <a:lnTo>
                    <a:pt x="18832" y="49630"/>
                  </a:lnTo>
                  <a:lnTo>
                    <a:pt x="18650" y="49751"/>
                  </a:lnTo>
                  <a:lnTo>
                    <a:pt x="18346" y="49933"/>
                  </a:lnTo>
                  <a:lnTo>
                    <a:pt x="18103" y="50176"/>
                  </a:lnTo>
                  <a:lnTo>
                    <a:pt x="17860" y="50480"/>
                  </a:lnTo>
                  <a:lnTo>
                    <a:pt x="17678" y="50723"/>
                  </a:lnTo>
                  <a:lnTo>
                    <a:pt x="17556" y="51088"/>
                  </a:lnTo>
                  <a:lnTo>
                    <a:pt x="17495" y="51391"/>
                  </a:lnTo>
                  <a:lnTo>
                    <a:pt x="17556" y="51756"/>
                  </a:lnTo>
                  <a:lnTo>
                    <a:pt x="17678" y="52120"/>
                  </a:lnTo>
                  <a:lnTo>
                    <a:pt x="17860" y="52363"/>
                  </a:lnTo>
                  <a:lnTo>
                    <a:pt x="18103" y="52606"/>
                  </a:lnTo>
                  <a:lnTo>
                    <a:pt x="18407" y="52788"/>
                  </a:lnTo>
                  <a:lnTo>
                    <a:pt x="18650" y="52910"/>
                  </a:lnTo>
                  <a:lnTo>
                    <a:pt x="19318" y="53092"/>
                  </a:lnTo>
                  <a:lnTo>
                    <a:pt x="19925" y="53274"/>
                  </a:lnTo>
                  <a:lnTo>
                    <a:pt x="21019" y="53457"/>
                  </a:lnTo>
                  <a:lnTo>
                    <a:pt x="22173" y="53639"/>
                  </a:lnTo>
                  <a:lnTo>
                    <a:pt x="22294" y="54125"/>
                  </a:lnTo>
                  <a:lnTo>
                    <a:pt x="22598" y="54550"/>
                  </a:lnTo>
                  <a:lnTo>
                    <a:pt x="22902" y="54915"/>
                  </a:lnTo>
                  <a:lnTo>
                    <a:pt x="23206" y="55279"/>
                  </a:lnTo>
                  <a:lnTo>
                    <a:pt x="23631" y="55522"/>
                  </a:lnTo>
                  <a:lnTo>
                    <a:pt x="24056" y="55826"/>
                  </a:lnTo>
                  <a:lnTo>
                    <a:pt x="24481" y="56008"/>
                  </a:lnTo>
                  <a:lnTo>
                    <a:pt x="24967" y="56190"/>
                  </a:lnTo>
                  <a:lnTo>
                    <a:pt x="25453" y="56312"/>
                  </a:lnTo>
                  <a:lnTo>
                    <a:pt x="25878" y="56433"/>
                  </a:lnTo>
                  <a:lnTo>
                    <a:pt x="26364" y="56494"/>
                  </a:lnTo>
                  <a:lnTo>
                    <a:pt x="26911" y="56494"/>
                  </a:lnTo>
                  <a:lnTo>
                    <a:pt x="27701" y="56433"/>
                  </a:lnTo>
                  <a:lnTo>
                    <a:pt x="28430" y="56251"/>
                  </a:lnTo>
                  <a:lnTo>
                    <a:pt x="29159" y="55947"/>
                  </a:lnTo>
                  <a:lnTo>
                    <a:pt x="29827" y="55583"/>
                  </a:lnTo>
                  <a:lnTo>
                    <a:pt x="30434" y="55097"/>
                  </a:lnTo>
                  <a:lnTo>
                    <a:pt x="30920" y="54550"/>
                  </a:lnTo>
                  <a:lnTo>
                    <a:pt x="31346" y="53943"/>
                  </a:lnTo>
                  <a:lnTo>
                    <a:pt x="31649" y="53274"/>
                  </a:lnTo>
                  <a:lnTo>
                    <a:pt x="32864" y="53092"/>
                  </a:lnTo>
                  <a:lnTo>
                    <a:pt x="33472" y="52971"/>
                  </a:lnTo>
                  <a:lnTo>
                    <a:pt x="34079" y="52788"/>
                  </a:lnTo>
                  <a:lnTo>
                    <a:pt x="34444" y="52667"/>
                  </a:lnTo>
                  <a:lnTo>
                    <a:pt x="34747" y="52424"/>
                  </a:lnTo>
                  <a:lnTo>
                    <a:pt x="35051" y="52181"/>
                  </a:lnTo>
                  <a:lnTo>
                    <a:pt x="35294" y="51877"/>
                  </a:lnTo>
                  <a:lnTo>
                    <a:pt x="35476" y="51573"/>
                  </a:lnTo>
                  <a:lnTo>
                    <a:pt x="35598" y="51209"/>
                  </a:lnTo>
                  <a:lnTo>
                    <a:pt x="35598" y="50845"/>
                  </a:lnTo>
                  <a:lnTo>
                    <a:pt x="35598" y="50480"/>
                  </a:lnTo>
                  <a:lnTo>
                    <a:pt x="35476" y="50176"/>
                  </a:lnTo>
                  <a:lnTo>
                    <a:pt x="35294" y="49873"/>
                  </a:lnTo>
                  <a:lnTo>
                    <a:pt x="35112" y="49630"/>
                  </a:lnTo>
                  <a:lnTo>
                    <a:pt x="34869" y="49447"/>
                  </a:lnTo>
                  <a:lnTo>
                    <a:pt x="34687" y="49204"/>
                  </a:lnTo>
                  <a:lnTo>
                    <a:pt x="35051" y="48961"/>
                  </a:lnTo>
                  <a:lnTo>
                    <a:pt x="35416" y="48718"/>
                  </a:lnTo>
                  <a:lnTo>
                    <a:pt x="35659" y="48415"/>
                  </a:lnTo>
                  <a:lnTo>
                    <a:pt x="35841" y="47989"/>
                  </a:lnTo>
                  <a:lnTo>
                    <a:pt x="35902" y="47625"/>
                  </a:lnTo>
                  <a:lnTo>
                    <a:pt x="35841" y="47321"/>
                  </a:lnTo>
                  <a:lnTo>
                    <a:pt x="35780" y="47078"/>
                  </a:lnTo>
                  <a:lnTo>
                    <a:pt x="35598" y="46775"/>
                  </a:lnTo>
                  <a:lnTo>
                    <a:pt x="35416" y="46532"/>
                  </a:lnTo>
                  <a:lnTo>
                    <a:pt x="35173" y="46349"/>
                  </a:lnTo>
                  <a:lnTo>
                    <a:pt x="34930" y="46167"/>
                  </a:lnTo>
                  <a:lnTo>
                    <a:pt x="34626" y="46046"/>
                  </a:lnTo>
                  <a:lnTo>
                    <a:pt x="34322" y="45924"/>
                  </a:lnTo>
                  <a:lnTo>
                    <a:pt x="34808" y="45499"/>
                  </a:lnTo>
                  <a:lnTo>
                    <a:pt x="34930" y="45256"/>
                  </a:lnTo>
                  <a:lnTo>
                    <a:pt x="35112" y="45013"/>
                  </a:lnTo>
                  <a:lnTo>
                    <a:pt x="35173" y="44709"/>
                  </a:lnTo>
                  <a:lnTo>
                    <a:pt x="35173" y="44466"/>
                  </a:lnTo>
                  <a:lnTo>
                    <a:pt x="35112" y="44162"/>
                  </a:lnTo>
                  <a:lnTo>
                    <a:pt x="34990" y="43859"/>
                  </a:lnTo>
                  <a:lnTo>
                    <a:pt x="34930" y="43737"/>
                  </a:lnTo>
                  <a:lnTo>
                    <a:pt x="34930" y="43555"/>
                  </a:lnTo>
                  <a:lnTo>
                    <a:pt x="34808" y="41976"/>
                  </a:lnTo>
                  <a:lnTo>
                    <a:pt x="34808" y="41186"/>
                  </a:lnTo>
                  <a:lnTo>
                    <a:pt x="34808" y="40396"/>
                  </a:lnTo>
                  <a:lnTo>
                    <a:pt x="34869" y="39607"/>
                  </a:lnTo>
                  <a:lnTo>
                    <a:pt x="34990" y="38817"/>
                  </a:lnTo>
                  <a:lnTo>
                    <a:pt x="35173" y="38027"/>
                  </a:lnTo>
                  <a:lnTo>
                    <a:pt x="35416" y="37298"/>
                  </a:lnTo>
                  <a:lnTo>
                    <a:pt x="35659" y="36751"/>
                  </a:lnTo>
                  <a:lnTo>
                    <a:pt x="36023" y="36205"/>
                  </a:lnTo>
                  <a:lnTo>
                    <a:pt x="36448" y="35719"/>
                  </a:lnTo>
                  <a:lnTo>
                    <a:pt x="36934" y="35354"/>
                  </a:lnTo>
                  <a:lnTo>
                    <a:pt x="37299" y="35111"/>
                  </a:lnTo>
                  <a:lnTo>
                    <a:pt x="37724" y="34929"/>
                  </a:lnTo>
                  <a:lnTo>
                    <a:pt x="38574" y="34565"/>
                  </a:lnTo>
                  <a:lnTo>
                    <a:pt x="39425" y="34322"/>
                  </a:lnTo>
                  <a:lnTo>
                    <a:pt x="40336" y="34139"/>
                  </a:lnTo>
                  <a:lnTo>
                    <a:pt x="41126" y="33896"/>
                  </a:lnTo>
                  <a:lnTo>
                    <a:pt x="41915" y="33593"/>
                  </a:lnTo>
                  <a:lnTo>
                    <a:pt x="42705" y="33289"/>
                  </a:lnTo>
                  <a:lnTo>
                    <a:pt x="43434" y="32924"/>
                  </a:lnTo>
                  <a:lnTo>
                    <a:pt x="44163" y="32499"/>
                  </a:lnTo>
                  <a:lnTo>
                    <a:pt x="44831" y="32074"/>
                  </a:lnTo>
                  <a:lnTo>
                    <a:pt x="45499" y="31588"/>
                  </a:lnTo>
                  <a:lnTo>
                    <a:pt x="46168" y="31041"/>
                  </a:lnTo>
                  <a:lnTo>
                    <a:pt x="46775" y="30495"/>
                  </a:lnTo>
                  <a:lnTo>
                    <a:pt x="47322" y="29948"/>
                  </a:lnTo>
                  <a:lnTo>
                    <a:pt x="47929" y="29340"/>
                  </a:lnTo>
                  <a:lnTo>
                    <a:pt x="48415" y="28672"/>
                  </a:lnTo>
                  <a:lnTo>
                    <a:pt x="48901" y="28004"/>
                  </a:lnTo>
                  <a:lnTo>
                    <a:pt x="49387" y="27336"/>
                  </a:lnTo>
                  <a:lnTo>
                    <a:pt x="49752" y="26607"/>
                  </a:lnTo>
                  <a:lnTo>
                    <a:pt x="50177" y="25817"/>
                  </a:lnTo>
                  <a:lnTo>
                    <a:pt x="50481" y="25027"/>
                  </a:lnTo>
                  <a:lnTo>
                    <a:pt x="50784" y="24238"/>
                  </a:lnTo>
                  <a:lnTo>
                    <a:pt x="51027" y="23448"/>
                  </a:lnTo>
                  <a:lnTo>
                    <a:pt x="51270" y="22658"/>
                  </a:lnTo>
                  <a:lnTo>
                    <a:pt x="51453" y="21808"/>
                  </a:lnTo>
                  <a:lnTo>
                    <a:pt x="51574" y="21018"/>
                  </a:lnTo>
                  <a:lnTo>
                    <a:pt x="51635" y="20168"/>
                  </a:lnTo>
                  <a:lnTo>
                    <a:pt x="51696" y="19317"/>
                  </a:lnTo>
                  <a:lnTo>
                    <a:pt x="51696" y="18528"/>
                  </a:lnTo>
                  <a:lnTo>
                    <a:pt x="51635" y="17677"/>
                  </a:lnTo>
                  <a:lnTo>
                    <a:pt x="51574" y="16827"/>
                  </a:lnTo>
                  <a:lnTo>
                    <a:pt x="51453" y="16037"/>
                  </a:lnTo>
                  <a:lnTo>
                    <a:pt x="51270" y="15187"/>
                  </a:lnTo>
                  <a:lnTo>
                    <a:pt x="51027" y="14397"/>
                  </a:lnTo>
                  <a:lnTo>
                    <a:pt x="50784" y="13607"/>
                  </a:lnTo>
                  <a:lnTo>
                    <a:pt x="50481" y="12757"/>
                  </a:lnTo>
                  <a:lnTo>
                    <a:pt x="50116" y="11967"/>
                  </a:lnTo>
                  <a:lnTo>
                    <a:pt x="49752" y="11177"/>
                  </a:lnTo>
                  <a:lnTo>
                    <a:pt x="49326" y="10448"/>
                  </a:lnTo>
                  <a:lnTo>
                    <a:pt x="48901" y="9719"/>
                  </a:lnTo>
                  <a:lnTo>
                    <a:pt x="48415" y="8991"/>
                  </a:lnTo>
                  <a:lnTo>
                    <a:pt x="47869" y="8322"/>
                  </a:lnTo>
                  <a:lnTo>
                    <a:pt x="47322" y="7654"/>
                  </a:lnTo>
                  <a:lnTo>
                    <a:pt x="46775" y="6986"/>
                  </a:lnTo>
                  <a:lnTo>
                    <a:pt x="46168" y="6378"/>
                  </a:lnTo>
                  <a:lnTo>
                    <a:pt x="45560" y="5771"/>
                  </a:lnTo>
                  <a:lnTo>
                    <a:pt x="44892" y="5224"/>
                  </a:lnTo>
                  <a:lnTo>
                    <a:pt x="44163" y="4678"/>
                  </a:lnTo>
                  <a:lnTo>
                    <a:pt x="43495" y="4192"/>
                  </a:lnTo>
                  <a:lnTo>
                    <a:pt x="42766" y="3706"/>
                  </a:lnTo>
                  <a:lnTo>
                    <a:pt x="42037" y="3280"/>
                  </a:lnTo>
                  <a:lnTo>
                    <a:pt x="41247" y="2855"/>
                  </a:lnTo>
                  <a:lnTo>
                    <a:pt x="40336" y="2430"/>
                  </a:lnTo>
                  <a:lnTo>
                    <a:pt x="39425" y="2065"/>
                  </a:lnTo>
                  <a:lnTo>
                    <a:pt x="38453" y="1762"/>
                  </a:lnTo>
                  <a:lnTo>
                    <a:pt x="37481" y="1458"/>
                  </a:lnTo>
                  <a:lnTo>
                    <a:pt x="35598" y="972"/>
                  </a:lnTo>
                  <a:lnTo>
                    <a:pt x="33593" y="608"/>
                  </a:lnTo>
                  <a:lnTo>
                    <a:pt x="31589" y="304"/>
                  </a:lnTo>
                  <a:lnTo>
                    <a:pt x="29645" y="182"/>
                  </a:lnTo>
                  <a:lnTo>
                    <a:pt x="27640" y="61"/>
                  </a:lnTo>
                  <a:lnTo>
                    <a:pt x="25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38;p69">
              <a:extLst>
                <a:ext uri="{FF2B5EF4-FFF2-40B4-BE49-F238E27FC236}">
                  <a16:creationId xmlns:a16="http://schemas.microsoft.com/office/drawing/2014/main" id="{B3AA1330-8720-63A0-AE25-0F443512D7AE}"/>
                </a:ext>
              </a:extLst>
            </p:cNvPr>
            <p:cNvSpPr/>
            <p:nvPr/>
          </p:nvSpPr>
          <p:spPr>
            <a:xfrm>
              <a:off x="6330950" y="4493075"/>
              <a:ext cx="83550" cy="16725"/>
            </a:xfrm>
            <a:custGeom>
              <a:avLst/>
              <a:gdLst/>
              <a:ahLst/>
              <a:cxnLst/>
              <a:rect l="l" t="t" r="r" b="b"/>
              <a:pathLst>
                <a:path w="3342" h="669" extrusionOk="0">
                  <a:moveTo>
                    <a:pt x="1702" y="0"/>
                  </a:moveTo>
                  <a:lnTo>
                    <a:pt x="244" y="61"/>
                  </a:lnTo>
                  <a:lnTo>
                    <a:pt x="122" y="122"/>
                  </a:lnTo>
                  <a:lnTo>
                    <a:pt x="61" y="183"/>
                  </a:lnTo>
                  <a:lnTo>
                    <a:pt x="1" y="243"/>
                  </a:lnTo>
                  <a:lnTo>
                    <a:pt x="1" y="365"/>
                  </a:lnTo>
                  <a:lnTo>
                    <a:pt x="1" y="486"/>
                  </a:lnTo>
                  <a:lnTo>
                    <a:pt x="61" y="547"/>
                  </a:lnTo>
                  <a:lnTo>
                    <a:pt x="122" y="608"/>
                  </a:lnTo>
                  <a:lnTo>
                    <a:pt x="244" y="669"/>
                  </a:lnTo>
                  <a:lnTo>
                    <a:pt x="1702" y="608"/>
                  </a:lnTo>
                  <a:lnTo>
                    <a:pt x="3099" y="547"/>
                  </a:lnTo>
                  <a:lnTo>
                    <a:pt x="3220" y="486"/>
                  </a:lnTo>
                  <a:lnTo>
                    <a:pt x="3281" y="426"/>
                  </a:lnTo>
                  <a:lnTo>
                    <a:pt x="3342" y="304"/>
                  </a:lnTo>
                  <a:lnTo>
                    <a:pt x="3281" y="122"/>
                  </a:lnTo>
                  <a:lnTo>
                    <a:pt x="3220" y="61"/>
                  </a:lnTo>
                  <a:lnTo>
                    <a:pt x="3099" y="6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39;p69">
              <a:extLst>
                <a:ext uri="{FF2B5EF4-FFF2-40B4-BE49-F238E27FC236}">
                  <a16:creationId xmlns:a16="http://schemas.microsoft.com/office/drawing/2014/main" id="{B1658CDB-59F9-E6F3-80C5-93C0B63D08F9}"/>
                </a:ext>
              </a:extLst>
            </p:cNvPr>
            <p:cNvSpPr/>
            <p:nvPr/>
          </p:nvSpPr>
          <p:spPr>
            <a:xfrm>
              <a:off x="6453975" y="4491550"/>
              <a:ext cx="198950" cy="16725"/>
            </a:xfrm>
            <a:custGeom>
              <a:avLst/>
              <a:gdLst/>
              <a:ahLst/>
              <a:cxnLst/>
              <a:rect l="l" t="t" r="r" b="b"/>
              <a:pathLst>
                <a:path w="7958" h="669" extrusionOk="0">
                  <a:moveTo>
                    <a:pt x="3949" y="1"/>
                  </a:moveTo>
                  <a:lnTo>
                    <a:pt x="243" y="61"/>
                  </a:lnTo>
                  <a:lnTo>
                    <a:pt x="122" y="122"/>
                  </a:lnTo>
                  <a:lnTo>
                    <a:pt x="61" y="183"/>
                  </a:lnTo>
                  <a:lnTo>
                    <a:pt x="0" y="365"/>
                  </a:lnTo>
                  <a:lnTo>
                    <a:pt x="61" y="547"/>
                  </a:lnTo>
                  <a:lnTo>
                    <a:pt x="122" y="608"/>
                  </a:lnTo>
                  <a:lnTo>
                    <a:pt x="243" y="608"/>
                  </a:lnTo>
                  <a:lnTo>
                    <a:pt x="3949" y="669"/>
                  </a:lnTo>
                  <a:lnTo>
                    <a:pt x="7776" y="669"/>
                  </a:lnTo>
                  <a:lnTo>
                    <a:pt x="7897" y="608"/>
                  </a:lnTo>
                  <a:lnTo>
                    <a:pt x="7958" y="487"/>
                  </a:lnTo>
                  <a:lnTo>
                    <a:pt x="7958" y="365"/>
                  </a:lnTo>
                  <a:lnTo>
                    <a:pt x="7958" y="244"/>
                  </a:lnTo>
                  <a:lnTo>
                    <a:pt x="7897" y="122"/>
                  </a:lnTo>
                  <a:lnTo>
                    <a:pt x="77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0;p69">
              <a:extLst>
                <a:ext uri="{FF2B5EF4-FFF2-40B4-BE49-F238E27FC236}">
                  <a16:creationId xmlns:a16="http://schemas.microsoft.com/office/drawing/2014/main" id="{ADC1C46B-14E0-6E60-10B0-17E5BE9B02B2}"/>
                </a:ext>
              </a:extLst>
            </p:cNvPr>
            <p:cNvSpPr/>
            <p:nvPr/>
          </p:nvSpPr>
          <p:spPr>
            <a:xfrm>
              <a:off x="6338550" y="4552300"/>
              <a:ext cx="318950" cy="33425"/>
            </a:xfrm>
            <a:custGeom>
              <a:avLst/>
              <a:gdLst/>
              <a:ahLst/>
              <a:cxnLst/>
              <a:rect l="l" t="t" r="r" b="b"/>
              <a:pathLst>
                <a:path w="12758" h="1337" extrusionOk="0">
                  <a:moveTo>
                    <a:pt x="12393" y="1"/>
                  </a:moveTo>
                  <a:lnTo>
                    <a:pt x="6318" y="365"/>
                  </a:lnTo>
                  <a:lnTo>
                    <a:pt x="243" y="790"/>
                  </a:lnTo>
                  <a:lnTo>
                    <a:pt x="122" y="851"/>
                  </a:lnTo>
                  <a:lnTo>
                    <a:pt x="61" y="912"/>
                  </a:lnTo>
                  <a:lnTo>
                    <a:pt x="0" y="1094"/>
                  </a:lnTo>
                  <a:lnTo>
                    <a:pt x="0" y="1215"/>
                  </a:lnTo>
                  <a:lnTo>
                    <a:pt x="61" y="1276"/>
                  </a:lnTo>
                  <a:lnTo>
                    <a:pt x="122" y="1337"/>
                  </a:lnTo>
                  <a:lnTo>
                    <a:pt x="243" y="1337"/>
                  </a:lnTo>
                  <a:lnTo>
                    <a:pt x="6318" y="1094"/>
                  </a:lnTo>
                  <a:lnTo>
                    <a:pt x="12393" y="730"/>
                  </a:lnTo>
                  <a:lnTo>
                    <a:pt x="12575" y="669"/>
                  </a:lnTo>
                  <a:lnTo>
                    <a:pt x="12696" y="608"/>
                  </a:lnTo>
                  <a:lnTo>
                    <a:pt x="12757" y="487"/>
                  </a:lnTo>
                  <a:lnTo>
                    <a:pt x="12757" y="365"/>
                  </a:lnTo>
                  <a:lnTo>
                    <a:pt x="12757" y="244"/>
                  </a:lnTo>
                  <a:lnTo>
                    <a:pt x="12696" y="122"/>
                  </a:lnTo>
                  <a:lnTo>
                    <a:pt x="12575" y="61"/>
                  </a:lnTo>
                  <a:lnTo>
                    <a:pt x="12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1;p69">
              <a:extLst>
                <a:ext uri="{FF2B5EF4-FFF2-40B4-BE49-F238E27FC236}">
                  <a16:creationId xmlns:a16="http://schemas.microsoft.com/office/drawing/2014/main" id="{1753C431-8C69-E358-B362-7CE0B447FE4D}"/>
                </a:ext>
              </a:extLst>
            </p:cNvPr>
            <p:cNvSpPr/>
            <p:nvPr/>
          </p:nvSpPr>
          <p:spPr>
            <a:xfrm>
              <a:off x="6340075" y="4635825"/>
              <a:ext cx="359925" cy="42550"/>
            </a:xfrm>
            <a:custGeom>
              <a:avLst/>
              <a:gdLst/>
              <a:ahLst/>
              <a:cxnLst/>
              <a:rect l="l" t="t" r="r" b="b"/>
              <a:pathLst>
                <a:path w="14397" h="1702" extrusionOk="0">
                  <a:moveTo>
                    <a:pt x="14033" y="1"/>
                  </a:moveTo>
                  <a:lnTo>
                    <a:pt x="10631" y="122"/>
                  </a:lnTo>
                  <a:lnTo>
                    <a:pt x="7168" y="365"/>
                  </a:lnTo>
                  <a:lnTo>
                    <a:pt x="3706" y="669"/>
                  </a:lnTo>
                  <a:lnTo>
                    <a:pt x="304" y="1094"/>
                  </a:lnTo>
                  <a:lnTo>
                    <a:pt x="182" y="1094"/>
                  </a:lnTo>
                  <a:lnTo>
                    <a:pt x="61" y="1216"/>
                  </a:lnTo>
                  <a:lnTo>
                    <a:pt x="0" y="1276"/>
                  </a:lnTo>
                  <a:lnTo>
                    <a:pt x="0" y="1398"/>
                  </a:lnTo>
                  <a:lnTo>
                    <a:pt x="0" y="1519"/>
                  </a:lnTo>
                  <a:lnTo>
                    <a:pt x="61" y="1580"/>
                  </a:lnTo>
                  <a:lnTo>
                    <a:pt x="182" y="1641"/>
                  </a:lnTo>
                  <a:lnTo>
                    <a:pt x="304" y="1701"/>
                  </a:lnTo>
                  <a:lnTo>
                    <a:pt x="3706" y="1337"/>
                  </a:lnTo>
                  <a:lnTo>
                    <a:pt x="7168" y="1033"/>
                  </a:lnTo>
                  <a:lnTo>
                    <a:pt x="10631" y="851"/>
                  </a:lnTo>
                  <a:lnTo>
                    <a:pt x="14033" y="730"/>
                  </a:lnTo>
                  <a:lnTo>
                    <a:pt x="14215" y="730"/>
                  </a:lnTo>
                  <a:lnTo>
                    <a:pt x="14336" y="608"/>
                  </a:lnTo>
                  <a:lnTo>
                    <a:pt x="14397" y="487"/>
                  </a:lnTo>
                  <a:lnTo>
                    <a:pt x="14397" y="365"/>
                  </a:lnTo>
                  <a:lnTo>
                    <a:pt x="14397" y="183"/>
                  </a:lnTo>
                  <a:lnTo>
                    <a:pt x="14336" y="61"/>
                  </a:lnTo>
                  <a:lnTo>
                    <a:pt x="14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2;p69">
              <a:extLst>
                <a:ext uri="{FF2B5EF4-FFF2-40B4-BE49-F238E27FC236}">
                  <a16:creationId xmlns:a16="http://schemas.microsoft.com/office/drawing/2014/main" id="{00196B97-D5E4-8100-E7BA-A2C1C8677502}"/>
                </a:ext>
              </a:extLst>
            </p:cNvPr>
            <p:cNvSpPr/>
            <p:nvPr/>
          </p:nvSpPr>
          <p:spPr>
            <a:xfrm>
              <a:off x="5974075" y="3610750"/>
              <a:ext cx="56200" cy="388775"/>
            </a:xfrm>
            <a:custGeom>
              <a:avLst/>
              <a:gdLst/>
              <a:ahLst/>
              <a:cxnLst/>
              <a:rect l="l" t="t" r="r" b="b"/>
              <a:pathLst>
                <a:path w="2248" h="15551" extrusionOk="0">
                  <a:moveTo>
                    <a:pt x="669" y="0"/>
                  </a:moveTo>
                  <a:lnTo>
                    <a:pt x="547" y="61"/>
                  </a:lnTo>
                  <a:lnTo>
                    <a:pt x="426" y="182"/>
                  </a:lnTo>
                  <a:lnTo>
                    <a:pt x="365" y="365"/>
                  </a:lnTo>
                  <a:lnTo>
                    <a:pt x="243" y="1276"/>
                  </a:lnTo>
                  <a:lnTo>
                    <a:pt x="122" y="2126"/>
                  </a:lnTo>
                  <a:lnTo>
                    <a:pt x="61" y="3098"/>
                  </a:lnTo>
                  <a:lnTo>
                    <a:pt x="0" y="4009"/>
                  </a:lnTo>
                  <a:lnTo>
                    <a:pt x="0" y="5892"/>
                  </a:lnTo>
                  <a:lnTo>
                    <a:pt x="0" y="7715"/>
                  </a:lnTo>
                  <a:lnTo>
                    <a:pt x="122" y="9537"/>
                  </a:lnTo>
                  <a:lnTo>
                    <a:pt x="243" y="11360"/>
                  </a:lnTo>
                  <a:lnTo>
                    <a:pt x="426" y="13182"/>
                  </a:lnTo>
                  <a:lnTo>
                    <a:pt x="729" y="15004"/>
                  </a:lnTo>
                  <a:lnTo>
                    <a:pt x="851" y="15247"/>
                  </a:lnTo>
                  <a:lnTo>
                    <a:pt x="1033" y="15430"/>
                  </a:lnTo>
                  <a:lnTo>
                    <a:pt x="1337" y="15551"/>
                  </a:lnTo>
                  <a:lnTo>
                    <a:pt x="1580" y="15551"/>
                  </a:lnTo>
                  <a:lnTo>
                    <a:pt x="1823" y="15430"/>
                  </a:lnTo>
                  <a:lnTo>
                    <a:pt x="2066" y="15308"/>
                  </a:lnTo>
                  <a:lnTo>
                    <a:pt x="2187" y="15065"/>
                  </a:lnTo>
                  <a:lnTo>
                    <a:pt x="2248" y="14822"/>
                  </a:lnTo>
                  <a:lnTo>
                    <a:pt x="1762" y="11238"/>
                  </a:lnTo>
                  <a:lnTo>
                    <a:pt x="1580" y="9416"/>
                  </a:lnTo>
                  <a:lnTo>
                    <a:pt x="1458" y="7593"/>
                  </a:lnTo>
                  <a:lnTo>
                    <a:pt x="1337" y="5832"/>
                  </a:lnTo>
                  <a:lnTo>
                    <a:pt x="1276" y="4009"/>
                  </a:lnTo>
                  <a:lnTo>
                    <a:pt x="1276" y="2248"/>
                  </a:lnTo>
                  <a:lnTo>
                    <a:pt x="1215" y="1336"/>
                  </a:lnTo>
                  <a:lnTo>
                    <a:pt x="1154" y="850"/>
                  </a:lnTo>
                  <a:lnTo>
                    <a:pt x="1215" y="365"/>
                  </a:lnTo>
                  <a:lnTo>
                    <a:pt x="1154" y="182"/>
                  </a:lnTo>
                  <a:lnTo>
                    <a:pt x="1094" y="61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3;p69">
              <a:extLst>
                <a:ext uri="{FF2B5EF4-FFF2-40B4-BE49-F238E27FC236}">
                  <a16:creationId xmlns:a16="http://schemas.microsoft.com/office/drawing/2014/main" id="{1AC86340-13F7-55C6-BBCC-F5C00DCCA1B6}"/>
                </a:ext>
              </a:extLst>
            </p:cNvPr>
            <p:cNvSpPr/>
            <p:nvPr/>
          </p:nvSpPr>
          <p:spPr>
            <a:xfrm>
              <a:off x="5875350" y="3250825"/>
              <a:ext cx="104825" cy="94175"/>
            </a:xfrm>
            <a:custGeom>
              <a:avLst/>
              <a:gdLst/>
              <a:ahLst/>
              <a:cxnLst/>
              <a:rect l="l" t="t" r="r" b="b"/>
              <a:pathLst>
                <a:path w="4193" h="3767" extrusionOk="0">
                  <a:moveTo>
                    <a:pt x="426" y="0"/>
                  </a:moveTo>
                  <a:lnTo>
                    <a:pt x="244" y="61"/>
                  </a:lnTo>
                  <a:lnTo>
                    <a:pt x="122" y="182"/>
                  </a:lnTo>
                  <a:lnTo>
                    <a:pt x="62" y="304"/>
                  </a:lnTo>
                  <a:lnTo>
                    <a:pt x="1" y="486"/>
                  </a:lnTo>
                  <a:lnTo>
                    <a:pt x="62" y="608"/>
                  </a:lnTo>
                  <a:lnTo>
                    <a:pt x="183" y="790"/>
                  </a:lnTo>
                  <a:lnTo>
                    <a:pt x="851" y="1580"/>
                  </a:lnTo>
                  <a:lnTo>
                    <a:pt x="1519" y="2369"/>
                  </a:lnTo>
                  <a:lnTo>
                    <a:pt x="2248" y="3098"/>
                  </a:lnTo>
                  <a:lnTo>
                    <a:pt x="2491" y="3341"/>
                  </a:lnTo>
                  <a:lnTo>
                    <a:pt x="2795" y="3584"/>
                  </a:lnTo>
                  <a:lnTo>
                    <a:pt x="3160" y="3706"/>
                  </a:lnTo>
                  <a:lnTo>
                    <a:pt x="3524" y="3766"/>
                  </a:lnTo>
                  <a:lnTo>
                    <a:pt x="3767" y="3706"/>
                  </a:lnTo>
                  <a:lnTo>
                    <a:pt x="4010" y="3584"/>
                  </a:lnTo>
                  <a:lnTo>
                    <a:pt x="4132" y="3402"/>
                  </a:lnTo>
                  <a:lnTo>
                    <a:pt x="4192" y="3098"/>
                  </a:lnTo>
                  <a:lnTo>
                    <a:pt x="4132" y="2855"/>
                  </a:lnTo>
                  <a:lnTo>
                    <a:pt x="4071" y="2673"/>
                  </a:lnTo>
                  <a:lnTo>
                    <a:pt x="3949" y="2491"/>
                  </a:lnTo>
                  <a:lnTo>
                    <a:pt x="3828" y="2309"/>
                  </a:lnTo>
                  <a:lnTo>
                    <a:pt x="3463" y="1944"/>
                  </a:lnTo>
                  <a:lnTo>
                    <a:pt x="2491" y="1215"/>
                  </a:lnTo>
                  <a:lnTo>
                    <a:pt x="1641" y="608"/>
                  </a:lnTo>
                  <a:lnTo>
                    <a:pt x="730" y="6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4;p69">
              <a:extLst>
                <a:ext uri="{FF2B5EF4-FFF2-40B4-BE49-F238E27FC236}">
                  <a16:creationId xmlns:a16="http://schemas.microsoft.com/office/drawing/2014/main" id="{4AA02611-C505-FDA2-0F37-3C2F04586947}"/>
                </a:ext>
              </a:extLst>
            </p:cNvPr>
            <p:cNvSpPr/>
            <p:nvPr/>
          </p:nvSpPr>
          <p:spPr>
            <a:xfrm>
              <a:off x="6125925" y="3144500"/>
              <a:ext cx="80525" cy="124575"/>
            </a:xfrm>
            <a:custGeom>
              <a:avLst/>
              <a:gdLst/>
              <a:ahLst/>
              <a:cxnLst/>
              <a:rect l="l" t="t" r="r" b="b"/>
              <a:pathLst>
                <a:path w="3221" h="4983" extrusionOk="0">
                  <a:moveTo>
                    <a:pt x="365" y="1"/>
                  </a:moveTo>
                  <a:lnTo>
                    <a:pt x="244" y="62"/>
                  </a:lnTo>
                  <a:lnTo>
                    <a:pt x="122" y="183"/>
                  </a:lnTo>
                  <a:lnTo>
                    <a:pt x="62" y="365"/>
                  </a:lnTo>
                  <a:lnTo>
                    <a:pt x="1" y="548"/>
                  </a:lnTo>
                  <a:lnTo>
                    <a:pt x="1" y="851"/>
                  </a:lnTo>
                  <a:lnTo>
                    <a:pt x="62" y="1216"/>
                  </a:lnTo>
                  <a:lnTo>
                    <a:pt x="122" y="1580"/>
                  </a:lnTo>
                  <a:lnTo>
                    <a:pt x="244" y="1884"/>
                  </a:lnTo>
                  <a:lnTo>
                    <a:pt x="365" y="2188"/>
                  </a:lnTo>
                  <a:lnTo>
                    <a:pt x="305" y="2127"/>
                  </a:lnTo>
                  <a:lnTo>
                    <a:pt x="305" y="2127"/>
                  </a:lnTo>
                  <a:lnTo>
                    <a:pt x="548" y="2613"/>
                  </a:lnTo>
                  <a:lnTo>
                    <a:pt x="1034" y="3828"/>
                  </a:lnTo>
                  <a:lnTo>
                    <a:pt x="1216" y="4192"/>
                  </a:lnTo>
                  <a:lnTo>
                    <a:pt x="1398" y="4557"/>
                  </a:lnTo>
                  <a:lnTo>
                    <a:pt x="1702" y="4800"/>
                  </a:lnTo>
                  <a:lnTo>
                    <a:pt x="1823" y="4921"/>
                  </a:lnTo>
                  <a:lnTo>
                    <a:pt x="2066" y="4982"/>
                  </a:lnTo>
                  <a:lnTo>
                    <a:pt x="2309" y="4982"/>
                  </a:lnTo>
                  <a:lnTo>
                    <a:pt x="2613" y="4921"/>
                  </a:lnTo>
                  <a:lnTo>
                    <a:pt x="2856" y="4800"/>
                  </a:lnTo>
                  <a:lnTo>
                    <a:pt x="3099" y="4557"/>
                  </a:lnTo>
                  <a:lnTo>
                    <a:pt x="3160" y="4253"/>
                  </a:lnTo>
                  <a:lnTo>
                    <a:pt x="3220" y="3949"/>
                  </a:lnTo>
                  <a:lnTo>
                    <a:pt x="3160" y="3646"/>
                  </a:lnTo>
                  <a:lnTo>
                    <a:pt x="3038" y="3342"/>
                  </a:lnTo>
                  <a:lnTo>
                    <a:pt x="2795" y="2795"/>
                  </a:lnTo>
                  <a:lnTo>
                    <a:pt x="2188" y="1702"/>
                  </a:lnTo>
                  <a:lnTo>
                    <a:pt x="1884" y="1216"/>
                  </a:lnTo>
                  <a:lnTo>
                    <a:pt x="1580" y="730"/>
                  </a:lnTo>
                  <a:lnTo>
                    <a:pt x="1337" y="426"/>
                  </a:lnTo>
                  <a:lnTo>
                    <a:pt x="1094" y="183"/>
                  </a:lnTo>
                  <a:lnTo>
                    <a:pt x="851" y="6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5;p69">
              <a:extLst>
                <a:ext uri="{FF2B5EF4-FFF2-40B4-BE49-F238E27FC236}">
                  <a16:creationId xmlns:a16="http://schemas.microsoft.com/office/drawing/2014/main" id="{41E2508E-8649-A688-D5CC-7D9AC07F0DEF}"/>
                </a:ext>
              </a:extLst>
            </p:cNvPr>
            <p:cNvSpPr/>
            <p:nvPr/>
          </p:nvSpPr>
          <p:spPr>
            <a:xfrm>
              <a:off x="6419025" y="3126300"/>
              <a:ext cx="50150" cy="124550"/>
            </a:xfrm>
            <a:custGeom>
              <a:avLst/>
              <a:gdLst/>
              <a:ahLst/>
              <a:cxnLst/>
              <a:rect l="l" t="t" r="r" b="b"/>
              <a:pathLst>
                <a:path w="2006" h="4982" extrusionOk="0">
                  <a:moveTo>
                    <a:pt x="730" y="0"/>
                  </a:moveTo>
                  <a:lnTo>
                    <a:pt x="548" y="61"/>
                  </a:lnTo>
                  <a:lnTo>
                    <a:pt x="426" y="182"/>
                  </a:lnTo>
                  <a:lnTo>
                    <a:pt x="305" y="304"/>
                  </a:lnTo>
                  <a:lnTo>
                    <a:pt x="183" y="547"/>
                  </a:lnTo>
                  <a:lnTo>
                    <a:pt x="122" y="911"/>
                  </a:lnTo>
                  <a:lnTo>
                    <a:pt x="62" y="1215"/>
                  </a:lnTo>
                  <a:lnTo>
                    <a:pt x="1" y="2248"/>
                  </a:lnTo>
                  <a:lnTo>
                    <a:pt x="1" y="3220"/>
                  </a:lnTo>
                  <a:lnTo>
                    <a:pt x="62" y="3706"/>
                  </a:lnTo>
                  <a:lnTo>
                    <a:pt x="122" y="4131"/>
                  </a:lnTo>
                  <a:lnTo>
                    <a:pt x="244" y="4556"/>
                  </a:lnTo>
                  <a:lnTo>
                    <a:pt x="426" y="4738"/>
                  </a:lnTo>
                  <a:lnTo>
                    <a:pt x="669" y="4920"/>
                  </a:lnTo>
                  <a:lnTo>
                    <a:pt x="912" y="4981"/>
                  </a:lnTo>
                  <a:lnTo>
                    <a:pt x="1155" y="4981"/>
                  </a:lnTo>
                  <a:lnTo>
                    <a:pt x="1459" y="4920"/>
                  </a:lnTo>
                  <a:lnTo>
                    <a:pt x="1641" y="4799"/>
                  </a:lnTo>
                  <a:lnTo>
                    <a:pt x="1823" y="4556"/>
                  </a:lnTo>
                  <a:lnTo>
                    <a:pt x="1945" y="4313"/>
                  </a:lnTo>
                  <a:lnTo>
                    <a:pt x="2006" y="3888"/>
                  </a:lnTo>
                  <a:lnTo>
                    <a:pt x="1945" y="3463"/>
                  </a:lnTo>
                  <a:lnTo>
                    <a:pt x="1884" y="2977"/>
                  </a:lnTo>
                  <a:lnTo>
                    <a:pt x="1823" y="2794"/>
                  </a:lnTo>
                  <a:lnTo>
                    <a:pt x="1823" y="2734"/>
                  </a:lnTo>
                  <a:lnTo>
                    <a:pt x="1823" y="2673"/>
                  </a:lnTo>
                  <a:lnTo>
                    <a:pt x="1763" y="2187"/>
                  </a:lnTo>
                  <a:lnTo>
                    <a:pt x="1641" y="1215"/>
                  </a:lnTo>
                  <a:lnTo>
                    <a:pt x="1641" y="911"/>
                  </a:lnTo>
                  <a:lnTo>
                    <a:pt x="1520" y="608"/>
                  </a:lnTo>
                  <a:lnTo>
                    <a:pt x="1398" y="304"/>
                  </a:lnTo>
                  <a:lnTo>
                    <a:pt x="1337" y="182"/>
                  </a:lnTo>
                  <a:lnTo>
                    <a:pt x="1216" y="6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6;p69">
              <a:extLst>
                <a:ext uri="{FF2B5EF4-FFF2-40B4-BE49-F238E27FC236}">
                  <a16:creationId xmlns:a16="http://schemas.microsoft.com/office/drawing/2014/main" id="{4BE61267-9149-C609-B9EC-32B11BC9EF36}"/>
                </a:ext>
              </a:extLst>
            </p:cNvPr>
            <p:cNvSpPr/>
            <p:nvPr/>
          </p:nvSpPr>
          <p:spPr>
            <a:xfrm>
              <a:off x="6646825" y="3149075"/>
              <a:ext cx="45600" cy="104800"/>
            </a:xfrm>
            <a:custGeom>
              <a:avLst/>
              <a:gdLst/>
              <a:ahLst/>
              <a:cxnLst/>
              <a:rect l="l" t="t" r="r" b="b"/>
              <a:pathLst>
                <a:path w="1824" h="4192" extrusionOk="0">
                  <a:moveTo>
                    <a:pt x="1337" y="0"/>
                  </a:moveTo>
                  <a:lnTo>
                    <a:pt x="1155" y="61"/>
                  </a:lnTo>
                  <a:lnTo>
                    <a:pt x="1034" y="182"/>
                  </a:lnTo>
                  <a:lnTo>
                    <a:pt x="912" y="365"/>
                  </a:lnTo>
                  <a:lnTo>
                    <a:pt x="365" y="1823"/>
                  </a:lnTo>
                  <a:lnTo>
                    <a:pt x="122" y="2612"/>
                  </a:lnTo>
                  <a:lnTo>
                    <a:pt x="1" y="3159"/>
                  </a:lnTo>
                  <a:lnTo>
                    <a:pt x="1" y="3402"/>
                  </a:lnTo>
                  <a:lnTo>
                    <a:pt x="62" y="3645"/>
                  </a:lnTo>
                  <a:lnTo>
                    <a:pt x="122" y="3888"/>
                  </a:lnTo>
                  <a:lnTo>
                    <a:pt x="305" y="4070"/>
                  </a:lnTo>
                  <a:lnTo>
                    <a:pt x="548" y="4192"/>
                  </a:lnTo>
                  <a:lnTo>
                    <a:pt x="730" y="4192"/>
                  </a:lnTo>
                  <a:lnTo>
                    <a:pt x="973" y="4131"/>
                  </a:lnTo>
                  <a:lnTo>
                    <a:pt x="1155" y="4070"/>
                  </a:lnTo>
                  <a:lnTo>
                    <a:pt x="1337" y="3888"/>
                  </a:lnTo>
                  <a:lnTo>
                    <a:pt x="1459" y="3645"/>
                  </a:lnTo>
                  <a:lnTo>
                    <a:pt x="1459" y="3584"/>
                  </a:lnTo>
                  <a:lnTo>
                    <a:pt x="1520" y="3463"/>
                  </a:lnTo>
                  <a:lnTo>
                    <a:pt x="1580" y="3281"/>
                  </a:lnTo>
                  <a:lnTo>
                    <a:pt x="1580" y="2734"/>
                  </a:lnTo>
                  <a:lnTo>
                    <a:pt x="1641" y="2005"/>
                  </a:lnTo>
                  <a:lnTo>
                    <a:pt x="1641" y="1640"/>
                  </a:lnTo>
                  <a:lnTo>
                    <a:pt x="1641" y="1458"/>
                  </a:lnTo>
                  <a:lnTo>
                    <a:pt x="1641" y="1337"/>
                  </a:lnTo>
                  <a:lnTo>
                    <a:pt x="1823" y="608"/>
                  </a:lnTo>
                  <a:lnTo>
                    <a:pt x="1823" y="425"/>
                  </a:lnTo>
                  <a:lnTo>
                    <a:pt x="1763" y="243"/>
                  </a:lnTo>
                  <a:lnTo>
                    <a:pt x="1641" y="122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7;p69">
              <a:extLst>
                <a:ext uri="{FF2B5EF4-FFF2-40B4-BE49-F238E27FC236}">
                  <a16:creationId xmlns:a16="http://schemas.microsoft.com/office/drawing/2014/main" id="{E1AE8265-F9D8-4DF0-BC5B-92F7CC26454E}"/>
                </a:ext>
              </a:extLst>
            </p:cNvPr>
            <p:cNvSpPr/>
            <p:nvPr/>
          </p:nvSpPr>
          <p:spPr>
            <a:xfrm>
              <a:off x="6853375" y="3221975"/>
              <a:ext cx="88100" cy="119975"/>
            </a:xfrm>
            <a:custGeom>
              <a:avLst/>
              <a:gdLst/>
              <a:ahLst/>
              <a:cxnLst/>
              <a:rect l="l" t="t" r="r" b="b"/>
              <a:pathLst>
                <a:path w="3524" h="4799" extrusionOk="0">
                  <a:moveTo>
                    <a:pt x="3038" y="0"/>
                  </a:moveTo>
                  <a:lnTo>
                    <a:pt x="2855" y="61"/>
                  </a:lnTo>
                  <a:lnTo>
                    <a:pt x="2734" y="122"/>
                  </a:lnTo>
                  <a:lnTo>
                    <a:pt x="2005" y="911"/>
                  </a:lnTo>
                  <a:lnTo>
                    <a:pt x="1337" y="1762"/>
                  </a:lnTo>
                  <a:lnTo>
                    <a:pt x="608" y="2794"/>
                  </a:lnTo>
                  <a:lnTo>
                    <a:pt x="304" y="3280"/>
                  </a:lnTo>
                  <a:lnTo>
                    <a:pt x="61" y="3766"/>
                  </a:lnTo>
                  <a:lnTo>
                    <a:pt x="0" y="4009"/>
                  </a:lnTo>
                  <a:lnTo>
                    <a:pt x="0" y="4252"/>
                  </a:lnTo>
                  <a:lnTo>
                    <a:pt x="61" y="4435"/>
                  </a:lnTo>
                  <a:lnTo>
                    <a:pt x="243" y="4617"/>
                  </a:lnTo>
                  <a:lnTo>
                    <a:pt x="486" y="4738"/>
                  </a:lnTo>
                  <a:lnTo>
                    <a:pt x="729" y="4799"/>
                  </a:lnTo>
                  <a:lnTo>
                    <a:pt x="972" y="4738"/>
                  </a:lnTo>
                  <a:lnTo>
                    <a:pt x="1155" y="4556"/>
                  </a:lnTo>
                  <a:lnTo>
                    <a:pt x="1580" y="4131"/>
                  </a:lnTo>
                  <a:lnTo>
                    <a:pt x="1944" y="3645"/>
                  </a:lnTo>
                  <a:lnTo>
                    <a:pt x="2552" y="2673"/>
                  </a:lnTo>
                  <a:lnTo>
                    <a:pt x="3098" y="1640"/>
                  </a:lnTo>
                  <a:lnTo>
                    <a:pt x="3463" y="547"/>
                  </a:lnTo>
                  <a:lnTo>
                    <a:pt x="3524" y="425"/>
                  </a:lnTo>
                  <a:lnTo>
                    <a:pt x="3463" y="304"/>
                  </a:lnTo>
                  <a:lnTo>
                    <a:pt x="3402" y="182"/>
                  </a:lnTo>
                  <a:lnTo>
                    <a:pt x="3281" y="61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8;p69">
              <a:extLst>
                <a:ext uri="{FF2B5EF4-FFF2-40B4-BE49-F238E27FC236}">
                  <a16:creationId xmlns:a16="http://schemas.microsoft.com/office/drawing/2014/main" id="{19091EAF-968B-EA01-F401-AAABFD7CEDAB}"/>
                </a:ext>
              </a:extLst>
            </p:cNvPr>
            <p:cNvSpPr/>
            <p:nvPr/>
          </p:nvSpPr>
          <p:spPr>
            <a:xfrm>
              <a:off x="7015875" y="3297900"/>
              <a:ext cx="113925" cy="110875"/>
            </a:xfrm>
            <a:custGeom>
              <a:avLst/>
              <a:gdLst/>
              <a:ahLst/>
              <a:cxnLst/>
              <a:rect l="l" t="t" r="r" b="b"/>
              <a:pathLst>
                <a:path w="4557" h="4435" extrusionOk="0">
                  <a:moveTo>
                    <a:pt x="3888" y="0"/>
                  </a:moveTo>
                  <a:lnTo>
                    <a:pt x="3645" y="61"/>
                  </a:lnTo>
                  <a:lnTo>
                    <a:pt x="3402" y="183"/>
                  </a:lnTo>
                  <a:lnTo>
                    <a:pt x="1762" y="1640"/>
                  </a:lnTo>
                  <a:lnTo>
                    <a:pt x="972" y="2369"/>
                  </a:lnTo>
                  <a:lnTo>
                    <a:pt x="547" y="2734"/>
                  </a:lnTo>
                  <a:lnTo>
                    <a:pt x="182" y="3159"/>
                  </a:lnTo>
                  <a:lnTo>
                    <a:pt x="61" y="3402"/>
                  </a:lnTo>
                  <a:lnTo>
                    <a:pt x="0" y="3645"/>
                  </a:lnTo>
                  <a:lnTo>
                    <a:pt x="0" y="3888"/>
                  </a:lnTo>
                  <a:lnTo>
                    <a:pt x="122" y="4131"/>
                  </a:lnTo>
                  <a:lnTo>
                    <a:pt x="304" y="4313"/>
                  </a:lnTo>
                  <a:lnTo>
                    <a:pt x="547" y="4374"/>
                  </a:lnTo>
                  <a:lnTo>
                    <a:pt x="851" y="4435"/>
                  </a:lnTo>
                  <a:lnTo>
                    <a:pt x="1094" y="4313"/>
                  </a:lnTo>
                  <a:lnTo>
                    <a:pt x="1580" y="3949"/>
                  </a:lnTo>
                  <a:lnTo>
                    <a:pt x="2005" y="3524"/>
                  </a:lnTo>
                  <a:lnTo>
                    <a:pt x="2795" y="2734"/>
                  </a:lnTo>
                  <a:lnTo>
                    <a:pt x="4313" y="1155"/>
                  </a:lnTo>
                  <a:lnTo>
                    <a:pt x="4495" y="912"/>
                  </a:lnTo>
                  <a:lnTo>
                    <a:pt x="4556" y="669"/>
                  </a:lnTo>
                  <a:lnTo>
                    <a:pt x="4495" y="426"/>
                  </a:lnTo>
                  <a:lnTo>
                    <a:pt x="4313" y="183"/>
                  </a:lnTo>
                  <a:lnTo>
                    <a:pt x="4131" y="61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9;p69">
              <a:extLst>
                <a:ext uri="{FF2B5EF4-FFF2-40B4-BE49-F238E27FC236}">
                  <a16:creationId xmlns:a16="http://schemas.microsoft.com/office/drawing/2014/main" id="{CAC24BD0-EAC9-2087-18D9-F025C6C8A24B}"/>
                </a:ext>
              </a:extLst>
            </p:cNvPr>
            <p:cNvSpPr/>
            <p:nvPr/>
          </p:nvSpPr>
          <p:spPr>
            <a:xfrm>
              <a:off x="7172300" y="3495325"/>
              <a:ext cx="109350" cy="72925"/>
            </a:xfrm>
            <a:custGeom>
              <a:avLst/>
              <a:gdLst/>
              <a:ahLst/>
              <a:cxnLst/>
              <a:rect l="l" t="t" r="r" b="b"/>
              <a:pathLst>
                <a:path w="4374" h="2917" extrusionOk="0">
                  <a:moveTo>
                    <a:pt x="3827" y="0"/>
                  </a:moveTo>
                  <a:lnTo>
                    <a:pt x="3645" y="61"/>
                  </a:lnTo>
                  <a:lnTo>
                    <a:pt x="1944" y="608"/>
                  </a:lnTo>
                  <a:lnTo>
                    <a:pt x="1033" y="1033"/>
                  </a:lnTo>
                  <a:lnTo>
                    <a:pt x="790" y="1215"/>
                  </a:lnTo>
                  <a:lnTo>
                    <a:pt x="547" y="1337"/>
                  </a:lnTo>
                  <a:lnTo>
                    <a:pt x="243" y="1701"/>
                  </a:lnTo>
                  <a:lnTo>
                    <a:pt x="61" y="1883"/>
                  </a:lnTo>
                  <a:lnTo>
                    <a:pt x="0" y="2126"/>
                  </a:lnTo>
                  <a:lnTo>
                    <a:pt x="0" y="2369"/>
                  </a:lnTo>
                  <a:lnTo>
                    <a:pt x="122" y="2552"/>
                  </a:lnTo>
                  <a:lnTo>
                    <a:pt x="243" y="2734"/>
                  </a:lnTo>
                  <a:lnTo>
                    <a:pt x="486" y="2855"/>
                  </a:lnTo>
                  <a:lnTo>
                    <a:pt x="668" y="2916"/>
                  </a:lnTo>
                  <a:lnTo>
                    <a:pt x="911" y="2916"/>
                  </a:lnTo>
                  <a:lnTo>
                    <a:pt x="1458" y="2673"/>
                  </a:lnTo>
                  <a:lnTo>
                    <a:pt x="1822" y="2430"/>
                  </a:lnTo>
                  <a:lnTo>
                    <a:pt x="2551" y="1944"/>
                  </a:lnTo>
                  <a:lnTo>
                    <a:pt x="3280" y="1519"/>
                  </a:lnTo>
                  <a:lnTo>
                    <a:pt x="4070" y="1094"/>
                  </a:lnTo>
                  <a:lnTo>
                    <a:pt x="4252" y="972"/>
                  </a:lnTo>
                  <a:lnTo>
                    <a:pt x="4313" y="790"/>
                  </a:lnTo>
                  <a:lnTo>
                    <a:pt x="4374" y="608"/>
                  </a:lnTo>
                  <a:lnTo>
                    <a:pt x="4313" y="365"/>
                  </a:lnTo>
                  <a:lnTo>
                    <a:pt x="4192" y="183"/>
                  </a:lnTo>
                  <a:lnTo>
                    <a:pt x="4009" y="61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0;p69">
              <a:extLst>
                <a:ext uri="{FF2B5EF4-FFF2-40B4-BE49-F238E27FC236}">
                  <a16:creationId xmlns:a16="http://schemas.microsoft.com/office/drawing/2014/main" id="{D5AEDFE5-E96D-B236-FCA6-C2D48DF0C7DD}"/>
                </a:ext>
              </a:extLst>
            </p:cNvPr>
            <p:cNvSpPr/>
            <p:nvPr/>
          </p:nvSpPr>
          <p:spPr>
            <a:xfrm>
              <a:off x="7264925" y="3721600"/>
              <a:ext cx="116950" cy="65325"/>
            </a:xfrm>
            <a:custGeom>
              <a:avLst/>
              <a:gdLst/>
              <a:ahLst/>
              <a:cxnLst/>
              <a:rect l="l" t="t" r="r" b="b"/>
              <a:pathLst>
                <a:path w="4678" h="2613" extrusionOk="0">
                  <a:moveTo>
                    <a:pt x="4010" y="0"/>
                  </a:moveTo>
                  <a:lnTo>
                    <a:pt x="3767" y="61"/>
                  </a:lnTo>
                  <a:lnTo>
                    <a:pt x="2977" y="426"/>
                  </a:lnTo>
                  <a:lnTo>
                    <a:pt x="2127" y="729"/>
                  </a:lnTo>
                  <a:lnTo>
                    <a:pt x="1215" y="1033"/>
                  </a:lnTo>
                  <a:lnTo>
                    <a:pt x="730" y="1215"/>
                  </a:lnTo>
                  <a:lnTo>
                    <a:pt x="304" y="1519"/>
                  </a:lnTo>
                  <a:lnTo>
                    <a:pt x="122" y="1641"/>
                  </a:lnTo>
                  <a:lnTo>
                    <a:pt x="1" y="1823"/>
                  </a:lnTo>
                  <a:lnTo>
                    <a:pt x="1" y="2005"/>
                  </a:lnTo>
                  <a:lnTo>
                    <a:pt x="61" y="2248"/>
                  </a:lnTo>
                  <a:lnTo>
                    <a:pt x="183" y="2430"/>
                  </a:lnTo>
                  <a:lnTo>
                    <a:pt x="304" y="2552"/>
                  </a:lnTo>
                  <a:lnTo>
                    <a:pt x="547" y="2613"/>
                  </a:lnTo>
                  <a:lnTo>
                    <a:pt x="730" y="2613"/>
                  </a:lnTo>
                  <a:lnTo>
                    <a:pt x="1215" y="2491"/>
                  </a:lnTo>
                  <a:lnTo>
                    <a:pt x="1762" y="2309"/>
                  </a:lnTo>
                  <a:lnTo>
                    <a:pt x="2673" y="1944"/>
                  </a:lnTo>
                  <a:lnTo>
                    <a:pt x="4374" y="1094"/>
                  </a:lnTo>
                  <a:lnTo>
                    <a:pt x="4557" y="972"/>
                  </a:lnTo>
                  <a:lnTo>
                    <a:pt x="4678" y="729"/>
                  </a:lnTo>
                  <a:lnTo>
                    <a:pt x="4678" y="486"/>
                  </a:lnTo>
                  <a:lnTo>
                    <a:pt x="4617" y="304"/>
                  </a:lnTo>
                  <a:lnTo>
                    <a:pt x="4435" y="122"/>
                  </a:lnTo>
                  <a:lnTo>
                    <a:pt x="4253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1;p69">
              <a:extLst>
                <a:ext uri="{FF2B5EF4-FFF2-40B4-BE49-F238E27FC236}">
                  <a16:creationId xmlns:a16="http://schemas.microsoft.com/office/drawing/2014/main" id="{A0DDB164-FB8F-2248-4557-C309B2DCAEF2}"/>
                </a:ext>
              </a:extLst>
            </p:cNvPr>
            <p:cNvSpPr/>
            <p:nvPr/>
          </p:nvSpPr>
          <p:spPr>
            <a:xfrm>
              <a:off x="5755375" y="3455825"/>
              <a:ext cx="97225" cy="59275"/>
            </a:xfrm>
            <a:custGeom>
              <a:avLst/>
              <a:gdLst/>
              <a:ahLst/>
              <a:cxnLst/>
              <a:rect l="l" t="t" r="r" b="b"/>
              <a:pathLst>
                <a:path w="3889" h="2371" extrusionOk="0">
                  <a:moveTo>
                    <a:pt x="487" y="1"/>
                  </a:moveTo>
                  <a:lnTo>
                    <a:pt x="244" y="62"/>
                  </a:lnTo>
                  <a:lnTo>
                    <a:pt x="122" y="183"/>
                  </a:lnTo>
                  <a:lnTo>
                    <a:pt x="1" y="365"/>
                  </a:lnTo>
                  <a:lnTo>
                    <a:pt x="1" y="608"/>
                  </a:lnTo>
                  <a:lnTo>
                    <a:pt x="62" y="791"/>
                  </a:lnTo>
                  <a:lnTo>
                    <a:pt x="183" y="973"/>
                  </a:lnTo>
                  <a:lnTo>
                    <a:pt x="365" y="1094"/>
                  </a:lnTo>
                  <a:lnTo>
                    <a:pt x="791" y="1216"/>
                  </a:lnTo>
                  <a:lnTo>
                    <a:pt x="973" y="1277"/>
                  </a:lnTo>
                  <a:lnTo>
                    <a:pt x="1034" y="1277"/>
                  </a:lnTo>
                  <a:lnTo>
                    <a:pt x="1702" y="1580"/>
                  </a:lnTo>
                  <a:lnTo>
                    <a:pt x="2370" y="1945"/>
                  </a:lnTo>
                  <a:lnTo>
                    <a:pt x="3160" y="2309"/>
                  </a:lnTo>
                  <a:lnTo>
                    <a:pt x="3342" y="2370"/>
                  </a:lnTo>
                  <a:lnTo>
                    <a:pt x="3524" y="2309"/>
                  </a:lnTo>
                  <a:lnTo>
                    <a:pt x="3706" y="2188"/>
                  </a:lnTo>
                  <a:lnTo>
                    <a:pt x="3828" y="2066"/>
                  </a:lnTo>
                  <a:lnTo>
                    <a:pt x="3889" y="1884"/>
                  </a:lnTo>
                  <a:lnTo>
                    <a:pt x="3889" y="1702"/>
                  </a:lnTo>
                  <a:lnTo>
                    <a:pt x="3828" y="1520"/>
                  </a:lnTo>
                  <a:lnTo>
                    <a:pt x="3706" y="1398"/>
                  </a:lnTo>
                  <a:lnTo>
                    <a:pt x="3403" y="1094"/>
                  </a:lnTo>
                  <a:lnTo>
                    <a:pt x="2977" y="851"/>
                  </a:lnTo>
                  <a:lnTo>
                    <a:pt x="2613" y="608"/>
                  </a:lnTo>
                  <a:lnTo>
                    <a:pt x="2188" y="487"/>
                  </a:lnTo>
                  <a:lnTo>
                    <a:pt x="1459" y="244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2;p69">
              <a:extLst>
                <a:ext uri="{FF2B5EF4-FFF2-40B4-BE49-F238E27FC236}">
                  <a16:creationId xmlns:a16="http://schemas.microsoft.com/office/drawing/2014/main" id="{2FE32A2F-0AC6-0565-F008-578F39737D5D}"/>
                </a:ext>
              </a:extLst>
            </p:cNvPr>
            <p:cNvSpPr/>
            <p:nvPr/>
          </p:nvSpPr>
          <p:spPr>
            <a:xfrm>
              <a:off x="5705275" y="3572775"/>
              <a:ext cx="98725" cy="41025"/>
            </a:xfrm>
            <a:custGeom>
              <a:avLst/>
              <a:gdLst/>
              <a:ahLst/>
              <a:cxnLst/>
              <a:rect l="l" t="t" r="r" b="b"/>
              <a:pathLst>
                <a:path w="3949" h="1641" extrusionOk="0">
                  <a:moveTo>
                    <a:pt x="1701" y="0"/>
                  </a:moveTo>
                  <a:lnTo>
                    <a:pt x="851" y="61"/>
                  </a:lnTo>
                  <a:lnTo>
                    <a:pt x="608" y="61"/>
                  </a:lnTo>
                  <a:lnTo>
                    <a:pt x="304" y="122"/>
                  </a:lnTo>
                  <a:lnTo>
                    <a:pt x="182" y="243"/>
                  </a:lnTo>
                  <a:lnTo>
                    <a:pt x="61" y="365"/>
                  </a:lnTo>
                  <a:lnTo>
                    <a:pt x="0" y="486"/>
                  </a:lnTo>
                  <a:lnTo>
                    <a:pt x="61" y="669"/>
                  </a:lnTo>
                  <a:lnTo>
                    <a:pt x="182" y="851"/>
                  </a:lnTo>
                  <a:lnTo>
                    <a:pt x="365" y="972"/>
                  </a:lnTo>
                  <a:lnTo>
                    <a:pt x="547" y="1094"/>
                  </a:lnTo>
                  <a:lnTo>
                    <a:pt x="790" y="1094"/>
                  </a:lnTo>
                  <a:lnTo>
                    <a:pt x="1580" y="1276"/>
                  </a:lnTo>
                  <a:lnTo>
                    <a:pt x="2309" y="1458"/>
                  </a:lnTo>
                  <a:lnTo>
                    <a:pt x="2734" y="1580"/>
                  </a:lnTo>
                  <a:lnTo>
                    <a:pt x="3220" y="1641"/>
                  </a:lnTo>
                  <a:lnTo>
                    <a:pt x="3402" y="1580"/>
                  </a:lnTo>
                  <a:lnTo>
                    <a:pt x="3645" y="1458"/>
                  </a:lnTo>
                  <a:lnTo>
                    <a:pt x="3827" y="1337"/>
                  </a:lnTo>
                  <a:lnTo>
                    <a:pt x="3888" y="1094"/>
                  </a:lnTo>
                  <a:lnTo>
                    <a:pt x="3949" y="912"/>
                  </a:lnTo>
                  <a:lnTo>
                    <a:pt x="3888" y="729"/>
                  </a:lnTo>
                  <a:lnTo>
                    <a:pt x="3766" y="486"/>
                  </a:lnTo>
                  <a:lnTo>
                    <a:pt x="3706" y="365"/>
                  </a:lnTo>
                  <a:lnTo>
                    <a:pt x="3584" y="304"/>
                  </a:lnTo>
                  <a:lnTo>
                    <a:pt x="3220" y="122"/>
                  </a:lnTo>
                  <a:lnTo>
                    <a:pt x="2855" y="122"/>
                  </a:lnTo>
                  <a:lnTo>
                    <a:pt x="2491" y="61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3;p69">
              <a:extLst>
                <a:ext uri="{FF2B5EF4-FFF2-40B4-BE49-F238E27FC236}">
                  <a16:creationId xmlns:a16="http://schemas.microsoft.com/office/drawing/2014/main" id="{5FAED5FD-7B63-45C9-137E-45C803678E4D}"/>
                </a:ext>
              </a:extLst>
            </p:cNvPr>
            <p:cNvSpPr/>
            <p:nvPr/>
          </p:nvSpPr>
          <p:spPr>
            <a:xfrm>
              <a:off x="5690075" y="3829425"/>
              <a:ext cx="107850" cy="36475"/>
            </a:xfrm>
            <a:custGeom>
              <a:avLst/>
              <a:gdLst/>
              <a:ahLst/>
              <a:cxnLst/>
              <a:rect l="l" t="t" r="r" b="b"/>
              <a:pathLst>
                <a:path w="4314" h="1459" extrusionOk="0">
                  <a:moveTo>
                    <a:pt x="3099" y="0"/>
                  </a:moveTo>
                  <a:lnTo>
                    <a:pt x="2977" y="61"/>
                  </a:lnTo>
                  <a:lnTo>
                    <a:pt x="2613" y="61"/>
                  </a:lnTo>
                  <a:lnTo>
                    <a:pt x="2127" y="183"/>
                  </a:lnTo>
                  <a:lnTo>
                    <a:pt x="1702" y="243"/>
                  </a:lnTo>
                  <a:lnTo>
                    <a:pt x="1398" y="243"/>
                  </a:lnTo>
                  <a:lnTo>
                    <a:pt x="973" y="304"/>
                  </a:lnTo>
                  <a:lnTo>
                    <a:pt x="305" y="304"/>
                  </a:lnTo>
                  <a:lnTo>
                    <a:pt x="122" y="426"/>
                  </a:lnTo>
                  <a:lnTo>
                    <a:pt x="1" y="608"/>
                  </a:lnTo>
                  <a:lnTo>
                    <a:pt x="1" y="790"/>
                  </a:lnTo>
                  <a:lnTo>
                    <a:pt x="1" y="1033"/>
                  </a:lnTo>
                  <a:lnTo>
                    <a:pt x="122" y="1215"/>
                  </a:lnTo>
                  <a:lnTo>
                    <a:pt x="305" y="1276"/>
                  </a:lnTo>
                  <a:lnTo>
                    <a:pt x="487" y="1337"/>
                  </a:lnTo>
                  <a:lnTo>
                    <a:pt x="1398" y="1398"/>
                  </a:lnTo>
                  <a:lnTo>
                    <a:pt x="2248" y="1458"/>
                  </a:lnTo>
                  <a:lnTo>
                    <a:pt x="3281" y="1458"/>
                  </a:lnTo>
                  <a:lnTo>
                    <a:pt x="3524" y="1398"/>
                  </a:lnTo>
                  <a:lnTo>
                    <a:pt x="3767" y="1337"/>
                  </a:lnTo>
                  <a:lnTo>
                    <a:pt x="3949" y="1215"/>
                  </a:lnTo>
                  <a:lnTo>
                    <a:pt x="4192" y="1033"/>
                  </a:lnTo>
                  <a:lnTo>
                    <a:pt x="4314" y="851"/>
                  </a:lnTo>
                  <a:lnTo>
                    <a:pt x="4314" y="608"/>
                  </a:lnTo>
                  <a:lnTo>
                    <a:pt x="4253" y="365"/>
                  </a:lnTo>
                  <a:lnTo>
                    <a:pt x="4071" y="183"/>
                  </a:lnTo>
                  <a:lnTo>
                    <a:pt x="3828" y="61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754;p69">
            <a:extLst>
              <a:ext uri="{FF2B5EF4-FFF2-40B4-BE49-F238E27FC236}">
                <a16:creationId xmlns:a16="http://schemas.microsoft.com/office/drawing/2014/main" id="{7BEEECB6-3B3C-7A66-A732-5EB72869085D}"/>
              </a:ext>
            </a:extLst>
          </p:cNvPr>
          <p:cNvGrpSpPr/>
          <p:nvPr/>
        </p:nvGrpSpPr>
        <p:grpSpPr>
          <a:xfrm>
            <a:off x="5838826" y="3955150"/>
            <a:ext cx="519664" cy="690316"/>
            <a:chOff x="2072650" y="3167300"/>
            <a:chExt cx="979550" cy="1649275"/>
          </a:xfrm>
        </p:grpSpPr>
        <p:sp>
          <p:nvSpPr>
            <p:cNvPr id="32" name="Google Shape;1755;p69">
              <a:extLst>
                <a:ext uri="{FF2B5EF4-FFF2-40B4-BE49-F238E27FC236}">
                  <a16:creationId xmlns:a16="http://schemas.microsoft.com/office/drawing/2014/main" id="{9279D388-D683-48E3-040A-C51EA21EE613}"/>
                </a:ext>
              </a:extLst>
            </p:cNvPr>
            <p:cNvSpPr/>
            <p:nvPr/>
          </p:nvSpPr>
          <p:spPr>
            <a:xfrm>
              <a:off x="2104550" y="3167300"/>
              <a:ext cx="947650" cy="1433625"/>
            </a:xfrm>
            <a:custGeom>
              <a:avLst/>
              <a:gdLst/>
              <a:ahLst/>
              <a:cxnLst/>
              <a:rect l="l" t="t" r="r" b="b"/>
              <a:pathLst>
                <a:path w="37906" h="57345" extrusionOk="0">
                  <a:moveTo>
                    <a:pt x="17070" y="0"/>
                  </a:moveTo>
                  <a:lnTo>
                    <a:pt x="15976" y="122"/>
                  </a:lnTo>
                  <a:lnTo>
                    <a:pt x="14944" y="243"/>
                  </a:lnTo>
                  <a:lnTo>
                    <a:pt x="13911" y="365"/>
                  </a:lnTo>
                  <a:lnTo>
                    <a:pt x="12878" y="608"/>
                  </a:lnTo>
                  <a:lnTo>
                    <a:pt x="11906" y="911"/>
                  </a:lnTo>
                  <a:lnTo>
                    <a:pt x="10934" y="1276"/>
                  </a:lnTo>
                  <a:lnTo>
                    <a:pt x="9962" y="1701"/>
                  </a:lnTo>
                  <a:lnTo>
                    <a:pt x="8990" y="2126"/>
                  </a:lnTo>
                  <a:lnTo>
                    <a:pt x="8079" y="2673"/>
                  </a:lnTo>
                  <a:lnTo>
                    <a:pt x="7168" y="3220"/>
                  </a:lnTo>
                  <a:lnTo>
                    <a:pt x="6318" y="3888"/>
                  </a:lnTo>
                  <a:lnTo>
                    <a:pt x="5528" y="4556"/>
                  </a:lnTo>
                  <a:lnTo>
                    <a:pt x="4738" y="5224"/>
                  </a:lnTo>
                  <a:lnTo>
                    <a:pt x="4009" y="6014"/>
                  </a:lnTo>
                  <a:lnTo>
                    <a:pt x="3341" y="6804"/>
                  </a:lnTo>
                  <a:lnTo>
                    <a:pt x="2734" y="7654"/>
                  </a:lnTo>
                  <a:lnTo>
                    <a:pt x="2187" y="8505"/>
                  </a:lnTo>
                  <a:lnTo>
                    <a:pt x="1701" y="9416"/>
                  </a:lnTo>
                  <a:lnTo>
                    <a:pt x="1215" y="10388"/>
                  </a:lnTo>
                  <a:lnTo>
                    <a:pt x="850" y="11360"/>
                  </a:lnTo>
                  <a:lnTo>
                    <a:pt x="486" y="12635"/>
                  </a:lnTo>
                  <a:lnTo>
                    <a:pt x="243" y="13972"/>
                  </a:lnTo>
                  <a:lnTo>
                    <a:pt x="61" y="15308"/>
                  </a:lnTo>
                  <a:lnTo>
                    <a:pt x="0" y="16645"/>
                  </a:lnTo>
                  <a:lnTo>
                    <a:pt x="0" y="17981"/>
                  </a:lnTo>
                  <a:lnTo>
                    <a:pt x="61" y="19317"/>
                  </a:lnTo>
                  <a:lnTo>
                    <a:pt x="182" y="20654"/>
                  </a:lnTo>
                  <a:lnTo>
                    <a:pt x="365" y="21990"/>
                  </a:lnTo>
                  <a:lnTo>
                    <a:pt x="668" y="23752"/>
                  </a:lnTo>
                  <a:lnTo>
                    <a:pt x="1093" y="25453"/>
                  </a:lnTo>
                  <a:lnTo>
                    <a:pt x="1519" y="27154"/>
                  </a:lnTo>
                  <a:lnTo>
                    <a:pt x="2005" y="28855"/>
                  </a:lnTo>
                  <a:lnTo>
                    <a:pt x="2612" y="30495"/>
                  </a:lnTo>
                  <a:lnTo>
                    <a:pt x="3220" y="32135"/>
                  </a:lnTo>
                  <a:lnTo>
                    <a:pt x="3888" y="33775"/>
                  </a:lnTo>
                  <a:lnTo>
                    <a:pt x="4556" y="35415"/>
                  </a:lnTo>
                  <a:lnTo>
                    <a:pt x="6075" y="38574"/>
                  </a:lnTo>
                  <a:lnTo>
                    <a:pt x="7654" y="41733"/>
                  </a:lnTo>
                  <a:lnTo>
                    <a:pt x="9355" y="44831"/>
                  </a:lnTo>
                  <a:lnTo>
                    <a:pt x="10995" y="47929"/>
                  </a:lnTo>
                  <a:lnTo>
                    <a:pt x="11542" y="49022"/>
                  </a:lnTo>
                  <a:lnTo>
                    <a:pt x="12149" y="50298"/>
                  </a:lnTo>
                  <a:lnTo>
                    <a:pt x="12817" y="51756"/>
                  </a:lnTo>
                  <a:lnTo>
                    <a:pt x="13546" y="53214"/>
                  </a:lnTo>
                  <a:lnTo>
                    <a:pt x="13972" y="53943"/>
                  </a:lnTo>
                  <a:lnTo>
                    <a:pt x="14397" y="54611"/>
                  </a:lnTo>
                  <a:lnTo>
                    <a:pt x="14822" y="55218"/>
                  </a:lnTo>
                  <a:lnTo>
                    <a:pt x="15308" y="55765"/>
                  </a:lnTo>
                  <a:lnTo>
                    <a:pt x="15794" y="56312"/>
                  </a:lnTo>
                  <a:lnTo>
                    <a:pt x="16280" y="56737"/>
                  </a:lnTo>
                  <a:lnTo>
                    <a:pt x="16827" y="57041"/>
                  </a:lnTo>
                  <a:lnTo>
                    <a:pt x="17373" y="57223"/>
                  </a:lnTo>
                  <a:lnTo>
                    <a:pt x="18102" y="57344"/>
                  </a:lnTo>
                  <a:lnTo>
                    <a:pt x="18771" y="57344"/>
                  </a:lnTo>
                  <a:lnTo>
                    <a:pt x="19439" y="57162"/>
                  </a:lnTo>
                  <a:lnTo>
                    <a:pt x="20107" y="56919"/>
                  </a:lnTo>
                  <a:lnTo>
                    <a:pt x="20775" y="56615"/>
                  </a:lnTo>
                  <a:lnTo>
                    <a:pt x="21383" y="56130"/>
                  </a:lnTo>
                  <a:lnTo>
                    <a:pt x="22051" y="55644"/>
                  </a:lnTo>
                  <a:lnTo>
                    <a:pt x="22598" y="55097"/>
                  </a:lnTo>
                  <a:lnTo>
                    <a:pt x="23205" y="54489"/>
                  </a:lnTo>
                  <a:lnTo>
                    <a:pt x="23752" y="53882"/>
                  </a:lnTo>
                  <a:lnTo>
                    <a:pt x="24724" y="52606"/>
                  </a:lnTo>
                  <a:lnTo>
                    <a:pt x="25574" y="51331"/>
                  </a:lnTo>
                  <a:lnTo>
                    <a:pt x="26303" y="50237"/>
                  </a:lnTo>
                  <a:lnTo>
                    <a:pt x="28004" y="47443"/>
                  </a:lnTo>
                  <a:lnTo>
                    <a:pt x="29583" y="44588"/>
                  </a:lnTo>
                  <a:lnTo>
                    <a:pt x="31102" y="41672"/>
                  </a:lnTo>
                  <a:lnTo>
                    <a:pt x="32439" y="38695"/>
                  </a:lnTo>
                  <a:lnTo>
                    <a:pt x="33714" y="35658"/>
                  </a:lnTo>
                  <a:lnTo>
                    <a:pt x="34808" y="32560"/>
                  </a:lnTo>
                  <a:lnTo>
                    <a:pt x="35840" y="29401"/>
                  </a:lnTo>
                  <a:lnTo>
                    <a:pt x="36691" y="26242"/>
                  </a:lnTo>
                  <a:lnTo>
                    <a:pt x="37177" y="24056"/>
                  </a:lnTo>
                  <a:lnTo>
                    <a:pt x="37602" y="21808"/>
                  </a:lnTo>
                  <a:lnTo>
                    <a:pt x="37723" y="20715"/>
                  </a:lnTo>
                  <a:lnTo>
                    <a:pt x="37845" y="19621"/>
                  </a:lnTo>
                  <a:lnTo>
                    <a:pt x="37906" y="18467"/>
                  </a:lnTo>
                  <a:lnTo>
                    <a:pt x="37906" y="17374"/>
                  </a:lnTo>
                  <a:lnTo>
                    <a:pt x="37845" y="16219"/>
                  </a:lnTo>
                  <a:lnTo>
                    <a:pt x="37784" y="15126"/>
                  </a:lnTo>
                  <a:lnTo>
                    <a:pt x="37602" y="14093"/>
                  </a:lnTo>
                  <a:lnTo>
                    <a:pt x="37420" y="13000"/>
                  </a:lnTo>
                  <a:lnTo>
                    <a:pt x="37116" y="11967"/>
                  </a:lnTo>
                  <a:lnTo>
                    <a:pt x="36751" y="10934"/>
                  </a:lnTo>
                  <a:lnTo>
                    <a:pt x="36266" y="9963"/>
                  </a:lnTo>
                  <a:lnTo>
                    <a:pt x="35719" y="8991"/>
                  </a:lnTo>
                  <a:lnTo>
                    <a:pt x="35111" y="8079"/>
                  </a:lnTo>
                  <a:lnTo>
                    <a:pt x="34443" y="7168"/>
                  </a:lnTo>
                  <a:lnTo>
                    <a:pt x="33653" y="6379"/>
                  </a:lnTo>
                  <a:lnTo>
                    <a:pt x="32864" y="5589"/>
                  </a:lnTo>
                  <a:lnTo>
                    <a:pt x="31953" y="4860"/>
                  </a:lnTo>
                  <a:lnTo>
                    <a:pt x="31041" y="4192"/>
                  </a:lnTo>
                  <a:lnTo>
                    <a:pt x="30130" y="3584"/>
                  </a:lnTo>
                  <a:lnTo>
                    <a:pt x="29158" y="3037"/>
                  </a:lnTo>
                  <a:lnTo>
                    <a:pt x="28186" y="2552"/>
                  </a:lnTo>
                  <a:lnTo>
                    <a:pt x="27275" y="2066"/>
                  </a:lnTo>
                  <a:lnTo>
                    <a:pt x="26303" y="1640"/>
                  </a:lnTo>
                  <a:lnTo>
                    <a:pt x="25270" y="1276"/>
                  </a:lnTo>
                  <a:lnTo>
                    <a:pt x="24299" y="972"/>
                  </a:lnTo>
                  <a:lnTo>
                    <a:pt x="23266" y="729"/>
                  </a:lnTo>
                  <a:lnTo>
                    <a:pt x="22233" y="486"/>
                  </a:lnTo>
                  <a:lnTo>
                    <a:pt x="21200" y="304"/>
                  </a:lnTo>
                  <a:lnTo>
                    <a:pt x="20168" y="122"/>
                  </a:lnTo>
                  <a:lnTo>
                    <a:pt x="19135" y="61"/>
                  </a:lnTo>
                  <a:lnTo>
                    <a:pt x="18102" y="0"/>
                  </a:lnTo>
                  <a:close/>
                </a:path>
              </a:pathLst>
            </a:custGeom>
            <a:solidFill>
              <a:srgbClr val="98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6;p69">
              <a:extLst>
                <a:ext uri="{FF2B5EF4-FFF2-40B4-BE49-F238E27FC236}">
                  <a16:creationId xmlns:a16="http://schemas.microsoft.com/office/drawing/2014/main" id="{546E330E-48E5-85B6-F431-DF19D0820CD4}"/>
                </a:ext>
              </a:extLst>
            </p:cNvPr>
            <p:cNvSpPr/>
            <p:nvPr/>
          </p:nvSpPr>
          <p:spPr>
            <a:xfrm>
              <a:off x="2072650" y="3188550"/>
              <a:ext cx="952225" cy="1628025"/>
            </a:xfrm>
            <a:custGeom>
              <a:avLst/>
              <a:gdLst/>
              <a:ahLst/>
              <a:cxnLst/>
              <a:rect l="l" t="t" r="r" b="b"/>
              <a:pathLst>
                <a:path w="38089" h="65121" extrusionOk="0">
                  <a:moveTo>
                    <a:pt x="21869" y="17738"/>
                  </a:moveTo>
                  <a:lnTo>
                    <a:pt x="22051" y="18164"/>
                  </a:lnTo>
                  <a:lnTo>
                    <a:pt x="22355" y="19075"/>
                  </a:lnTo>
                  <a:lnTo>
                    <a:pt x="22598" y="19925"/>
                  </a:lnTo>
                  <a:lnTo>
                    <a:pt x="22841" y="20837"/>
                  </a:lnTo>
                  <a:lnTo>
                    <a:pt x="22962" y="21808"/>
                  </a:lnTo>
                  <a:lnTo>
                    <a:pt x="23084" y="22720"/>
                  </a:lnTo>
                  <a:lnTo>
                    <a:pt x="23145" y="23692"/>
                  </a:lnTo>
                  <a:lnTo>
                    <a:pt x="23205" y="23935"/>
                  </a:lnTo>
                  <a:lnTo>
                    <a:pt x="23327" y="24117"/>
                  </a:lnTo>
                  <a:lnTo>
                    <a:pt x="23509" y="24299"/>
                  </a:lnTo>
                  <a:lnTo>
                    <a:pt x="23752" y="24360"/>
                  </a:lnTo>
                  <a:lnTo>
                    <a:pt x="23995" y="24360"/>
                  </a:lnTo>
                  <a:lnTo>
                    <a:pt x="24238" y="24299"/>
                  </a:lnTo>
                  <a:lnTo>
                    <a:pt x="24420" y="24117"/>
                  </a:lnTo>
                  <a:lnTo>
                    <a:pt x="24542" y="23874"/>
                  </a:lnTo>
                  <a:lnTo>
                    <a:pt x="24846" y="22902"/>
                  </a:lnTo>
                  <a:lnTo>
                    <a:pt x="25210" y="21991"/>
                  </a:lnTo>
                  <a:lnTo>
                    <a:pt x="25575" y="21140"/>
                  </a:lnTo>
                  <a:lnTo>
                    <a:pt x="26060" y="20229"/>
                  </a:lnTo>
                  <a:lnTo>
                    <a:pt x="26607" y="19439"/>
                  </a:lnTo>
                  <a:lnTo>
                    <a:pt x="27215" y="18650"/>
                  </a:lnTo>
                  <a:lnTo>
                    <a:pt x="27640" y="18164"/>
                  </a:lnTo>
                  <a:lnTo>
                    <a:pt x="27944" y="17981"/>
                  </a:lnTo>
                  <a:lnTo>
                    <a:pt x="28247" y="17799"/>
                  </a:lnTo>
                  <a:lnTo>
                    <a:pt x="28247" y="17799"/>
                  </a:lnTo>
                  <a:lnTo>
                    <a:pt x="27640" y="19379"/>
                  </a:lnTo>
                  <a:lnTo>
                    <a:pt x="27032" y="21019"/>
                  </a:lnTo>
                  <a:lnTo>
                    <a:pt x="25939" y="24178"/>
                  </a:lnTo>
                  <a:lnTo>
                    <a:pt x="24846" y="27579"/>
                  </a:lnTo>
                  <a:lnTo>
                    <a:pt x="23813" y="30981"/>
                  </a:lnTo>
                  <a:lnTo>
                    <a:pt x="22841" y="34383"/>
                  </a:lnTo>
                  <a:lnTo>
                    <a:pt x="21930" y="37785"/>
                  </a:lnTo>
                  <a:lnTo>
                    <a:pt x="21140" y="41247"/>
                  </a:lnTo>
                  <a:lnTo>
                    <a:pt x="20472" y="44710"/>
                  </a:lnTo>
                  <a:lnTo>
                    <a:pt x="20107" y="46532"/>
                  </a:lnTo>
                  <a:lnTo>
                    <a:pt x="19864" y="48294"/>
                  </a:lnTo>
                  <a:lnTo>
                    <a:pt x="19743" y="50116"/>
                  </a:lnTo>
                  <a:lnTo>
                    <a:pt x="19743" y="51027"/>
                  </a:lnTo>
                  <a:lnTo>
                    <a:pt x="19743" y="51938"/>
                  </a:lnTo>
                  <a:lnTo>
                    <a:pt x="18285" y="51999"/>
                  </a:lnTo>
                  <a:lnTo>
                    <a:pt x="17860" y="51999"/>
                  </a:lnTo>
                  <a:lnTo>
                    <a:pt x="17678" y="50602"/>
                  </a:lnTo>
                  <a:lnTo>
                    <a:pt x="17435" y="49205"/>
                  </a:lnTo>
                  <a:lnTo>
                    <a:pt x="16888" y="45864"/>
                  </a:lnTo>
                  <a:lnTo>
                    <a:pt x="15734" y="39121"/>
                  </a:lnTo>
                  <a:lnTo>
                    <a:pt x="13365" y="25696"/>
                  </a:lnTo>
                  <a:lnTo>
                    <a:pt x="12757" y="22051"/>
                  </a:lnTo>
                  <a:lnTo>
                    <a:pt x="12453" y="20533"/>
                  </a:lnTo>
                  <a:lnTo>
                    <a:pt x="12453" y="20533"/>
                  </a:lnTo>
                  <a:lnTo>
                    <a:pt x="12939" y="21444"/>
                  </a:lnTo>
                  <a:lnTo>
                    <a:pt x="13304" y="22355"/>
                  </a:lnTo>
                  <a:lnTo>
                    <a:pt x="13668" y="23327"/>
                  </a:lnTo>
                  <a:lnTo>
                    <a:pt x="13972" y="24299"/>
                  </a:lnTo>
                  <a:lnTo>
                    <a:pt x="14154" y="24542"/>
                  </a:lnTo>
                  <a:lnTo>
                    <a:pt x="14336" y="24724"/>
                  </a:lnTo>
                  <a:lnTo>
                    <a:pt x="14579" y="24785"/>
                  </a:lnTo>
                  <a:lnTo>
                    <a:pt x="14822" y="24785"/>
                  </a:lnTo>
                  <a:lnTo>
                    <a:pt x="15065" y="24664"/>
                  </a:lnTo>
                  <a:lnTo>
                    <a:pt x="15248" y="24481"/>
                  </a:lnTo>
                  <a:lnTo>
                    <a:pt x="15369" y="24238"/>
                  </a:lnTo>
                  <a:lnTo>
                    <a:pt x="15369" y="23874"/>
                  </a:lnTo>
                  <a:lnTo>
                    <a:pt x="15248" y="23084"/>
                  </a:lnTo>
                  <a:lnTo>
                    <a:pt x="15187" y="22294"/>
                  </a:lnTo>
                  <a:lnTo>
                    <a:pt x="15187" y="21505"/>
                  </a:lnTo>
                  <a:lnTo>
                    <a:pt x="15308" y="20715"/>
                  </a:lnTo>
                  <a:lnTo>
                    <a:pt x="15491" y="19925"/>
                  </a:lnTo>
                  <a:lnTo>
                    <a:pt x="15794" y="19136"/>
                  </a:lnTo>
                  <a:lnTo>
                    <a:pt x="16037" y="18528"/>
                  </a:lnTo>
                  <a:lnTo>
                    <a:pt x="16220" y="18224"/>
                  </a:lnTo>
                  <a:lnTo>
                    <a:pt x="16341" y="18164"/>
                  </a:lnTo>
                  <a:lnTo>
                    <a:pt x="16463" y="18103"/>
                  </a:lnTo>
                  <a:lnTo>
                    <a:pt x="16523" y="18103"/>
                  </a:lnTo>
                  <a:lnTo>
                    <a:pt x="16645" y="18224"/>
                  </a:lnTo>
                  <a:lnTo>
                    <a:pt x="16766" y="18467"/>
                  </a:lnTo>
                  <a:lnTo>
                    <a:pt x="16888" y="18771"/>
                  </a:lnTo>
                  <a:lnTo>
                    <a:pt x="17131" y="19622"/>
                  </a:lnTo>
                  <a:lnTo>
                    <a:pt x="17374" y="20472"/>
                  </a:lnTo>
                  <a:lnTo>
                    <a:pt x="17738" y="22294"/>
                  </a:lnTo>
                  <a:lnTo>
                    <a:pt x="17981" y="24178"/>
                  </a:lnTo>
                  <a:lnTo>
                    <a:pt x="18103" y="24481"/>
                  </a:lnTo>
                  <a:lnTo>
                    <a:pt x="18224" y="24664"/>
                  </a:lnTo>
                  <a:lnTo>
                    <a:pt x="18467" y="24785"/>
                  </a:lnTo>
                  <a:lnTo>
                    <a:pt x="18710" y="24846"/>
                  </a:lnTo>
                  <a:lnTo>
                    <a:pt x="19014" y="24785"/>
                  </a:lnTo>
                  <a:lnTo>
                    <a:pt x="19196" y="24664"/>
                  </a:lnTo>
                  <a:lnTo>
                    <a:pt x="19378" y="24481"/>
                  </a:lnTo>
                  <a:lnTo>
                    <a:pt x="19439" y="24178"/>
                  </a:lnTo>
                  <a:lnTo>
                    <a:pt x="19500" y="23327"/>
                  </a:lnTo>
                  <a:lnTo>
                    <a:pt x="19621" y="22477"/>
                  </a:lnTo>
                  <a:lnTo>
                    <a:pt x="19804" y="21687"/>
                  </a:lnTo>
                  <a:lnTo>
                    <a:pt x="20047" y="20897"/>
                  </a:lnTo>
                  <a:lnTo>
                    <a:pt x="20350" y="20108"/>
                  </a:lnTo>
                  <a:lnTo>
                    <a:pt x="20715" y="19379"/>
                  </a:lnTo>
                  <a:lnTo>
                    <a:pt x="21140" y="18650"/>
                  </a:lnTo>
                  <a:lnTo>
                    <a:pt x="21626" y="17981"/>
                  </a:lnTo>
                  <a:lnTo>
                    <a:pt x="21869" y="17738"/>
                  </a:lnTo>
                  <a:close/>
                  <a:moveTo>
                    <a:pt x="20290" y="1580"/>
                  </a:moveTo>
                  <a:lnTo>
                    <a:pt x="21930" y="1641"/>
                  </a:lnTo>
                  <a:lnTo>
                    <a:pt x="23631" y="1823"/>
                  </a:lnTo>
                  <a:lnTo>
                    <a:pt x="25210" y="2066"/>
                  </a:lnTo>
                  <a:lnTo>
                    <a:pt x="26850" y="2309"/>
                  </a:lnTo>
                  <a:lnTo>
                    <a:pt x="28490" y="2734"/>
                  </a:lnTo>
                  <a:lnTo>
                    <a:pt x="29219" y="2977"/>
                  </a:lnTo>
                  <a:lnTo>
                    <a:pt x="30009" y="3281"/>
                  </a:lnTo>
                  <a:lnTo>
                    <a:pt x="30616" y="3585"/>
                  </a:lnTo>
                  <a:lnTo>
                    <a:pt x="31224" y="3888"/>
                  </a:lnTo>
                  <a:lnTo>
                    <a:pt x="31831" y="4314"/>
                  </a:lnTo>
                  <a:lnTo>
                    <a:pt x="32317" y="4678"/>
                  </a:lnTo>
                  <a:lnTo>
                    <a:pt x="32803" y="5164"/>
                  </a:lnTo>
                  <a:lnTo>
                    <a:pt x="33289" y="5650"/>
                  </a:lnTo>
                  <a:lnTo>
                    <a:pt x="33715" y="6136"/>
                  </a:lnTo>
                  <a:lnTo>
                    <a:pt x="34140" y="6683"/>
                  </a:lnTo>
                  <a:lnTo>
                    <a:pt x="34504" y="7290"/>
                  </a:lnTo>
                  <a:lnTo>
                    <a:pt x="34808" y="7837"/>
                  </a:lnTo>
                  <a:lnTo>
                    <a:pt x="35112" y="8444"/>
                  </a:lnTo>
                  <a:lnTo>
                    <a:pt x="35355" y="9113"/>
                  </a:lnTo>
                  <a:lnTo>
                    <a:pt x="35780" y="10388"/>
                  </a:lnTo>
                  <a:lnTo>
                    <a:pt x="36084" y="11725"/>
                  </a:lnTo>
                  <a:lnTo>
                    <a:pt x="36205" y="12575"/>
                  </a:lnTo>
                  <a:lnTo>
                    <a:pt x="36266" y="13426"/>
                  </a:lnTo>
                  <a:lnTo>
                    <a:pt x="36327" y="14215"/>
                  </a:lnTo>
                  <a:lnTo>
                    <a:pt x="36327" y="15066"/>
                  </a:lnTo>
                  <a:lnTo>
                    <a:pt x="36205" y="16767"/>
                  </a:lnTo>
                  <a:lnTo>
                    <a:pt x="35962" y="18467"/>
                  </a:lnTo>
                  <a:lnTo>
                    <a:pt x="35598" y="20108"/>
                  </a:lnTo>
                  <a:lnTo>
                    <a:pt x="35233" y="21748"/>
                  </a:lnTo>
                  <a:lnTo>
                    <a:pt x="34383" y="25028"/>
                  </a:lnTo>
                  <a:lnTo>
                    <a:pt x="33411" y="28308"/>
                  </a:lnTo>
                  <a:lnTo>
                    <a:pt x="32378" y="31589"/>
                  </a:lnTo>
                  <a:lnTo>
                    <a:pt x="31345" y="34808"/>
                  </a:lnTo>
                  <a:lnTo>
                    <a:pt x="30191" y="38028"/>
                  </a:lnTo>
                  <a:lnTo>
                    <a:pt x="28976" y="41186"/>
                  </a:lnTo>
                  <a:lnTo>
                    <a:pt x="27701" y="44406"/>
                  </a:lnTo>
                  <a:lnTo>
                    <a:pt x="26425" y="47504"/>
                  </a:lnTo>
                  <a:lnTo>
                    <a:pt x="25089" y="50663"/>
                  </a:lnTo>
                  <a:lnTo>
                    <a:pt x="24420" y="52060"/>
                  </a:lnTo>
                  <a:lnTo>
                    <a:pt x="22962" y="51938"/>
                  </a:lnTo>
                  <a:lnTo>
                    <a:pt x="21079" y="51938"/>
                  </a:lnTo>
                  <a:lnTo>
                    <a:pt x="21079" y="50359"/>
                  </a:lnTo>
                  <a:lnTo>
                    <a:pt x="21201" y="48719"/>
                  </a:lnTo>
                  <a:lnTo>
                    <a:pt x="21383" y="47140"/>
                  </a:lnTo>
                  <a:lnTo>
                    <a:pt x="21626" y="45560"/>
                  </a:lnTo>
                  <a:lnTo>
                    <a:pt x="22294" y="42098"/>
                  </a:lnTo>
                  <a:lnTo>
                    <a:pt x="23084" y="38696"/>
                  </a:lnTo>
                  <a:lnTo>
                    <a:pt x="23934" y="35355"/>
                  </a:lnTo>
                  <a:lnTo>
                    <a:pt x="24846" y="32014"/>
                  </a:lnTo>
                  <a:lnTo>
                    <a:pt x="25818" y="28673"/>
                  </a:lnTo>
                  <a:lnTo>
                    <a:pt x="26850" y="25332"/>
                  </a:lnTo>
                  <a:lnTo>
                    <a:pt x="27944" y="21748"/>
                  </a:lnTo>
                  <a:lnTo>
                    <a:pt x="28490" y="19925"/>
                  </a:lnTo>
                  <a:lnTo>
                    <a:pt x="29037" y="18103"/>
                  </a:lnTo>
                  <a:lnTo>
                    <a:pt x="29159" y="18346"/>
                  </a:lnTo>
                  <a:lnTo>
                    <a:pt x="29280" y="18650"/>
                  </a:lnTo>
                  <a:lnTo>
                    <a:pt x="29341" y="19318"/>
                  </a:lnTo>
                  <a:lnTo>
                    <a:pt x="29402" y="19986"/>
                  </a:lnTo>
                  <a:lnTo>
                    <a:pt x="29402" y="20411"/>
                  </a:lnTo>
                  <a:lnTo>
                    <a:pt x="29402" y="21444"/>
                  </a:lnTo>
                  <a:lnTo>
                    <a:pt x="29219" y="22477"/>
                  </a:lnTo>
                  <a:lnTo>
                    <a:pt x="29037" y="23449"/>
                  </a:lnTo>
                  <a:lnTo>
                    <a:pt x="28733" y="24421"/>
                  </a:lnTo>
                  <a:lnTo>
                    <a:pt x="28673" y="24724"/>
                  </a:lnTo>
                  <a:lnTo>
                    <a:pt x="28794" y="24967"/>
                  </a:lnTo>
                  <a:lnTo>
                    <a:pt x="28976" y="25149"/>
                  </a:lnTo>
                  <a:lnTo>
                    <a:pt x="29159" y="25271"/>
                  </a:lnTo>
                  <a:lnTo>
                    <a:pt x="29462" y="25332"/>
                  </a:lnTo>
                  <a:lnTo>
                    <a:pt x="29705" y="25271"/>
                  </a:lnTo>
                  <a:lnTo>
                    <a:pt x="29948" y="25089"/>
                  </a:lnTo>
                  <a:lnTo>
                    <a:pt x="30130" y="24846"/>
                  </a:lnTo>
                  <a:lnTo>
                    <a:pt x="30434" y="23570"/>
                  </a:lnTo>
                  <a:lnTo>
                    <a:pt x="30677" y="22355"/>
                  </a:lnTo>
                  <a:lnTo>
                    <a:pt x="30799" y="21080"/>
                  </a:lnTo>
                  <a:lnTo>
                    <a:pt x="30799" y="19804"/>
                  </a:lnTo>
                  <a:lnTo>
                    <a:pt x="30677" y="18771"/>
                  </a:lnTo>
                  <a:lnTo>
                    <a:pt x="30556" y="18224"/>
                  </a:lnTo>
                  <a:lnTo>
                    <a:pt x="30373" y="17738"/>
                  </a:lnTo>
                  <a:lnTo>
                    <a:pt x="30070" y="17253"/>
                  </a:lnTo>
                  <a:lnTo>
                    <a:pt x="29766" y="16888"/>
                  </a:lnTo>
                  <a:lnTo>
                    <a:pt x="29584" y="16706"/>
                  </a:lnTo>
                  <a:lnTo>
                    <a:pt x="29341" y="16584"/>
                  </a:lnTo>
                  <a:lnTo>
                    <a:pt x="29098" y="16524"/>
                  </a:lnTo>
                  <a:lnTo>
                    <a:pt x="28855" y="16463"/>
                  </a:lnTo>
                  <a:lnTo>
                    <a:pt x="28490" y="16402"/>
                  </a:lnTo>
                  <a:lnTo>
                    <a:pt x="28247" y="16402"/>
                  </a:lnTo>
                  <a:lnTo>
                    <a:pt x="27944" y="16463"/>
                  </a:lnTo>
                  <a:lnTo>
                    <a:pt x="27701" y="16524"/>
                  </a:lnTo>
                  <a:lnTo>
                    <a:pt x="27154" y="16827"/>
                  </a:lnTo>
                  <a:lnTo>
                    <a:pt x="26668" y="17131"/>
                  </a:lnTo>
                  <a:lnTo>
                    <a:pt x="26243" y="17617"/>
                  </a:lnTo>
                  <a:lnTo>
                    <a:pt x="25878" y="18042"/>
                  </a:lnTo>
                  <a:lnTo>
                    <a:pt x="25210" y="19014"/>
                  </a:lnTo>
                  <a:lnTo>
                    <a:pt x="24663" y="19865"/>
                  </a:lnTo>
                  <a:lnTo>
                    <a:pt x="24238" y="20715"/>
                  </a:lnTo>
                  <a:lnTo>
                    <a:pt x="24056" y="19865"/>
                  </a:lnTo>
                  <a:lnTo>
                    <a:pt x="23813" y="19014"/>
                  </a:lnTo>
                  <a:lnTo>
                    <a:pt x="23509" y="18042"/>
                  </a:lnTo>
                  <a:lnTo>
                    <a:pt x="23266" y="17495"/>
                  </a:lnTo>
                  <a:lnTo>
                    <a:pt x="23023" y="16949"/>
                  </a:lnTo>
                  <a:lnTo>
                    <a:pt x="22659" y="16524"/>
                  </a:lnTo>
                  <a:lnTo>
                    <a:pt x="22476" y="16402"/>
                  </a:lnTo>
                  <a:lnTo>
                    <a:pt x="22294" y="16281"/>
                  </a:lnTo>
                  <a:lnTo>
                    <a:pt x="22051" y="16220"/>
                  </a:lnTo>
                  <a:lnTo>
                    <a:pt x="21808" y="16220"/>
                  </a:lnTo>
                  <a:lnTo>
                    <a:pt x="21505" y="16281"/>
                  </a:lnTo>
                  <a:lnTo>
                    <a:pt x="21262" y="16402"/>
                  </a:lnTo>
                  <a:lnTo>
                    <a:pt x="20836" y="16706"/>
                  </a:lnTo>
                  <a:lnTo>
                    <a:pt x="20472" y="17131"/>
                  </a:lnTo>
                  <a:lnTo>
                    <a:pt x="19925" y="17981"/>
                  </a:lnTo>
                  <a:lnTo>
                    <a:pt x="19378" y="18893"/>
                  </a:lnTo>
                  <a:lnTo>
                    <a:pt x="18892" y="19865"/>
                  </a:lnTo>
                  <a:lnTo>
                    <a:pt x="18771" y="20229"/>
                  </a:lnTo>
                  <a:lnTo>
                    <a:pt x="18528" y="19379"/>
                  </a:lnTo>
                  <a:lnTo>
                    <a:pt x="18285" y="18407"/>
                  </a:lnTo>
                  <a:lnTo>
                    <a:pt x="18103" y="17921"/>
                  </a:lnTo>
                  <a:lnTo>
                    <a:pt x="17860" y="17495"/>
                  </a:lnTo>
                  <a:lnTo>
                    <a:pt x="17556" y="17070"/>
                  </a:lnTo>
                  <a:lnTo>
                    <a:pt x="17131" y="16827"/>
                  </a:lnTo>
                  <a:lnTo>
                    <a:pt x="16949" y="16706"/>
                  </a:lnTo>
                  <a:lnTo>
                    <a:pt x="16706" y="16645"/>
                  </a:lnTo>
                  <a:lnTo>
                    <a:pt x="16463" y="16645"/>
                  </a:lnTo>
                  <a:lnTo>
                    <a:pt x="16159" y="16706"/>
                  </a:lnTo>
                  <a:lnTo>
                    <a:pt x="15916" y="16767"/>
                  </a:lnTo>
                  <a:lnTo>
                    <a:pt x="15734" y="16827"/>
                  </a:lnTo>
                  <a:lnTo>
                    <a:pt x="15308" y="17131"/>
                  </a:lnTo>
                  <a:lnTo>
                    <a:pt x="15005" y="17495"/>
                  </a:lnTo>
                  <a:lnTo>
                    <a:pt x="14701" y="17981"/>
                  </a:lnTo>
                  <a:lnTo>
                    <a:pt x="14519" y="18407"/>
                  </a:lnTo>
                  <a:lnTo>
                    <a:pt x="14336" y="18953"/>
                  </a:lnTo>
                  <a:lnTo>
                    <a:pt x="14033" y="19865"/>
                  </a:lnTo>
                  <a:lnTo>
                    <a:pt x="13911" y="20411"/>
                  </a:lnTo>
                  <a:lnTo>
                    <a:pt x="13425" y="19561"/>
                  </a:lnTo>
                  <a:lnTo>
                    <a:pt x="12939" y="18771"/>
                  </a:lnTo>
                  <a:lnTo>
                    <a:pt x="12393" y="17981"/>
                  </a:lnTo>
                  <a:lnTo>
                    <a:pt x="11785" y="17253"/>
                  </a:lnTo>
                  <a:lnTo>
                    <a:pt x="11603" y="17070"/>
                  </a:lnTo>
                  <a:lnTo>
                    <a:pt x="11360" y="17070"/>
                  </a:lnTo>
                  <a:lnTo>
                    <a:pt x="11117" y="17131"/>
                  </a:lnTo>
                  <a:lnTo>
                    <a:pt x="10935" y="17253"/>
                  </a:lnTo>
                  <a:lnTo>
                    <a:pt x="10631" y="17556"/>
                  </a:lnTo>
                  <a:lnTo>
                    <a:pt x="10388" y="17981"/>
                  </a:lnTo>
                  <a:lnTo>
                    <a:pt x="10145" y="18346"/>
                  </a:lnTo>
                  <a:lnTo>
                    <a:pt x="10024" y="18771"/>
                  </a:lnTo>
                  <a:lnTo>
                    <a:pt x="9841" y="19682"/>
                  </a:lnTo>
                  <a:lnTo>
                    <a:pt x="9781" y="20654"/>
                  </a:lnTo>
                  <a:lnTo>
                    <a:pt x="9720" y="21869"/>
                  </a:lnTo>
                  <a:lnTo>
                    <a:pt x="9781" y="23084"/>
                  </a:lnTo>
                  <a:lnTo>
                    <a:pt x="9841" y="25514"/>
                  </a:lnTo>
                  <a:lnTo>
                    <a:pt x="9902" y="25635"/>
                  </a:lnTo>
                  <a:lnTo>
                    <a:pt x="9963" y="25696"/>
                  </a:lnTo>
                  <a:lnTo>
                    <a:pt x="10084" y="25757"/>
                  </a:lnTo>
                  <a:lnTo>
                    <a:pt x="10206" y="25818"/>
                  </a:lnTo>
                  <a:lnTo>
                    <a:pt x="10327" y="25757"/>
                  </a:lnTo>
                  <a:lnTo>
                    <a:pt x="10388" y="25696"/>
                  </a:lnTo>
                  <a:lnTo>
                    <a:pt x="10509" y="25635"/>
                  </a:lnTo>
                  <a:lnTo>
                    <a:pt x="10509" y="25514"/>
                  </a:lnTo>
                  <a:lnTo>
                    <a:pt x="10509" y="24421"/>
                  </a:lnTo>
                  <a:lnTo>
                    <a:pt x="10570" y="23388"/>
                  </a:lnTo>
                  <a:lnTo>
                    <a:pt x="10752" y="21262"/>
                  </a:lnTo>
                  <a:lnTo>
                    <a:pt x="10874" y="20229"/>
                  </a:lnTo>
                  <a:lnTo>
                    <a:pt x="10935" y="19682"/>
                  </a:lnTo>
                  <a:lnTo>
                    <a:pt x="11056" y="19136"/>
                  </a:lnTo>
                  <a:lnTo>
                    <a:pt x="11299" y="20411"/>
                  </a:lnTo>
                  <a:lnTo>
                    <a:pt x="11481" y="21687"/>
                  </a:lnTo>
                  <a:lnTo>
                    <a:pt x="12089" y="25028"/>
                  </a:lnTo>
                  <a:lnTo>
                    <a:pt x="13243" y="31771"/>
                  </a:lnTo>
                  <a:lnTo>
                    <a:pt x="15612" y="45196"/>
                  </a:lnTo>
                  <a:lnTo>
                    <a:pt x="16280" y="48840"/>
                  </a:lnTo>
                  <a:lnTo>
                    <a:pt x="16523" y="50420"/>
                  </a:lnTo>
                  <a:lnTo>
                    <a:pt x="16888" y="51999"/>
                  </a:lnTo>
                  <a:lnTo>
                    <a:pt x="14397" y="51999"/>
                  </a:lnTo>
                  <a:lnTo>
                    <a:pt x="11846" y="46836"/>
                  </a:lnTo>
                  <a:lnTo>
                    <a:pt x="10631" y="44224"/>
                  </a:lnTo>
                  <a:lnTo>
                    <a:pt x="9416" y="41612"/>
                  </a:lnTo>
                  <a:lnTo>
                    <a:pt x="8080" y="38453"/>
                  </a:lnTo>
                  <a:lnTo>
                    <a:pt x="6804" y="35294"/>
                  </a:lnTo>
                  <a:lnTo>
                    <a:pt x="5589" y="32135"/>
                  </a:lnTo>
                  <a:lnTo>
                    <a:pt x="4435" y="28916"/>
                  </a:lnTo>
                  <a:lnTo>
                    <a:pt x="3341" y="25696"/>
                  </a:lnTo>
                  <a:lnTo>
                    <a:pt x="2855" y="24117"/>
                  </a:lnTo>
                  <a:lnTo>
                    <a:pt x="2430" y="22477"/>
                  </a:lnTo>
                  <a:lnTo>
                    <a:pt x="2066" y="20776"/>
                  </a:lnTo>
                  <a:lnTo>
                    <a:pt x="1762" y="19136"/>
                  </a:lnTo>
                  <a:lnTo>
                    <a:pt x="1519" y="17435"/>
                  </a:lnTo>
                  <a:lnTo>
                    <a:pt x="1398" y="15734"/>
                  </a:lnTo>
                  <a:lnTo>
                    <a:pt x="1337" y="14154"/>
                  </a:lnTo>
                  <a:lnTo>
                    <a:pt x="1398" y="13426"/>
                  </a:lnTo>
                  <a:lnTo>
                    <a:pt x="1519" y="12636"/>
                  </a:lnTo>
                  <a:lnTo>
                    <a:pt x="1641" y="11846"/>
                  </a:lnTo>
                  <a:lnTo>
                    <a:pt x="1823" y="11117"/>
                  </a:lnTo>
                  <a:lnTo>
                    <a:pt x="2066" y="10388"/>
                  </a:lnTo>
                  <a:lnTo>
                    <a:pt x="2430" y="9659"/>
                  </a:lnTo>
                  <a:lnTo>
                    <a:pt x="2734" y="9052"/>
                  </a:lnTo>
                  <a:lnTo>
                    <a:pt x="3038" y="8505"/>
                  </a:lnTo>
                  <a:lnTo>
                    <a:pt x="3827" y="7412"/>
                  </a:lnTo>
                  <a:lnTo>
                    <a:pt x="4739" y="6440"/>
                  </a:lnTo>
                  <a:lnTo>
                    <a:pt x="5711" y="5529"/>
                  </a:lnTo>
                  <a:lnTo>
                    <a:pt x="6318" y="5043"/>
                  </a:lnTo>
                  <a:lnTo>
                    <a:pt x="6925" y="4617"/>
                  </a:lnTo>
                  <a:lnTo>
                    <a:pt x="7533" y="4192"/>
                  </a:lnTo>
                  <a:lnTo>
                    <a:pt x="8201" y="3828"/>
                  </a:lnTo>
                  <a:lnTo>
                    <a:pt x="9538" y="3220"/>
                  </a:lnTo>
                  <a:lnTo>
                    <a:pt x="10995" y="2673"/>
                  </a:lnTo>
                  <a:lnTo>
                    <a:pt x="12453" y="2248"/>
                  </a:lnTo>
                  <a:lnTo>
                    <a:pt x="13911" y="1945"/>
                  </a:lnTo>
                  <a:lnTo>
                    <a:pt x="15430" y="1762"/>
                  </a:lnTo>
                  <a:lnTo>
                    <a:pt x="16888" y="1641"/>
                  </a:lnTo>
                  <a:lnTo>
                    <a:pt x="18589" y="1580"/>
                  </a:lnTo>
                  <a:close/>
                  <a:moveTo>
                    <a:pt x="18467" y="1"/>
                  </a:moveTo>
                  <a:lnTo>
                    <a:pt x="16766" y="122"/>
                  </a:lnTo>
                  <a:lnTo>
                    <a:pt x="15126" y="244"/>
                  </a:lnTo>
                  <a:lnTo>
                    <a:pt x="13486" y="487"/>
                  </a:lnTo>
                  <a:lnTo>
                    <a:pt x="11846" y="851"/>
                  </a:lnTo>
                  <a:lnTo>
                    <a:pt x="10266" y="1337"/>
                  </a:lnTo>
                  <a:lnTo>
                    <a:pt x="9477" y="1641"/>
                  </a:lnTo>
                  <a:lnTo>
                    <a:pt x="8748" y="1945"/>
                  </a:lnTo>
                  <a:lnTo>
                    <a:pt x="7958" y="2309"/>
                  </a:lnTo>
                  <a:lnTo>
                    <a:pt x="7229" y="2673"/>
                  </a:lnTo>
                  <a:lnTo>
                    <a:pt x="6014" y="3463"/>
                  </a:lnTo>
                  <a:lnTo>
                    <a:pt x="4921" y="4314"/>
                  </a:lnTo>
                  <a:lnTo>
                    <a:pt x="3827" y="5225"/>
                  </a:lnTo>
                  <a:lnTo>
                    <a:pt x="2916" y="6318"/>
                  </a:lnTo>
                  <a:lnTo>
                    <a:pt x="2491" y="6865"/>
                  </a:lnTo>
                  <a:lnTo>
                    <a:pt x="2066" y="7412"/>
                  </a:lnTo>
                  <a:lnTo>
                    <a:pt x="1701" y="8019"/>
                  </a:lnTo>
                  <a:lnTo>
                    <a:pt x="1337" y="8627"/>
                  </a:lnTo>
                  <a:lnTo>
                    <a:pt x="1033" y="9295"/>
                  </a:lnTo>
                  <a:lnTo>
                    <a:pt x="790" y="9963"/>
                  </a:lnTo>
                  <a:lnTo>
                    <a:pt x="547" y="10631"/>
                  </a:lnTo>
                  <a:lnTo>
                    <a:pt x="365" y="11299"/>
                  </a:lnTo>
                  <a:lnTo>
                    <a:pt x="183" y="12211"/>
                  </a:lnTo>
                  <a:lnTo>
                    <a:pt x="61" y="13061"/>
                  </a:lnTo>
                  <a:lnTo>
                    <a:pt x="0" y="13972"/>
                  </a:lnTo>
                  <a:lnTo>
                    <a:pt x="0" y="14883"/>
                  </a:lnTo>
                  <a:lnTo>
                    <a:pt x="61" y="15795"/>
                  </a:lnTo>
                  <a:lnTo>
                    <a:pt x="122" y="16706"/>
                  </a:lnTo>
                  <a:lnTo>
                    <a:pt x="365" y="18467"/>
                  </a:lnTo>
                  <a:lnTo>
                    <a:pt x="669" y="20229"/>
                  </a:lnTo>
                  <a:lnTo>
                    <a:pt x="1033" y="21930"/>
                  </a:lnTo>
                  <a:lnTo>
                    <a:pt x="1458" y="23631"/>
                  </a:lnTo>
                  <a:lnTo>
                    <a:pt x="1944" y="25332"/>
                  </a:lnTo>
                  <a:lnTo>
                    <a:pt x="3038" y="28733"/>
                  </a:lnTo>
                  <a:lnTo>
                    <a:pt x="4253" y="32014"/>
                  </a:lnTo>
                  <a:lnTo>
                    <a:pt x="5528" y="35355"/>
                  </a:lnTo>
                  <a:lnTo>
                    <a:pt x="6865" y="38574"/>
                  </a:lnTo>
                  <a:lnTo>
                    <a:pt x="8262" y="41855"/>
                  </a:lnTo>
                  <a:lnTo>
                    <a:pt x="9720" y="45135"/>
                  </a:lnTo>
                  <a:lnTo>
                    <a:pt x="11238" y="48354"/>
                  </a:lnTo>
                  <a:lnTo>
                    <a:pt x="12879" y="51513"/>
                  </a:lnTo>
                  <a:lnTo>
                    <a:pt x="13182" y="52060"/>
                  </a:lnTo>
                  <a:lnTo>
                    <a:pt x="12453" y="52242"/>
                  </a:lnTo>
                  <a:lnTo>
                    <a:pt x="12150" y="52364"/>
                  </a:lnTo>
                  <a:lnTo>
                    <a:pt x="11846" y="52485"/>
                  </a:lnTo>
                  <a:lnTo>
                    <a:pt x="11603" y="52728"/>
                  </a:lnTo>
                  <a:lnTo>
                    <a:pt x="11360" y="52910"/>
                  </a:lnTo>
                  <a:lnTo>
                    <a:pt x="11178" y="53214"/>
                  </a:lnTo>
                  <a:lnTo>
                    <a:pt x="11056" y="53579"/>
                  </a:lnTo>
                  <a:lnTo>
                    <a:pt x="11056" y="53822"/>
                  </a:lnTo>
                  <a:lnTo>
                    <a:pt x="11056" y="54004"/>
                  </a:lnTo>
                  <a:lnTo>
                    <a:pt x="11117" y="54368"/>
                  </a:lnTo>
                  <a:lnTo>
                    <a:pt x="11299" y="54733"/>
                  </a:lnTo>
                  <a:lnTo>
                    <a:pt x="11603" y="55037"/>
                  </a:lnTo>
                  <a:lnTo>
                    <a:pt x="11785" y="55097"/>
                  </a:lnTo>
                  <a:lnTo>
                    <a:pt x="11967" y="55158"/>
                  </a:lnTo>
                  <a:lnTo>
                    <a:pt x="12636" y="55280"/>
                  </a:lnTo>
                  <a:lnTo>
                    <a:pt x="13365" y="55340"/>
                  </a:lnTo>
                  <a:lnTo>
                    <a:pt x="13122" y="55401"/>
                  </a:lnTo>
                  <a:lnTo>
                    <a:pt x="12879" y="55644"/>
                  </a:lnTo>
                  <a:lnTo>
                    <a:pt x="12696" y="55826"/>
                  </a:lnTo>
                  <a:lnTo>
                    <a:pt x="12514" y="56130"/>
                  </a:lnTo>
                  <a:lnTo>
                    <a:pt x="12453" y="56434"/>
                  </a:lnTo>
                  <a:lnTo>
                    <a:pt x="12453" y="56677"/>
                  </a:lnTo>
                  <a:lnTo>
                    <a:pt x="12514" y="56980"/>
                  </a:lnTo>
                  <a:lnTo>
                    <a:pt x="12696" y="57223"/>
                  </a:lnTo>
                  <a:lnTo>
                    <a:pt x="12939" y="57466"/>
                  </a:lnTo>
                  <a:lnTo>
                    <a:pt x="13304" y="57709"/>
                  </a:lnTo>
                  <a:lnTo>
                    <a:pt x="12939" y="58074"/>
                  </a:lnTo>
                  <a:lnTo>
                    <a:pt x="12696" y="58438"/>
                  </a:lnTo>
                  <a:lnTo>
                    <a:pt x="12575" y="58864"/>
                  </a:lnTo>
                  <a:lnTo>
                    <a:pt x="12575" y="59289"/>
                  </a:lnTo>
                  <a:lnTo>
                    <a:pt x="12696" y="59714"/>
                  </a:lnTo>
                  <a:lnTo>
                    <a:pt x="12879" y="60078"/>
                  </a:lnTo>
                  <a:lnTo>
                    <a:pt x="13182" y="60504"/>
                  </a:lnTo>
                  <a:lnTo>
                    <a:pt x="13547" y="60807"/>
                  </a:lnTo>
                  <a:lnTo>
                    <a:pt x="13911" y="61050"/>
                  </a:lnTo>
                  <a:lnTo>
                    <a:pt x="14276" y="61233"/>
                  </a:lnTo>
                  <a:lnTo>
                    <a:pt x="15126" y="61597"/>
                  </a:lnTo>
                  <a:lnTo>
                    <a:pt x="15551" y="61779"/>
                  </a:lnTo>
                  <a:lnTo>
                    <a:pt x="16037" y="61901"/>
                  </a:lnTo>
                  <a:lnTo>
                    <a:pt x="16584" y="62022"/>
                  </a:lnTo>
                  <a:lnTo>
                    <a:pt x="17070" y="62083"/>
                  </a:lnTo>
                  <a:lnTo>
                    <a:pt x="17009" y="62448"/>
                  </a:lnTo>
                  <a:lnTo>
                    <a:pt x="17070" y="62812"/>
                  </a:lnTo>
                  <a:lnTo>
                    <a:pt x="17131" y="63237"/>
                  </a:lnTo>
                  <a:lnTo>
                    <a:pt x="17252" y="63602"/>
                  </a:lnTo>
                  <a:lnTo>
                    <a:pt x="17435" y="63966"/>
                  </a:lnTo>
                  <a:lnTo>
                    <a:pt x="17678" y="64270"/>
                  </a:lnTo>
                  <a:lnTo>
                    <a:pt x="17981" y="64513"/>
                  </a:lnTo>
                  <a:lnTo>
                    <a:pt x="18285" y="64756"/>
                  </a:lnTo>
                  <a:lnTo>
                    <a:pt x="18832" y="64999"/>
                  </a:lnTo>
                  <a:lnTo>
                    <a:pt x="19439" y="65120"/>
                  </a:lnTo>
                  <a:lnTo>
                    <a:pt x="20107" y="65120"/>
                  </a:lnTo>
                  <a:lnTo>
                    <a:pt x="20715" y="64999"/>
                  </a:lnTo>
                  <a:lnTo>
                    <a:pt x="21262" y="64756"/>
                  </a:lnTo>
                  <a:lnTo>
                    <a:pt x="21748" y="64391"/>
                  </a:lnTo>
                  <a:lnTo>
                    <a:pt x="22233" y="64027"/>
                  </a:lnTo>
                  <a:lnTo>
                    <a:pt x="22598" y="63541"/>
                  </a:lnTo>
                  <a:lnTo>
                    <a:pt x="22902" y="63116"/>
                  </a:lnTo>
                  <a:lnTo>
                    <a:pt x="23084" y="62630"/>
                  </a:lnTo>
                  <a:lnTo>
                    <a:pt x="23205" y="62144"/>
                  </a:lnTo>
                  <a:lnTo>
                    <a:pt x="23266" y="61658"/>
                  </a:lnTo>
                  <a:lnTo>
                    <a:pt x="23874" y="61536"/>
                  </a:lnTo>
                  <a:lnTo>
                    <a:pt x="24360" y="61415"/>
                  </a:lnTo>
                  <a:lnTo>
                    <a:pt x="24785" y="61293"/>
                  </a:lnTo>
                  <a:lnTo>
                    <a:pt x="25271" y="61050"/>
                  </a:lnTo>
                  <a:lnTo>
                    <a:pt x="25635" y="60807"/>
                  </a:lnTo>
                  <a:lnTo>
                    <a:pt x="26000" y="60504"/>
                  </a:lnTo>
                  <a:lnTo>
                    <a:pt x="26303" y="60200"/>
                  </a:lnTo>
                  <a:lnTo>
                    <a:pt x="26546" y="59775"/>
                  </a:lnTo>
                  <a:lnTo>
                    <a:pt x="26668" y="59289"/>
                  </a:lnTo>
                  <a:lnTo>
                    <a:pt x="26668" y="58742"/>
                  </a:lnTo>
                  <a:lnTo>
                    <a:pt x="26607" y="58256"/>
                  </a:lnTo>
                  <a:lnTo>
                    <a:pt x="26364" y="57770"/>
                  </a:lnTo>
                  <a:lnTo>
                    <a:pt x="26060" y="57406"/>
                  </a:lnTo>
                  <a:lnTo>
                    <a:pt x="26364" y="57163"/>
                  </a:lnTo>
                  <a:lnTo>
                    <a:pt x="26546" y="56920"/>
                  </a:lnTo>
                  <a:lnTo>
                    <a:pt x="26729" y="56677"/>
                  </a:lnTo>
                  <a:lnTo>
                    <a:pt x="26850" y="56373"/>
                  </a:lnTo>
                  <a:lnTo>
                    <a:pt x="26911" y="56008"/>
                  </a:lnTo>
                  <a:lnTo>
                    <a:pt x="26911" y="55705"/>
                  </a:lnTo>
                  <a:lnTo>
                    <a:pt x="26850" y="55340"/>
                  </a:lnTo>
                  <a:lnTo>
                    <a:pt x="26668" y="55037"/>
                  </a:lnTo>
                  <a:lnTo>
                    <a:pt x="26607" y="54915"/>
                  </a:lnTo>
                  <a:lnTo>
                    <a:pt x="26850" y="55037"/>
                  </a:lnTo>
                  <a:lnTo>
                    <a:pt x="27093" y="55037"/>
                  </a:lnTo>
                  <a:lnTo>
                    <a:pt x="27397" y="54976"/>
                  </a:lnTo>
                  <a:lnTo>
                    <a:pt x="27640" y="54854"/>
                  </a:lnTo>
                  <a:lnTo>
                    <a:pt x="27944" y="54551"/>
                  </a:lnTo>
                  <a:lnTo>
                    <a:pt x="28126" y="54247"/>
                  </a:lnTo>
                  <a:lnTo>
                    <a:pt x="28247" y="53943"/>
                  </a:lnTo>
                  <a:lnTo>
                    <a:pt x="28308" y="53579"/>
                  </a:lnTo>
                  <a:lnTo>
                    <a:pt x="28247" y="53214"/>
                  </a:lnTo>
                  <a:lnTo>
                    <a:pt x="28126" y="52850"/>
                  </a:lnTo>
                  <a:lnTo>
                    <a:pt x="27883" y="52546"/>
                  </a:lnTo>
                  <a:lnTo>
                    <a:pt x="27579" y="52303"/>
                  </a:lnTo>
                  <a:lnTo>
                    <a:pt x="27336" y="52181"/>
                  </a:lnTo>
                  <a:lnTo>
                    <a:pt x="27032" y="52121"/>
                  </a:lnTo>
                  <a:lnTo>
                    <a:pt x="26486" y="52060"/>
                  </a:lnTo>
                  <a:lnTo>
                    <a:pt x="27761" y="49144"/>
                  </a:lnTo>
                  <a:lnTo>
                    <a:pt x="28976" y="46168"/>
                  </a:lnTo>
                  <a:lnTo>
                    <a:pt x="30191" y="43191"/>
                  </a:lnTo>
                  <a:lnTo>
                    <a:pt x="31345" y="40214"/>
                  </a:lnTo>
                  <a:lnTo>
                    <a:pt x="32439" y="37177"/>
                  </a:lnTo>
                  <a:lnTo>
                    <a:pt x="33532" y="34140"/>
                  </a:lnTo>
                  <a:lnTo>
                    <a:pt x="34504" y="31103"/>
                  </a:lnTo>
                  <a:lnTo>
                    <a:pt x="35415" y="28005"/>
                  </a:lnTo>
                  <a:lnTo>
                    <a:pt x="36448" y="24542"/>
                  </a:lnTo>
                  <a:lnTo>
                    <a:pt x="36934" y="22720"/>
                  </a:lnTo>
                  <a:lnTo>
                    <a:pt x="37359" y="20958"/>
                  </a:lnTo>
                  <a:lnTo>
                    <a:pt x="37663" y="19136"/>
                  </a:lnTo>
                  <a:lnTo>
                    <a:pt x="37906" y="17374"/>
                  </a:lnTo>
                  <a:lnTo>
                    <a:pt x="38088" y="15552"/>
                  </a:lnTo>
                  <a:lnTo>
                    <a:pt x="38088" y="14640"/>
                  </a:lnTo>
                  <a:lnTo>
                    <a:pt x="38088" y="13729"/>
                  </a:lnTo>
                  <a:lnTo>
                    <a:pt x="37967" y="12271"/>
                  </a:lnTo>
                  <a:lnTo>
                    <a:pt x="37724" y="10813"/>
                  </a:lnTo>
                  <a:lnTo>
                    <a:pt x="37359" y="9356"/>
                  </a:lnTo>
                  <a:lnTo>
                    <a:pt x="37116" y="8627"/>
                  </a:lnTo>
                  <a:lnTo>
                    <a:pt x="36813" y="7958"/>
                  </a:lnTo>
                  <a:lnTo>
                    <a:pt x="36509" y="7290"/>
                  </a:lnTo>
                  <a:lnTo>
                    <a:pt x="36144" y="6622"/>
                  </a:lnTo>
                  <a:lnTo>
                    <a:pt x="35780" y="6014"/>
                  </a:lnTo>
                  <a:lnTo>
                    <a:pt x="35355" y="5407"/>
                  </a:lnTo>
                  <a:lnTo>
                    <a:pt x="34929" y="4800"/>
                  </a:lnTo>
                  <a:lnTo>
                    <a:pt x="34443" y="4253"/>
                  </a:lnTo>
                  <a:lnTo>
                    <a:pt x="33897" y="3767"/>
                  </a:lnTo>
                  <a:lnTo>
                    <a:pt x="33350" y="3281"/>
                  </a:lnTo>
                  <a:lnTo>
                    <a:pt x="32682" y="2795"/>
                  </a:lnTo>
                  <a:lnTo>
                    <a:pt x="31953" y="2370"/>
                  </a:lnTo>
                  <a:lnTo>
                    <a:pt x="31224" y="2005"/>
                  </a:lnTo>
                  <a:lnTo>
                    <a:pt x="30495" y="1702"/>
                  </a:lnTo>
                  <a:lnTo>
                    <a:pt x="29705" y="1398"/>
                  </a:lnTo>
                  <a:lnTo>
                    <a:pt x="28976" y="1155"/>
                  </a:lnTo>
                  <a:lnTo>
                    <a:pt x="27336" y="790"/>
                  </a:lnTo>
                  <a:lnTo>
                    <a:pt x="25575" y="487"/>
                  </a:lnTo>
                  <a:lnTo>
                    <a:pt x="23752" y="244"/>
                  </a:lnTo>
                  <a:lnTo>
                    <a:pt x="21930" y="122"/>
                  </a:lnTo>
                  <a:lnTo>
                    <a:pt x="20107" y="61"/>
                  </a:lnTo>
                  <a:lnTo>
                    <a:pt x="184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7;p69">
              <a:extLst>
                <a:ext uri="{FF2B5EF4-FFF2-40B4-BE49-F238E27FC236}">
                  <a16:creationId xmlns:a16="http://schemas.microsoft.com/office/drawing/2014/main" id="{BB059EE8-539D-C552-54ED-420FED6A8027}"/>
                </a:ext>
              </a:extLst>
            </p:cNvPr>
            <p:cNvSpPr/>
            <p:nvPr/>
          </p:nvSpPr>
          <p:spPr>
            <a:xfrm>
              <a:off x="2397650" y="4521925"/>
              <a:ext cx="244525" cy="19775"/>
            </a:xfrm>
            <a:custGeom>
              <a:avLst/>
              <a:gdLst/>
              <a:ahLst/>
              <a:cxnLst/>
              <a:rect l="l" t="t" r="r" b="b"/>
              <a:pathLst>
                <a:path w="9781" h="791" extrusionOk="0">
                  <a:moveTo>
                    <a:pt x="9537" y="1"/>
                  </a:moveTo>
                  <a:lnTo>
                    <a:pt x="7168" y="61"/>
                  </a:lnTo>
                  <a:lnTo>
                    <a:pt x="4860" y="183"/>
                  </a:lnTo>
                  <a:lnTo>
                    <a:pt x="2551" y="304"/>
                  </a:lnTo>
                  <a:lnTo>
                    <a:pt x="182" y="426"/>
                  </a:lnTo>
                  <a:lnTo>
                    <a:pt x="61" y="426"/>
                  </a:lnTo>
                  <a:lnTo>
                    <a:pt x="0" y="608"/>
                  </a:lnTo>
                  <a:lnTo>
                    <a:pt x="61" y="730"/>
                  </a:lnTo>
                  <a:lnTo>
                    <a:pt x="182" y="790"/>
                  </a:lnTo>
                  <a:lnTo>
                    <a:pt x="4860" y="790"/>
                  </a:lnTo>
                  <a:lnTo>
                    <a:pt x="7168" y="730"/>
                  </a:lnTo>
                  <a:lnTo>
                    <a:pt x="8383" y="669"/>
                  </a:lnTo>
                  <a:lnTo>
                    <a:pt x="9537" y="547"/>
                  </a:lnTo>
                  <a:lnTo>
                    <a:pt x="9659" y="547"/>
                  </a:lnTo>
                  <a:lnTo>
                    <a:pt x="9719" y="426"/>
                  </a:lnTo>
                  <a:lnTo>
                    <a:pt x="9780" y="365"/>
                  </a:lnTo>
                  <a:lnTo>
                    <a:pt x="9780" y="244"/>
                  </a:lnTo>
                  <a:lnTo>
                    <a:pt x="9780" y="183"/>
                  </a:lnTo>
                  <a:lnTo>
                    <a:pt x="9719" y="61"/>
                  </a:lnTo>
                  <a:lnTo>
                    <a:pt x="9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8;p69">
              <a:extLst>
                <a:ext uri="{FF2B5EF4-FFF2-40B4-BE49-F238E27FC236}">
                  <a16:creationId xmlns:a16="http://schemas.microsoft.com/office/drawing/2014/main" id="{2F0A2762-1A3F-C595-5E98-AE2B07794763}"/>
                </a:ext>
              </a:extLst>
            </p:cNvPr>
            <p:cNvSpPr/>
            <p:nvPr/>
          </p:nvSpPr>
          <p:spPr>
            <a:xfrm>
              <a:off x="2426500" y="4594825"/>
              <a:ext cx="221750" cy="15200"/>
            </a:xfrm>
            <a:custGeom>
              <a:avLst/>
              <a:gdLst/>
              <a:ahLst/>
              <a:cxnLst/>
              <a:rect l="l" t="t" r="r" b="b"/>
              <a:pathLst>
                <a:path w="8870" h="608" extrusionOk="0">
                  <a:moveTo>
                    <a:pt x="6500" y="0"/>
                  </a:moveTo>
                  <a:lnTo>
                    <a:pt x="4374" y="61"/>
                  </a:lnTo>
                  <a:lnTo>
                    <a:pt x="2309" y="183"/>
                  </a:lnTo>
                  <a:lnTo>
                    <a:pt x="182" y="243"/>
                  </a:lnTo>
                  <a:lnTo>
                    <a:pt x="61" y="243"/>
                  </a:lnTo>
                  <a:lnTo>
                    <a:pt x="0" y="365"/>
                  </a:lnTo>
                  <a:lnTo>
                    <a:pt x="61" y="486"/>
                  </a:lnTo>
                  <a:lnTo>
                    <a:pt x="182" y="547"/>
                  </a:lnTo>
                  <a:lnTo>
                    <a:pt x="2309" y="547"/>
                  </a:lnTo>
                  <a:lnTo>
                    <a:pt x="4374" y="608"/>
                  </a:lnTo>
                  <a:lnTo>
                    <a:pt x="6500" y="608"/>
                  </a:lnTo>
                  <a:lnTo>
                    <a:pt x="8626" y="547"/>
                  </a:lnTo>
                  <a:lnTo>
                    <a:pt x="8748" y="547"/>
                  </a:lnTo>
                  <a:lnTo>
                    <a:pt x="8808" y="486"/>
                  </a:lnTo>
                  <a:lnTo>
                    <a:pt x="8869" y="365"/>
                  </a:lnTo>
                  <a:lnTo>
                    <a:pt x="8869" y="304"/>
                  </a:lnTo>
                  <a:lnTo>
                    <a:pt x="8869" y="183"/>
                  </a:lnTo>
                  <a:lnTo>
                    <a:pt x="8808" y="61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9;p69">
              <a:extLst>
                <a:ext uri="{FF2B5EF4-FFF2-40B4-BE49-F238E27FC236}">
                  <a16:creationId xmlns:a16="http://schemas.microsoft.com/office/drawing/2014/main" id="{55CFF497-0A48-A39A-ECD5-86DE6CA6FCE6}"/>
                </a:ext>
              </a:extLst>
            </p:cNvPr>
            <p:cNvSpPr/>
            <p:nvPr/>
          </p:nvSpPr>
          <p:spPr>
            <a:xfrm>
              <a:off x="2435600" y="4658600"/>
              <a:ext cx="229350" cy="22800"/>
            </a:xfrm>
            <a:custGeom>
              <a:avLst/>
              <a:gdLst/>
              <a:ahLst/>
              <a:cxnLst/>
              <a:rect l="l" t="t" r="r" b="b"/>
              <a:pathLst>
                <a:path w="9174" h="912" extrusionOk="0">
                  <a:moveTo>
                    <a:pt x="8384" y="1"/>
                  </a:moveTo>
                  <a:lnTo>
                    <a:pt x="7837" y="62"/>
                  </a:lnTo>
                  <a:lnTo>
                    <a:pt x="6865" y="183"/>
                  </a:lnTo>
                  <a:lnTo>
                    <a:pt x="4617" y="305"/>
                  </a:lnTo>
                  <a:lnTo>
                    <a:pt x="183" y="305"/>
                  </a:lnTo>
                  <a:lnTo>
                    <a:pt x="61" y="365"/>
                  </a:lnTo>
                  <a:lnTo>
                    <a:pt x="1" y="487"/>
                  </a:lnTo>
                  <a:lnTo>
                    <a:pt x="61" y="608"/>
                  </a:lnTo>
                  <a:lnTo>
                    <a:pt x="183" y="669"/>
                  </a:lnTo>
                  <a:lnTo>
                    <a:pt x="1337" y="790"/>
                  </a:lnTo>
                  <a:lnTo>
                    <a:pt x="2431" y="851"/>
                  </a:lnTo>
                  <a:lnTo>
                    <a:pt x="4678" y="912"/>
                  </a:lnTo>
                  <a:lnTo>
                    <a:pt x="6926" y="851"/>
                  </a:lnTo>
                  <a:lnTo>
                    <a:pt x="8019" y="790"/>
                  </a:lnTo>
                  <a:lnTo>
                    <a:pt x="8566" y="730"/>
                  </a:lnTo>
                  <a:lnTo>
                    <a:pt x="9052" y="608"/>
                  </a:lnTo>
                  <a:lnTo>
                    <a:pt x="9173" y="426"/>
                  </a:lnTo>
                  <a:lnTo>
                    <a:pt x="9173" y="305"/>
                  </a:lnTo>
                  <a:lnTo>
                    <a:pt x="9113" y="122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0;p69">
              <a:extLst>
                <a:ext uri="{FF2B5EF4-FFF2-40B4-BE49-F238E27FC236}">
                  <a16:creationId xmlns:a16="http://schemas.microsoft.com/office/drawing/2014/main" id="{E1EFBD1C-7594-963C-E465-EF7CA3D214DB}"/>
                </a:ext>
              </a:extLst>
            </p:cNvPr>
            <p:cNvSpPr/>
            <p:nvPr/>
          </p:nvSpPr>
          <p:spPr>
            <a:xfrm>
              <a:off x="2309550" y="3426975"/>
              <a:ext cx="115450" cy="129125"/>
            </a:xfrm>
            <a:custGeom>
              <a:avLst/>
              <a:gdLst/>
              <a:ahLst/>
              <a:cxnLst/>
              <a:rect l="l" t="t" r="r" b="b"/>
              <a:pathLst>
                <a:path w="4618" h="5165" extrusionOk="0">
                  <a:moveTo>
                    <a:pt x="365" y="1"/>
                  </a:moveTo>
                  <a:lnTo>
                    <a:pt x="183" y="62"/>
                  </a:lnTo>
                  <a:lnTo>
                    <a:pt x="62" y="122"/>
                  </a:lnTo>
                  <a:lnTo>
                    <a:pt x="1" y="244"/>
                  </a:lnTo>
                  <a:lnTo>
                    <a:pt x="1" y="365"/>
                  </a:lnTo>
                  <a:lnTo>
                    <a:pt x="1" y="487"/>
                  </a:lnTo>
                  <a:lnTo>
                    <a:pt x="62" y="608"/>
                  </a:lnTo>
                  <a:lnTo>
                    <a:pt x="1884" y="2856"/>
                  </a:lnTo>
                  <a:lnTo>
                    <a:pt x="3767" y="5043"/>
                  </a:lnTo>
                  <a:lnTo>
                    <a:pt x="3949" y="5164"/>
                  </a:lnTo>
                  <a:lnTo>
                    <a:pt x="4314" y="5164"/>
                  </a:lnTo>
                  <a:lnTo>
                    <a:pt x="4435" y="5043"/>
                  </a:lnTo>
                  <a:lnTo>
                    <a:pt x="4557" y="4860"/>
                  </a:lnTo>
                  <a:lnTo>
                    <a:pt x="4617" y="4739"/>
                  </a:lnTo>
                  <a:lnTo>
                    <a:pt x="4617" y="4496"/>
                  </a:lnTo>
                  <a:lnTo>
                    <a:pt x="4496" y="4314"/>
                  </a:lnTo>
                  <a:lnTo>
                    <a:pt x="2491" y="2309"/>
                  </a:lnTo>
                  <a:lnTo>
                    <a:pt x="1519" y="1216"/>
                  </a:lnTo>
                  <a:lnTo>
                    <a:pt x="608" y="122"/>
                  </a:lnTo>
                  <a:lnTo>
                    <a:pt x="487" y="6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1;p69">
              <a:extLst>
                <a:ext uri="{FF2B5EF4-FFF2-40B4-BE49-F238E27FC236}">
                  <a16:creationId xmlns:a16="http://schemas.microsoft.com/office/drawing/2014/main" id="{8107AA49-3CEB-7455-E35A-4AF5B60D2EAD}"/>
                </a:ext>
              </a:extLst>
            </p:cNvPr>
            <p:cNvSpPr/>
            <p:nvPr/>
          </p:nvSpPr>
          <p:spPr>
            <a:xfrm>
              <a:off x="2514575" y="3364725"/>
              <a:ext cx="44075" cy="123025"/>
            </a:xfrm>
            <a:custGeom>
              <a:avLst/>
              <a:gdLst/>
              <a:ahLst/>
              <a:cxnLst/>
              <a:rect l="l" t="t" r="r" b="b"/>
              <a:pathLst>
                <a:path w="1763" h="4921" extrusionOk="0">
                  <a:moveTo>
                    <a:pt x="304" y="0"/>
                  </a:moveTo>
                  <a:lnTo>
                    <a:pt x="183" y="61"/>
                  </a:lnTo>
                  <a:lnTo>
                    <a:pt x="61" y="182"/>
                  </a:lnTo>
                  <a:lnTo>
                    <a:pt x="1" y="365"/>
                  </a:lnTo>
                  <a:lnTo>
                    <a:pt x="1" y="547"/>
                  </a:lnTo>
                  <a:lnTo>
                    <a:pt x="669" y="4556"/>
                  </a:lnTo>
                  <a:lnTo>
                    <a:pt x="729" y="4738"/>
                  </a:lnTo>
                  <a:lnTo>
                    <a:pt x="912" y="4860"/>
                  </a:lnTo>
                  <a:lnTo>
                    <a:pt x="1155" y="4921"/>
                  </a:lnTo>
                  <a:lnTo>
                    <a:pt x="1337" y="4921"/>
                  </a:lnTo>
                  <a:lnTo>
                    <a:pt x="1519" y="4799"/>
                  </a:lnTo>
                  <a:lnTo>
                    <a:pt x="1701" y="4678"/>
                  </a:lnTo>
                  <a:lnTo>
                    <a:pt x="1762" y="4435"/>
                  </a:lnTo>
                  <a:lnTo>
                    <a:pt x="1701" y="4252"/>
                  </a:lnTo>
                  <a:lnTo>
                    <a:pt x="851" y="304"/>
                  </a:lnTo>
                  <a:lnTo>
                    <a:pt x="790" y="122"/>
                  </a:lnTo>
                  <a:lnTo>
                    <a:pt x="669" y="61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62;p69">
              <a:extLst>
                <a:ext uri="{FF2B5EF4-FFF2-40B4-BE49-F238E27FC236}">
                  <a16:creationId xmlns:a16="http://schemas.microsoft.com/office/drawing/2014/main" id="{6AC13865-4057-D816-4C2F-F006FED2584C}"/>
                </a:ext>
              </a:extLst>
            </p:cNvPr>
            <p:cNvSpPr/>
            <p:nvPr/>
          </p:nvSpPr>
          <p:spPr>
            <a:xfrm>
              <a:off x="2652775" y="3384450"/>
              <a:ext cx="53175" cy="121525"/>
            </a:xfrm>
            <a:custGeom>
              <a:avLst/>
              <a:gdLst/>
              <a:ahLst/>
              <a:cxnLst/>
              <a:rect l="l" t="t" r="r" b="b"/>
              <a:pathLst>
                <a:path w="2127" h="4861" extrusionOk="0">
                  <a:moveTo>
                    <a:pt x="1519" y="1"/>
                  </a:moveTo>
                  <a:lnTo>
                    <a:pt x="1398" y="122"/>
                  </a:lnTo>
                  <a:lnTo>
                    <a:pt x="1337" y="244"/>
                  </a:lnTo>
                  <a:lnTo>
                    <a:pt x="669" y="2248"/>
                  </a:lnTo>
                  <a:lnTo>
                    <a:pt x="61" y="4192"/>
                  </a:lnTo>
                  <a:lnTo>
                    <a:pt x="0" y="4435"/>
                  </a:lnTo>
                  <a:lnTo>
                    <a:pt x="122" y="4618"/>
                  </a:lnTo>
                  <a:lnTo>
                    <a:pt x="243" y="4739"/>
                  </a:lnTo>
                  <a:lnTo>
                    <a:pt x="426" y="4861"/>
                  </a:lnTo>
                  <a:lnTo>
                    <a:pt x="608" y="4861"/>
                  </a:lnTo>
                  <a:lnTo>
                    <a:pt x="851" y="4800"/>
                  </a:lnTo>
                  <a:lnTo>
                    <a:pt x="972" y="4678"/>
                  </a:lnTo>
                  <a:lnTo>
                    <a:pt x="1094" y="4496"/>
                  </a:lnTo>
                  <a:lnTo>
                    <a:pt x="1641" y="2491"/>
                  </a:lnTo>
                  <a:lnTo>
                    <a:pt x="2127" y="487"/>
                  </a:lnTo>
                  <a:lnTo>
                    <a:pt x="2127" y="305"/>
                  </a:lnTo>
                  <a:lnTo>
                    <a:pt x="2066" y="183"/>
                  </a:lnTo>
                  <a:lnTo>
                    <a:pt x="1944" y="62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63;p69">
              <a:extLst>
                <a:ext uri="{FF2B5EF4-FFF2-40B4-BE49-F238E27FC236}">
                  <a16:creationId xmlns:a16="http://schemas.microsoft.com/office/drawing/2014/main" id="{39EAACDD-0BB0-D0AC-0604-C8CB107AD41A}"/>
                </a:ext>
              </a:extLst>
            </p:cNvPr>
            <p:cNvSpPr/>
            <p:nvPr/>
          </p:nvSpPr>
          <p:spPr>
            <a:xfrm>
              <a:off x="2748450" y="3448250"/>
              <a:ext cx="91150" cy="109350"/>
            </a:xfrm>
            <a:custGeom>
              <a:avLst/>
              <a:gdLst/>
              <a:ahLst/>
              <a:cxnLst/>
              <a:rect l="l" t="t" r="r" b="b"/>
              <a:pathLst>
                <a:path w="3646" h="4374" extrusionOk="0">
                  <a:moveTo>
                    <a:pt x="2977" y="0"/>
                  </a:moveTo>
                  <a:lnTo>
                    <a:pt x="2795" y="122"/>
                  </a:lnTo>
                  <a:lnTo>
                    <a:pt x="1458" y="1823"/>
                  </a:lnTo>
                  <a:lnTo>
                    <a:pt x="729" y="2734"/>
                  </a:lnTo>
                  <a:lnTo>
                    <a:pt x="122" y="3645"/>
                  </a:lnTo>
                  <a:lnTo>
                    <a:pt x="0" y="3766"/>
                  </a:lnTo>
                  <a:lnTo>
                    <a:pt x="61" y="3949"/>
                  </a:lnTo>
                  <a:lnTo>
                    <a:pt x="122" y="4131"/>
                  </a:lnTo>
                  <a:lnTo>
                    <a:pt x="243" y="4252"/>
                  </a:lnTo>
                  <a:lnTo>
                    <a:pt x="365" y="4313"/>
                  </a:lnTo>
                  <a:lnTo>
                    <a:pt x="547" y="4374"/>
                  </a:lnTo>
                  <a:lnTo>
                    <a:pt x="729" y="4313"/>
                  </a:lnTo>
                  <a:lnTo>
                    <a:pt x="851" y="4192"/>
                  </a:lnTo>
                  <a:lnTo>
                    <a:pt x="1580" y="3341"/>
                  </a:lnTo>
                  <a:lnTo>
                    <a:pt x="2309" y="2491"/>
                  </a:lnTo>
                  <a:lnTo>
                    <a:pt x="3584" y="729"/>
                  </a:lnTo>
                  <a:lnTo>
                    <a:pt x="3645" y="547"/>
                  </a:lnTo>
                  <a:lnTo>
                    <a:pt x="3645" y="365"/>
                  </a:lnTo>
                  <a:lnTo>
                    <a:pt x="3584" y="243"/>
                  </a:lnTo>
                  <a:lnTo>
                    <a:pt x="3463" y="61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4;p69">
              <a:extLst>
                <a:ext uri="{FF2B5EF4-FFF2-40B4-BE49-F238E27FC236}">
                  <a16:creationId xmlns:a16="http://schemas.microsoft.com/office/drawing/2014/main" id="{5E11CE03-C72B-F851-3A19-AE2AB9721CAB}"/>
                </a:ext>
              </a:extLst>
            </p:cNvPr>
            <p:cNvSpPr/>
            <p:nvPr/>
          </p:nvSpPr>
          <p:spPr>
            <a:xfrm>
              <a:off x="2162250" y="3417875"/>
              <a:ext cx="69875" cy="250600"/>
            </a:xfrm>
            <a:custGeom>
              <a:avLst/>
              <a:gdLst/>
              <a:ahLst/>
              <a:cxnLst/>
              <a:rect l="l" t="t" r="r" b="b"/>
              <a:pathLst>
                <a:path w="2795" h="10024" extrusionOk="0">
                  <a:moveTo>
                    <a:pt x="2430" y="0"/>
                  </a:moveTo>
                  <a:lnTo>
                    <a:pt x="2309" y="61"/>
                  </a:lnTo>
                  <a:lnTo>
                    <a:pt x="2187" y="122"/>
                  </a:lnTo>
                  <a:lnTo>
                    <a:pt x="1823" y="608"/>
                  </a:lnTo>
                  <a:lnTo>
                    <a:pt x="1458" y="1094"/>
                  </a:lnTo>
                  <a:lnTo>
                    <a:pt x="1155" y="1640"/>
                  </a:lnTo>
                  <a:lnTo>
                    <a:pt x="912" y="2187"/>
                  </a:lnTo>
                  <a:lnTo>
                    <a:pt x="729" y="2734"/>
                  </a:lnTo>
                  <a:lnTo>
                    <a:pt x="547" y="3341"/>
                  </a:lnTo>
                  <a:lnTo>
                    <a:pt x="243" y="4495"/>
                  </a:lnTo>
                  <a:lnTo>
                    <a:pt x="61" y="5710"/>
                  </a:lnTo>
                  <a:lnTo>
                    <a:pt x="0" y="6986"/>
                  </a:lnTo>
                  <a:lnTo>
                    <a:pt x="0" y="7654"/>
                  </a:lnTo>
                  <a:lnTo>
                    <a:pt x="61" y="8262"/>
                  </a:lnTo>
                  <a:lnTo>
                    <a:pt x="183" y="8869"/>
                  </a:lnTo>
                  <a:lnTo>
                    <a:pt x="304" y="9477"/>
                  </a:lnTo>
                  <a:lnTo>
                    <a:pt x="486" y="9720"/>
                  </a:lnTo>
                  <a:lnTo>
                    <a:pt x="669" y="9902"/>
                  </a:lnTo>
                  <a:lnTo>
                    <a:pt x="972" y="10023"/>
                  </a:lnTo>
                  <a:lnTo>
                    <a:pt x="1215" y="10023"/>
                  </a:lnTo>
                  <a:lnTo>
                    <a:pt x="1519" y="9963"/>
                  </a:lnTo>
                  <a:lnTo>
                    <a:pt x="1701" y="9780"/>
                  </a:lnTo>
                  <a:lnTo>
                    <a:pt x="1884" y="9598"/>
                  </a:lnTo>
                  <a:lnTo>
                    <a:pt x="1884" y="9234"/>
                  </a:lnTo>
                  <a:lnTo>
                    <a:pt x="1762" y="8140"/>
                  </a:lnTo>
                  <a:lnTo>
                    <a:pt x="1701" y="6986"/>
                  </a:lnTo>
                  <a:lnTo>
                    <a:pt x="1701" y="5893"/>
                  </a:lnTo>
                  <a:lnTo>
                    <a:pt x="1762" y="4799"/>
                  </a:lnTo>
                  <a:lnTo>
                    <a:pt x="1944" y="3706"/>
                  </a:lnTo>
                  <a:lnTo>
                    <a:pt x="2187" y="2673"/>
                  </a:lnTo>
                  <a:lnTo>
                    <a:pt x="2491" y="1580"/>
                  </a:lnTo>
                  <a:lnTo>
                    <a:pt x="2795" y="486"/>
                  </a:lnTo>
                  <a:lnTo>
                    <a:pt x="2795" y="365"/>
                  </a:lnTo>
                  <a:lnTo>
                    <a:pt x="2795" y="243"/>
                  </a:lnTo>
                  <a:lnTo>
                    <a:pt x="2612" y="61"/>
                  </a:lnTo>
                  <a:lnTo>
                    <a:pt x="2491" y="61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5;p69">
              <a:extLst>
                <a:ext uri="{FF2B5EF4-FFF2-40B4-BE49-F238E27FC236}">
                  <a16:creationId xmlns:a16="http://schemas.microsoft.com/office/drawing/2014/main" id="{9B2C1FC7-2108-1716-B9A9-1E7AE21032B6}"/>
                </a:ext>
              </a:extLst>
            </p:cNvPr>
            <p:cNvSpPr/>
            <p:nvPr/>
          </p:nvSpPr>
          <p:spPr>
            <a:xfrm>
              <a:off x="2180475" y="3729200"/>
              <a:ext cx="182250" cy="466250"/>
            </a:xfrm>
            <a:custGeom>
              <a:avLst/>
              <a:gdLst/>
              <a:ahLst/>
              <a:cxnLst/>
              <a:rect l="l" t="t" r="r" b="b"/>
              <a:pathLst>
                <a:path w="7290" h="18650" extrusionOk="0">
                  <a:moveTo>
                    <a:pt x="608" y="0"/>
                  </a:moveTo>
                  <a:lnTo>
                    <a:pt x="426" y="61"/>
                  </a:lnTo>
                  <a:lnTo>
                    <a:pt x="243" y="122"/>
                  </a:lnTo>
                  <a:lnTo>
                    <a:pt x="122" y="243"/>
                  </a:lnTo>
                  <a:lnTo>
                    <a:pt x="61" y="365"/>
                  </a:lnTo>
                  <a:lnTo>
                    <a:pt x="0" y="547"/>
                  </a:lnTo>
                  <a:lnTo>
                    <a:pt x="61" y="1154"/>
                  </a:lnTo>
                  <a:lnTo>
                    <a:pt x="183" y="1762"/>
                  </a:lnTo>
                  <a:lnTo>
                    <a:pt x="486" y="2916"/>
                  </a:lnTo>
                  <a:lnTo>
                    <a:pt x="1094" y="5103"/>
                  </a:lnTo>
                  <a:lnTo>
                    <a:pt x="1762" y="7350"/>
                  </a:lnTo>
                  <a:lnTo>
                    <a:pt x="2491" y="9537"/>
                  </a:lnTo>
                  <a:lnTo>
                    <a:pt x="3220" y="11724"/>
                  </a:lnTo>
                  <a:lnTo>
                    <a:pt x="4010" y="13911"/>
                  </a:lnTo>
                  <a:lnTo>
                    <a:pt x="4860" y="16159"/>
                  </a:lnTo>
                  <a:lnTo>
                    <a:pt x="5346" y="17252"/>
                  </a:lnTo>
                  <a:lnTo>
                    <a:pt x="5893" y="18285"/>
                  </a:lnTo>
                  <a:lnTo>
                    <a:pt x="6075" y="18528"/>
                  </a:lnTo>
                  <a:lnTo>
                    <a:pt x="6318" y="18649"/>
                  </a:lnTo>
                  <a:lnTo>
                    <a:pt x="6561" y="18649"/>
                  </a:lnTo>
                  <a:lnTo>
                    <a:pt x="6804" y="18588"/>
                  </a:lnTo>
                  <a:lnTo>
                    <a:pt x="7047" y="18467"/>
                  </a:lnTo>
                  <a:lnTo>
                    <a:pt x="7229" y="18285"/>
                  </a:lnTo>
                  <a:lnTo>
                    <a:pt x="7290" y="17981"/>
                  </a:lnTo>
                  <a:lnTo>
                    <a:pt x="7290" y="17677"/>
                  </a:lnTo>
                  <a:lnTo>
                    <a:pt x="6925" y="16584"/>
                  </a:lnTo>
                  <a:lnTo>
                    <a:pt x="6500" y="15490"/>
                  </a:lnTo>
                  <a:lnTo>
                    <a:pt x="5589" y="13304"/>
                  </a:lnTo>
                  <a:lnTo>
                    <a:pt x="4070" y="8991"/>
                  </a:lnTo>
                  <a:lnTo>
                    <a:pt x="2612" y="4678"/>
                  </a:lnTo>
                  <a:lnTo>
                    <a:pt x="1883" y="2552"/>
                  </a:lnTo>
                  <a:lnTo>
                    <a:pt x="1519" y="1397"/>
                  </a:lnTo>
                  <a:lnTo>
                    <a:pt x="1276" y="790"/>
                  </a:lnTo>
                  <a:lnTo>
                    <a:pt x="1033" y="304"/>
                  </a:lnTo>
                  <a:lnTo>
                    <a:pt x="912" y="122"/>
                  </a:lnTo>
                  <a:lnTo>
                    <a:pt x="729" y="6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766;p69">
            <a:extLst>
              <a:ext uri="{FF2B5EF4-FFF2-40B4-BE49-F238E27FC236}">
                <a16:creationId xmlns:a16="http://schemas.microsoft.com/office/drawing/2014/main" id="{5BF32F24-E6EE-9800-B6A5-F6F0A1C46756}"/>
              </a:ext>
            </a:extLst>
          </p:cNvPr>
          <p:cNvGrpSpPr/>
          <p:nvPr/>
        </p:nvGrpSpPr>
        <p:grpSpPr>
          <a:xfrm rot="-809162">
            <a:off x="7104870" y="2545584"/>
            <a:ext cx="621958" cy="758924"/>
            <a:chOff x="238125" y="3041250"/>
            <a:chExt cx="1172425" cy="1813275"/>
          </a:xfrm>
        </p:grpSpPr>
        <p:sp>
          <p:nvSpPr>
            <p:cNvPr id="44" name="Google Shape;1767;p69">
              <a:extLst>
                <a:ext uri="{FF2B5EF4-FFF2-40B4-BE49-F238E27FC236}">
                  <a16:creationId xmlns:a16="http://schemas.microsoft.com/office/drawing/2014/main" id="{6B755567-3036-4CE4-3FEF-9ED458A795E6}"/>
                </a:ext>
              </a:extLst>
            </p:cNvPr>
            <p:cNvSpPr/>
            <p:nvPr/>
          </p:nvSpPr>
          <p:spPr>
            <a:xfrm>
              <a:off x="563100" y="3288775"/>
              <a:ext cx="636350" cy="1240775"/>
            </a:xfrm>
            <a:custGeom>
              <a:avLst/>
              <a:gdLst/>
              <a:ahLst/>
              <a:cxnLst/>
              <a:rect l="l" t="t" r="r" b="b"/>
              <a:pathLst>
                <a:path w="25454" h="49631" extrusionOk="0">
                  <a:moveTo>
                    <a:pt x="12028" y="1"/>
                  </a:moveTo>
                  <a:lnTo>
                    <a:pt x="11178" y="62"/>
                  </a:lnTo>
                  <a:lnTo>
                    <a:pt x="10388" y="244"/>
                  </a:lnTo>
                  <a:lnTo>
                    <a:pt x="9720" y="426"/>
                  </a:lnTo>
                  <a:lnTo>
                    <a:pt x="9052" y="608"/>
                  </a:lnTo>
                  <a:lnTo>
                    <a:pt x="8444" y="912"/>
                  </a:lnTo>
                  <a:lnTo>
                    <a:pt x="7837" y="1216"/>
                  </a:lnTo>
                  <a:lnTo>
                    <a:pt x="7229" y="1580"/>
                  </a:lnTo>
                  <a:lnTo>
                    <a:pt x="6683" y="2005"/>
                  </a:lnTo>
                  <a:lnTo>
                    <a:pt x="6136" y="2431"/>
                  </a:lnTo>
                  <a:lnTo>
                    <a:pt x="5650" y="2917"/>
                  </a:lnTo>
                  <a:lnTo>
                    <a:pt x="5164" y="3403"/>
                  </a:lnTo>
                  <a:lnTo>
                    <a:pt x="4739" y="3949"/>
                  </a:lnTo>
                  <a:lnTo>
                    <a:pt x="4314" y="4557"/>
                  </a:lnTo>
                  <a:lnTo>
                    <a:pt x="3888" y="5104"/>
                  </a:lnTo>
                  <a:lnTo>
                    <a:pt x="3159" y="6318"/>
                  </a:lnTo>
                  <a:lnTo>
                    <a:pt x="2613" y="7594"/>
                  </a:lnTo>
                  <a:lnTo>
                    <a:pt x="2127" y="8931"/>
                  </a:lnTo>
                  <a:lnTo>
                    <a:pt x="1762" y="10267"/>
                  </a:lnTo>
                  <a:lnTo>
                    <a:pt x="1459" y="11664"/>
                  </a:lnTo>
                  <a:lnTo>
                    <a:pt x="1276" y="13001"/>
                  </a:lnTo>
                  <a:lnTo>
                    <a:pt x="1094" y="14398"/>
                  </a:lnTo>
                  <a:lnTo>
                    <a:pt x="973" y="15795"/>
                  </a:lnTo>
                  <a:lnTo>
                    <a:pt x="851" y="18589"/>
                  </a:lnTo>
                  <a:lnTo>
                    <a:pt x="122" y="32196"/>
                  </a:lnTo>
                  <a:lnTo>
                    <a:pt x="1" y="35173"/>
                  </a:lnTo>
                  <a:lnTo>
                    <a:pt x="1" y="36631"/>
                  </a:lnTo>
                  <a:lnTo>
                    <a:pt x="61" y="38149"/>
                  </a:lnTo>
                  <a:lnTo>
                    <a:pt x="183" y="39607"/>
                  </a:lnTo>
                  <a:lnTo>
                    <a:pt x="365" y="41065"/>
                  </a:lnTo>
                  <a:lnTo>
                    <a:pt x="669" y="42523"/>
                  </a:lnTo>
                  <a:lnTo>
                    <a:pt x="1094" y="43981"/>
                  </a:lnTo>
                  <a:lnTo>
                    <a:pt x="1641" y="45439"/>
                  </a:lnTo>
                  <a:lnTo>
                    <a:pt x="1945" y="46046"/>
                  </a:lnTo>
                  <a:lnTo>
                    <a:pt x="2248" y="46654"/>
                  </a:lnTo>
                  <a:lnTo>
                    <a:pt x="2613" y="47140"/>
                  </a:lnTo>
                  <a:lnTo>
                    <a:pt x="2916" y="47565"/>
                  </a:lnTo>
                  <a:lnTo>
                    <a:pt x="3342" y="47990"/>
                  </a:lnTo>
                  <a:lnTo>
                    <a:pt x="3706" y="48294"/>
                  </a:lnTo>
                  <a:lnTo>
                    <a:pt x="4192" y="48598"/>
                  </a:lnTo>
                  <a:lnTo>
                    <a:pt x="4678" y="48841"/>
                  </a:lnTo>
                  <a:lnTo>
                    <a:pt x="5164" y="49023"/>
                  </a:lnTo>
                  <a:lnTo>
                    <a:pt x="5772" y="49205"/>
                  </a:lnTo>
                  <a:lnTo>
                    <a:pt x="6379" y="49327"/>
                  </a:lnTo>
                  <a:lnTo>
                    <a:pt x="7047" y="49448"/>
                  </a:lnTo>
                  <a:lnTo>
                    <a:pt x="8627" y="49570"/>
                  </a:lnTo>
                  <a:lnTo>
                    <a:pt x="9842" y="49630"/>
                  </a:lnTo>
                  <a:lnTo>
                    <a:pt x="11056" y="49570"/>
                  </a:lnTo>
                  <a:lnTo>
                    <a:pt x="12271" y="49509"/>
                  </a:lnTo>
                  <a:lnTo>
                    <a:pt x="13486" y="49327"/>
                  </a:lnTo>
                  <a:lnTo>
                    <a:pt x="14641" y="49084"/>
                  </a:lnTo>
                  <a:lnTo>
                    <a:pt x="15795" y="48780"/>
                  </a:lnTo>
                  <a:lnTo>
                    <a:pt x="16949" y="48294"/>
                  </a:lnTo>
                  <a:lnTo>
                    <a:pt x="17982" y="47747"/>
                  </a:lnTo>
                  <a:lnTo>
                    <a:pt x="18771" y="47201"/>
                  </a:lnTo>
                  <a:lnTo>
                    <a:pt x="19500" y="46532"/>
                  </a:lnTo>
                  <a:lnTo>
                    <a:pt x="20229" y="45864"/>
                  </a:lnTo>
                  <a:lnTo>
                    <a:pt x="20837" y="45074"/>
                  </a:lnTo>
                  <a:lnTo>
                    <a:pt x="21383" y="44285"/>
                  </a:lnTo>
                  <a:lnTo>
                    <a:pt x="21869" y="43434"/>
                  </a:lnTo>
                  <a:lnTo>
                    <a:pt x="22355" y="42584"/>
                  </a:lnTo>
                  <a:lnTo>
                    <a:pt x="22780" y="41673"/>
                  </a:lnTo>
                  <a:lnTo>
                    <a:pt x="23145" y="40761"/>
                  </a:lnTo>
                  <a:lnTo>
                    <a:pt x="23449" y="39790"/>
                  </a:lnTo>
                  <a:lnTo>
                    <a:pt x="23752" y="38818"/>
                  </a:lnTo>
                  <a:lnTo>
                    <a:pt x="23995" y="37846"/>
                  </a:lnTo>
                  <a:lnTo>
                    <a:pt x="24421" y="35963"/>
                  </a:lnTo>
                  <a:lnTo>
                    <a:pt x="24724" y="34079"/>
                  </a:lnTo>
                  <a:lnTo>
                    <a:pt x="24967" y="32075"/>
                  </a:lnTo>
                  <a:lnTo>
                    <a:pt x="25150" y="30009"/>
                  </a:lnTo>
                  <a:lnTo>
                    <a:pt x="25332" y="28005"/>
                  </a:lnTo>
                  <a:lnTo>
                    <a:pt x="25393" y="26000"/>
                  </a:lnTo>
                  <a:lnTo>
                    <a:pt x="25453" y="23935"/>
                  </a:lnTo>
                  <a:lnTo>
                    <a:pt x="25453" y="21930"/>
                  </a:lnTo>
                  <a:lnTo>
                    <a:pt x="25332" y="19865"/>
                  </a:lnTo>
                  <a:lnTo>
                    <a:pt x="25210" y="17860"/>
                  </a:lnTo>
                  <a:lnTo>
                    <a:pt x="25028" y="16220"/>
                  </a:lnTo>
                  <a:lnTo>
                    <a:pt x="24846" y="14580"/>
                  </a:lnTo>
                  <a:lnTo>
                    <a:pt x="24542" y="12940"/>
                  </a:lnTo>
                  <a:lnTo>
                    <a:pt x="24178" y="11360"/>
                  </a:lnTo>
                  <a:lnTo>
                    <a:pt x="23692" y="9781"/>
                  </a:lnTo>
                  <a:lnTo>
                    <a:pt x="23145" y="8262"/>
                  </a:lnTo>
                  <a:lnTo>
                    <a:pt x="22780" y="7533"/>
                  </a:lnTo>
                  <a:lnTo>
                    <a:pt x="22416" y="6804"/>
                  </a:lnTo>
                  <a:lnTo>
                    <a:pt x="21991" y="6136"/>
                  </a:lnTo>
                  <a:lnTo>
                    <a:pt x="21566" y="5407"/>
                  </a:lnTo>
                  <a:lnTo>
                    <a:pt x="21080" y="4739"/>
                  </a:lnTo>
                  <a:lnTo>
                    <a:pt x="20594" y="4132"/>
                  </a:lnTo>
                  <a:lnTo>
                    <a:pt x="19986" y="3524"/>
                  </a:lnTo>
                  <a:lnTo>
                    <a:pt x="19379" y="2977"/>
                  </a:lnTo>
                  <a:lnTo>
                    <a:pt x="18771" y="2431"/>
                  </a:lnTo>
                  <a:lnTo>
                    <a:pt x="18103" y="1945"/>
                  </a:lnTo>
                  <a:lnTo>
                    <a:pt x="17374" y="1520"/>
                  </a:lnTo>
                  <a:lnTo>
                    <a:pt x="16645" y="1094"/>
                  </a:lnTo>
                  <a:lnTo>
                    <a:pt x="15916" y="791"/>
                  </a:lnTo>
                  <a:lnTo>
                    <a:pt x="15187" y="487"/>
                  </a:lnTo>
                  <a:lnTo>
                    <a:pt x="14398" y="305"/>
                  </a:lnTo>
                  <a:lnTo>
                    <a:pt x="13608" y="122"/>
                  </a:lnTo>
                  <a:lnTo>
                    <a:pt x="12818" y="62"/>
                  </a:lnTo>
                  <a:lnTo>
                    <a:pt x="12028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8;p69">
              <a:extLst>
                <a:ext uri="{FF2B5EF4-FFF2-40B4-BE49-F238E27FC236}">
                  <a16:creationId xmlns:a16="http://schemas.microsoft.com/office/drawing/2014/main" id="{C54EC83A-CEFF-66E4-88E3-392C701D1585}"/>
                </a:ext>
              </a:extLst>
            </p:cNvPr>
            <p:cNvSpPr/>
            <p:nvPr/>
          </p:nvSpPr>
          <p:spPr>
            <a:xfrm>
              <a:off x="506925" y="3288775"/>
              <a:ext cx="653025" cy="1565750"/>
            </a:xfrm>
            <a:custGeom>
              <a:avLst/>
              <a:gdLst/>
              <a:ahLst/>
              <a:cxnLst/>
              <a:rect l="l" t="t" r="r" b="b"/>
              <a:pathLst>
                <a:path w="26121" h="62630" extrusionOk="0">
                  <a:moveTo>
                    <a:pt x="10995" y="15127"/>
                  </a:moveTo>
                  <a:lnTo>
                    <a:pt x="11542" y="15187"/>
                  </a:lnTo>
                  <a:lnTo>
                    <a:pt x="12028" y="15309"/>
                  </a:lnTo>
                  <a:lnTo>
                    <a:pt x="12453" y="15430"/>
                  </a:lnTo>
                  <a:lnTo>
                    <a:pt x="12939" y="15613"/>
                  </a:lnTo>
                  <a:lnTo>
                    <a:pt x="13425" y="15856"/>
                  </a:lnTo>
                  <a:lnTo>
                    <a:pt x="12878" y="16099"/>
                  </a:lnTo>
                  <a:lnTo>
                    <a:pt x="12392" y="16342"/>
                  </a:lnTo>
                  <a:lnTo>
                    <a:pt x="11846" y="16524"/>
                  </a:lnTo>
                  <a:lnTo>
                    <a:pt x="11299" y="16645"/>
                  </a:lnTo>
                  <a:lnTo>
                    <a:pt x="10813" y="16706"/>
                  </a:lnTo>
                  <a:lnTo>
                    <a:pt x="9902" y="16706"/>
                  </a:lnTo>
                  <a:lnTo>
                    <a:pt x="9416" y="16645"/>
                  </a:lnTo>
                  <a:lnTo>
                    <a:pt x="9051" y="16585"/>
                  </a:lnTo>
                  <a:lnTo>
                    <a:pt x="8869" y="16524"/>
                  </a:lnTo>
                  <a:lnTo>
                    <a:pt x="8748" y="16402"/>
                  </a:lnTo>
                  <a:lnTo>
                    <a:pt x="8687" y="16342"/>
                  </a:lnTo>
                  <a:lnTo>
                    <a:pt x="8687" y="16220"/>
                  </a:lnTo>
                  <a:lnTo>
                    <a:pt x="8808" y="16038"/>
                  </a:lnTo>
                  <a:lnTo>
                    <a:pt x="8991" y="15795"/>
                  </a:lnTo>
                  <a:lnTo>
                    <a:pt x="9112" y="15613"/>
                  </a:lnTo>
                  <a:lnTo>
                    <a:pt x="9537" y="15370"/>
                  </a:lnTo>
                  <a:lnTo>
                    <a:pt x="10023" y="15187"/>
                  </a:lnTo>
                  <a:lnTo>
                    <a:pt x="10509" y="15127"/>
                  </a:lnTo>
                  <a:close/>
                  <a:moveTo>
                    <a:pt x="12028" y="21566"/>
                  </a:moveTo>
                  <a:lnTo>
                    <a:pt x="12575" y="21626"/>
                  </a:lnTo>
                  <a:lnTo>
                    <a:pt x="13182" y="21748"/>
                  </a:lnTo>
                  <a:lnTo>
                    <a:pt x="13972" y="21991"/>
                  </a:lnTo>
                  <a:lnTo>
                    <a:pt x="13121" y="22355"/>
                  </a:lnTo>
                  <a:lnTo>
                    <a:pt x="12210" y="22659"/>
                  </a:lnTo>
                  <a:lnTo>
                    <a:pt x="11238" y="22841"/>
                  </a:lnTo>
                  <a:lnTo>
                    <a:pt x="10327" y="22963"/>
                  </a:lnTo>
                  <a:lnTo>
                    <a:pt x="9902" y="23024"/>
                  </a:lnTo>
                  <a:lnTo>
                    <a:pt x="9416" y="23024"/>
                  </a:lnTo>
                  <a:lnTo>
                    <a:pt x="9051" y="22963"/>
                  </a:lnTo>
                  <a:lnTo>
                    <a:pt x="8748" y="22841"/>
                  </a:lnTo>
                  <a:lnTo>
                    <a:pt x="8626" y="22720"/>
                  </a:lnTo>
                  <a:lnTo>
                    <a:pt x="8565" y="22598"/>
                  </a:lnTo>
                  <a:lnTo>
                    <a:pt x="8565" y="22477"/>
                  </a:lnTo>
                  <a:lnTo>
                    <a:pt x="8687" y="22295"/>
                  </a:lnTo>
                  <a:lnTo>
                    <a:pt x="8869" y="22173"/>
                  </a:lnTo>
                  <a:lnTo>
                    <a:pt x="9294" y="21930"/>
                  </a:lnTo>
                  <a:lnTo>
                    <a:pt x="9780" y="21748"/>
                  </a:lnTo>
                  <a:lnTo>
                    <a:pt x="10327" y="21626"/>
                  </a:lnTo>
                  <a:lnTo>
                    <a:pt x="10813" y="21566"/>
                  </a:lnTo>
                  <a:close/>
                  <a:moveTo>
                    <a:pt x="11724" y="27458"/>
                  </a:moveTo>
                  <a:lnTo>
                    <a:pt x="12878" y="27580"/>
                  </a:lnTo>
                  <a:lnTo>
                    <a:pt x="13972" y="27823"/>
                  </a:lnTo>
                  <a:lnTo>
                    <a:pt x="14761" y="28005"/>
                  </a:lnTo>
                  <a:lnTo>
                    <a:pt x="14275" y="28248"/>
                  </a:lnTo>
                  <a:lnTo>
                    <a:pt x="13789" y="28430"/>
                  </a:lnTo>
                  <a:lnTo>
                    <a:pt x="13243" y="28612"/>
                  </a:lnTo>
                  <a:lnTo>
                    <a:pt x="12757" y="28734"/>
                  </a:lnTo>
                  <a:lnTo>
                    <a:pt x="11663" y="28855"/>
                  </a:lnTo>
                  <a:lnTo>
                    <a:pt x="10570" y="28916"/>
                  </a:lnTo>
                  <a:lnTo>
                    <a:pt x="9902" y="28855"/>
                  </a:lnTo>
                  <a:lnTo>
                    <a:pt x="9233" y="28734"/>
                  </a:lnTo>
                  <a:lnTo>
                    <a:pt x="8626" y="28551"/>
                  </a:lnTo>
                  <a:lnTo>
                    <a:pt x="8322" y="28430"/>
                  </a:lnTo>
                  <a:lnTo>
                    <a:pt x="8626" y="28066"/>
                  </a:lnTo>
                  <a:lnTo>
                    <a:pt x="9051" y="27823"/>
                  </a:lnTo>
                  <a:lnTo>
                    <a:pt x="9476" y="27640"/>
                  </a:lnTo>
                  <a:lnTo>
                    <a:pt x="10023" y="27519"/>
                  </a:lnTo>
                  <a:lnTo>
                    <a:pt x="10570" y="27458"/>
                  </a:lnTo>
                  <a:close/>
                  <a:moveTo>
                    <a:pt x="12089" y="32743"/>
                  </a:moveTo>
                  <a:lnTo>
                    <a:pt x="12575" y="32804"/>
                  </a:lnTo>
                  <a:lnTo>
                    <a:pt x="13000" y="32864"/>
                  </a:lnTo>
                  <a:lnTo>
                    <a:pt x="13486" y="33047"/>
                  </a:lnTo>
                  <a:lnTo>
                    <a:pt x="13911" y="33229"/>
                  </a:lnTo>
                  <a:lnTo>
                    <a:pt x="14336" y="33472"/>
                  </a:lnTo>
                  <a:lnTo>
                    <a:pt x="14701" y="33715"/>
                  </a:lnTo>
                  <a:lnTo>
                    <a:pt x="15065" y="34019"/>
                  </a:lnTo>
                  <a:lnTo>
                    <a:pt x="15369" y="34383"/>
                  </a:lnTo>
                  <a:lnTo>
                    <a:pt x="14883" y="34687"/>
                  </a:lnTo>
                  <a:lnTo>
                    <a:pt x="14336" y="34991"/>
                  </a:lnTo>
                  <a:lnTo>
                    <a:pt x="13303" y="35416"/>
                  </a:lnTo>
                  <a:lnTo>
                    <a:pt x="12149" y="35720"/>
                  </a:lnTo>
                  <a:lnTo>
                    <a:pt x="11056" y="35902"/>
                  </a:lnTo>
                  <a:lnTo>
                    <a:pt x="10448" y="36023"/>
                  </a:lnTo>
                  <a:lnTo>
                    <a:pt x="9780" y="36084"/>
                  </a:lnTo>
                  <a:lnTo>
                    <a:pt x="9173" y="36084"/>
                  </a:lnTo>
                  <a:lnTo>
                    <a:pt x="8565" y="35963"/>
                  </a:lnTo>
                  <a:lnTo>
                    <a:pt x="8262" y="35841"/>
                  </a:lnTo>
                  <a:lnTo>
                    <a:pt x="8140" y="35720"/>
                  </a:lnTo>
                  <a:lnTo>
                    <a:pt x="8079" y="35598"/>
                  </a:lnTo>
                  <a:lnTo>
                    <a:pt x="8079" y="35294"/>
                  </a:lnTo>
                  <a:lnTo>
                    <a:pt x="8201" y="35051"/>
                  </a:lnTo>
                  <a:lnTo>
                    <a:pt x="8565" y="34505"/>
                  </a:lnTo>
                  <a:lnTo>
                    <a:pt x="8869" y="34140"/>
                  </a:lnTo>
                  <a:lnTo>
                    <a:pt x="9233" y="33776"/>
                  </a:lnTo>
                  <a:lnTo>
                    <a:pt x="9659" y="33472"/>
                  </a:lnTo>
                  <a:lnTo>
                    <a:pt x="10145" y="33229"/>
                  </a:lnTo>
                  <a:lnTo>
                    <a:pt x="10570" y="33047"/>
                  </a:lnTo>
                  <a:lnTo>
                    <a:pt x="11056" y="32864"/>
                  </a:lnTo>
                  <a:lnTo>
                    <a:pt x="11603" y="32804"/>
                  </a:lnTo>
                  <a:lnTo>
                    <a:pt x="12089" y="32743"/>
                  </a:lnTo>
                  <a:close/>
                  <a:moveTo>
                    <a:pt x="16098" y="35659"/>
                  </a:moveTo>
                  <a:lnTo>
                    <a:pt x="16219" y="36023"/>
                  </a:lnTo>
                  <a:lnTo>
                    <a:pt x="16280" y="36448"/>
                  </a:lnTo>
                  <a:lnTo>
                    <a:pt x="15916" y="37906"/>
                  </a:lnTo>
                  <a:lnTo>
                    <a:pt x="15551" y="39486"/>
                  </a:lnTo>
                  <a:lnTo>
                    <a:pt x="15247" y="41004"/>
                  </a:lnTo>
                  <a:lnTo>
                    <a:pt x="15065" y="42523"/>
                  </a:lnTo>
                  <a:lnTo>
                    <a:pt x="14883" y="44163"/>
                  </a:lnTo>
                  <a:lnTo>
                    <a:pt x="14761" y="45743"/>
                  </a:lnTo>
                  <a:lnTo>
                    <a:pt x="14701" y="47383"/>
                  </a:lnTo>
                  <a:lnTo>
                    <a:pt x="14701" y="48233"/>
                  </a:lnTo>
                  <a:lnTo>
                    <a:pt x="13061" y="48355"/>
                  </a:lnTo>
                  <a:lnTo>
                    <a:pt x="11481" y="48476"/>
                  </a:lnTo>
                  <a:lnTo>
                    <a:pt x="11420" y="47869"/>
                  </a:lnTo>
                  <a:lnTo>
                    <a:pt x="11420" y="47322"/>
                  </a:lnTo>
                  <a:lnTo>
                    <a:pt x="11238" y="46229"/>
                  </a:lnTo>
                  <a:lnTo>
                    <a:pt x="10934" y="44588"/>
                  </a:lnTo>
                  <a:lnTo>
                    <a:pt x="10570" y="42948"/>
                  </a:lnTo>
                  <a:lnTo>
                    <a:pt x="9841" y="39790"/>
                  </a:lnTo>
                  <a:lnTo>
                    <a:pt x="9537" y="38149"/>
                  </a:lnTo>
                  <a:lnTo>
                    <a:pt x="9416" y="37481"/>
                  </a:lnTo>
                  <a:lnTo>
                    <a:pt x="10570" y="37420"/>
                  </a:lnTo>
                  <a:lnTo>
                    <a:pt x="11420" y="37299"/>
                  </a:lnTo>
                  <a:lnTo>
                    <a:pt x="12271" y="37177"/>
                  </a:lnTo>
                  <a:lnTo>
                    <a:pt x="13121" y="36934"/>
                  </a:lnTo>
                  <a:lnTo>
                    <a:pt x="13972" y="36691"/>
                  </a:lnTo>
                  <a:lnTo>
                    <a:pt x="15065" y="36205"/>
                  </a:lnTo>
                  <a:lnTo>
                    <a:pt x="16098" y="35659"/>
                  </a:lnTo>
                  <a:close/>
                  <a:moveTo>
                    <a:pt x="10934" y="1277"/>
                  </a:moveTo>
                  <a:lnTo>
                    <a:pt x="12271" y="1398"/>
                  </a:lnTo>
                  <a:lnTo>
                    <a:pt x="13607" y="1580"/>
                  </a:lnTo>
                  <a:lnTo>
                    <a:pt x="14883" y="1884"/>
                  </a:lnTo>
                  <a:lnTo>
                    <a:pt x="16219" y="2309"/>
                  </a:lnTo>
                  <a:lnTo>
                    <a:pt x="16827" y="2552"/>
                  </a:lnTo>
                  <a:lnTo>
                    <a:pt x="17434" y="2856"/>
                  </a:lnTo>
                  <a:lnTo>
                    <a:pt x="18042" y="3220"/>
                  </a:lnTo>
                  <a:lnTo>
                    <a:pt x="18588" y="3585"/>
                  </a:lnTo>
                  <a:lnTo>
                    <a:pt x="19135" y="4010"/>
                  </a:lnTo>
                  <a:lnTo>
                    <a:pt x="19621" y="4435"/>
                  </a:lnTo>
                  <a:lnTo>
                    <a:pt x="20107" y="4921"/>
                  </a:lnTo>
                  <a:lnTo>
                    <a:pt x="20593" y="5407"/>
                  </a:lnTo>
                  <a:lnTo>
                    <a:pt x="20958" y="5954"/>
                  </a:lnTo>
                  <a:lnTo>
                    <a:pt x="21322" y="6501"/>
                  </a:lnTo>
                  <a:lnTo>
                    <a:pt x="21686" y="7230"/>
                  </a:lnTo>
                  <a:lnTo>
                    <a:pt x="21990" y="7898"/>
                  </a:lnTo>
                  <a:lnTo>
                    <a:pt x="22294" y="8627"/>
                  </a:lnTo>
                  <a:lnTo>
                    <a:pt x="22476" y="9356"/>
                  </a:lnTo>
                  <a:lnTo>
                    <a:pt x="22901" y="10874"/>
                  </a:lnTo>
                  <a:lnTo>
                    <a:pt x="23205" y="12393"/>
                  </a:lnTo>
                  <a:lnTo>
                    <a:pt x="23509" y="14033"/>
                  </a:lnTo>
                  <a:lnTo>
                    <a:pt x="23813" y="15673"/>
                  </a:lnTo>
                  <a:lnTo>
                    <a:pt x="24056" y="17313"/>
                  </a:lnTo>
                  <a:lnTo>
                    <a:pt x="24238" y="18954"/>
                  </a:lnTo>
                  <a:lnTo>
                    <a:pt x="24602" y="22355"/>
                  </a:lnTo>
                  <a:lnTo>
                    <a:pt x="24724" y="25696"/>
                  </a:lnTo>
                  <a:lnTo>
                    <a:pt x="24785" y="29098"/>
                  </a:lnTo>
                  <a:lnTo>
                    <a:pt x="24663" y="32500"/>
                  </a:lnTo>
                  <a:lnTo>
                    <a:pt x="24481" y="35477"/>
                  </a:lnTo>
                  <a:lnTo>
                    <a:pt x="24299" y="36934"/>
                  </a:lnTo>
                  <a:lnTo>
                    <a:pt x="24056" y="38453"/>
                  </a:lnTo>
                  <a:lnTo>
                    <a:pt x="23752" y="39911"/>
                  </a:lnTo>
                  <a:lnTo>
                    <a:pt x="23387" y="41369"/>
                  </a:lnTo>
                  <a:lnTo>
                    <a:pt x="22841" y="42766"/>
                  </a:lnTo>
                  <a:lnTo>
                    <a:pt x="22537" y="43434"/>
                  </a:lnTo>
                  <a:lnTo>
                    <a:pt x="22233" y="44102"/>
                  </a:lnTo>
                  <a:lnTo>
                    <a:pt x="21808" y="44771"/>
                  </a:lnTo>
                  <a:lnTo>
                    <a:pt x="21322" y="45439"/>
                  </a:lnTo>
                  <a:lnTo>
                    <a:pt x="20836" y="46046"/>
                  </a:lnTo>
                  <a:lnTo>
                    <a:pt x="20289" y="46654"/>
                  </a:lnTo>
                  <a:lnTo>
                    <a:pt x="19682" y="47140"/>
                  </a:lnTo>
                  <a:lnTo>
                    <a:pt x="19014" y="47626"/>
                  </a:lnTo>
                  <a:lnTo>
                    <a:pt x="18345" y="48112"/>
                  </a:lnTo>
                  <a:lnTo>
                    <a:pt x="17677" y="48476"/>
                  </a:lnTo>
                  <a:lnTo>
                    <a:pt x="16948" y="48294"/>
                  </a:lnTo>
                  <a:lnTo>
                    <a:pt x="16219" y="48233"/>
                  </a:lnTo>
                  <a:lnTo>
                    <a:pt x="15916" y="48233"/>
                  </a:lnTo>
                  <a:lnTo>
                    <a:pt x="15976" y="47565"/>
                  </a:lnTo>
                  <a:lnTo>
                    <a:pt x="16037" y="45925"/>
                  </a:lnTo>
                  <a:lnTo>
                    <a:pt x="16159" y="44285"/>
                  </a:lnTo>
                  <a:lnTo>
                    <a:pt x="16280" y="42705"/>
                  </a:lnTo>
                  <a:lnTo>
                    <a:pt x="16523" y="41247"/>
                  </a:lnTo>
                  <a:lnTo>
                    <a:pt x="16766" y="39850"/>
                  </a:lnTo>
                  <a:lnTo>
                    <a:pt x="17070" y="38453"/>
                  </a:lnTo>
                  <a:lnTo>
                    <a:pt x="17434" y="36995"/>
                  </a:lnTo>
                  <a:lnTo>
                    <a:pt x="17556" y="36813"/>
                  </a:lnTo>
                  <a:lnTo>
                    <a:pt x="17556" y="36631"/>
                  </a:lnTo>
                  <a:lnTo>
                    <a:pt x="17556" y="36509"/>
                  </a:lnTo>
                  <a:lnTo>
                    <a:pt x="17616" y="36388"/>
                  </a:lnTo>
                  <a:lnTo>
                    <a:pt x="17616" y="36266"/>
                  </a:lnTo>
                  <a:lnTo>
                    <a:pt x="17616" y="36084"/>
                  </a:lnTo>
                  <a:lnTo>
                    <a:pt x="17556" y="35963"/>
                  </a:lnTo>
                  <a:lnTo>
                    <a:pt x="17495" y="35841"/>
                  </a:lnTo>
                  <a:lnTo>
                    <a:pt x="17313" y="35355"/>
                  </a:lnTo>
                  <a:lnTo>
                    <a:pt x="17130" y="34808"/>
                  </a:lnTo>
                  <a:lnTo>
                    <a:pt x="17616" y="34383"/>
                  </a:lnTo>
                  <a:lnTo>
                    <a:pt x="18042" y="33897"/>
                  </a:lnTo>
                  <a:lnTo>
                    <a:pt x="18406" y="33350"/>
                  </a:lnTo>
                  <a:lnTo>
                    <a:pt x="18710" y="32743"/>
                  </a:lnTo>
                  <a:lnTo>
                    <a:pt x="18953" y="32075"/>
                  </a:lnTo>
                  <a:lnTo>
                    <a:pt x="19074" y="31407"/>
                  </a:lnTo>
                  <a:lnTo>
                    <a:pt x="19074" y="30738"/>
                  </a:lnTo>
                  <a:lnTo>
                    <a:pt x="18953" y="30070"/>
                  </a:lnTo>
                  <a:lnTo>
                    <a:pt x="18771" y="29463"/>
                  </a:lnTo>
                  <a:lnTo>
                    <a:pt x="18467" y="28855"/>
                  </a:lnTo>
                  <a:lnTo>
                    <a:pt x="18042" y="28309"/>
                  </a:lnTo>
                  <a:lnTo>
                    <a:pt x="17556" y="27823"/>
                  </a:lnTo>
                  <a:lnTo>
                    <a:pt x="17920" y="27337"/>
                  </a:lnTo>
                  <a:lnTo>
                    <a:pt x="18163" y="26851"/>
                  </a:lnTo>
                  <a:lnTo>
                    <a:pt x="18467" y="26122"/>
                  </a:lnTo>
                  <a:lnTo>
                    <a:pt x="18528" y="25453"/>
                  </a:lnTo>
                  <a:lnTo>
                    <a:pt x="18528" y="24785"/>
                  </a:lnTo>
                  <a:lnTo>
                    <a:pt x="18406" y="24117"/>
                  </a:lnTo>
                  <a:lnTo>
                    <a:pt x="18224" y="23510"/>
                  </a:lnTo>
                  <a:lnTo>
                    <a:pt x="17920" y="22902"/>
                  </a:lnTo>
                  <a:lnTo>
                    <a:pt x="17495" y="22355"/>
                  </a:lnTo>
                  <a:lnTo>
                    <a:pt x="17009" y="21809"/>
                  </a:lnTo>
                  <a:lnTo>
                    <a:pt x="17313" y="21323"/>
                  </a:lnTo>
                  <a:lnTo>
                    <a:pt x="17616" y="20776"/>
                  </a:lnTo>
                  <a:lnTo>
                    <a:pt x="17859" y="20047"/>
                  </a:lnTo>
                  <a:lnTo>
                    <a:pt x="17981" y="19257"/>
                  </a:lnTo>
                  <a:lnTo>
                    <a:pt x="18042" y="18893"/>
                  </a:lnTo>
                  <a:lnTo>
                    <a:pt x="17981" y="18468"/>
                  </a:lnTo>
                  <a:lnTo>
                    <a:pt x="17920" y="18103"/>
                  </a:lnTo>
                  <a:lnTo>
                    <a:pt x="17799" y="17739"/>
                  </a:lnTo>
                  <a:lnTo>
                    <a:pt x="17556" y="17192"/>
                  </a:lnTo>
                  <a:lnTo>
                    <a:pt x="17252" y="16645"/>
                  </a:lnTo>
                  <a:lnTo>
                    <a:pt x="16888" y="16159"/>
                  </a:lnTo>
                  <a:lnTo>
                    <a:pt x="16462" y="15734"/>
                  </a:lnTo>
                  <a:lnTo>
                    <a:pt x="17009" y="15066"/>
                  </a:lnTo>
                  <a:lnTo>
                    <a:pt x="17495" y="14398"/>
                  </a:lnTo>
                  <a:lnTo>
                    <a:pt x="17799" y="13790"/>
                  </a:lnTo>
                  <a:lnTo>
                    <a:pt x="18042" y="13122"/>
                  </a:lnTo>
                  <a:lnTo>
                    <a:pt x="18285" y="12515"/>
                  </a:lnTo>
                  <a:lnTo>
                    <a:pt x="18406" y="11846"/>
                  </a:lnTo>
                  <a:lnTo>
                    <a:pt x="18406" y="11482"/>
                  </a:lnTo>
                  <a:lnTo>
                    <a:pt x="18285" y="11117"/>
                  </a:lnTo>
                  <a:lnTo>
                    <a:pt x="18224" y="10935"/>
                  </a:lnTo>
                  <a:lnTo>
                    <a:pt x="18102" y="10814"/>
                  </a:lnTo>
                  <a:lnTo>
                    <a:pt x="17920" y="10753"/>
                  </a:lnTo>
                  <a:lnTo>
                    <a:pt x="17738" y="10631"/>
                  </a:lnTo>
                  <a:lnTo>
                    <a:pt x="17373" y="10631"/>
                  </a:lnTo>
                  <a:lnTo>
                    <a:pt x="17009" y="10753"/>
                  </a:lnTo>
                  <a:lnTo>
                    <a:pt x="16827" y="10874"/>
                  </a:lnTo>
                  <a:lnTo>
                    <a:pt x="16705" y="10996"/>
                  </a:lnTo>
                  <a:lnTo>
                    <a:pt x="16645" y="11117"/>
                  </a:lnTo>
                  <a:lnTo>
                    <a:pt x="16584" y="11300"/>
                  </a:lnTo>
                  <a:lnTo>
                    <a:pt x="16462" y="11786"/>
                  </a:lnTo>
                  <a:lnTo>
                    <a:pt x="16341" y="12211"/>
                  </a:lnTo>
                  <a:lnTo>
                    <a:pt x="15976" y="13061"/>
                  </a:lnTo>
                  <a:lnTo>
                    <a:pt x="15551" y="13851"/>
                  </a:lnTo>
                  <a:lnTo>
                    <a:pt x="14944" y="14580"/>
                  </a:lnTo>
                  <a:lnTo>
                    <a:pt x="14397" y="14276"/>
                  </a:lnTo>
                  <a:lnTo>
                    <a:pt x="13789" y="13972"/>
                  </a:lnTo>
                  <a:lnTo>
                    <a:pt x="13182" y="13669"/>
                  </a:lnTo>
                  <a:lnTo>
                    <a:pt x="12575" y="13486"/>
                  </a:lnTo>
                  <a:lnTo>
                    <a:pt x="11906" y="13365"/>
                  </a:lnTo>
                  <a:lnTo>
                    <a:pt x="11299" y="13244"/>
                  </a:lnTo>
                  <a:lnTo>
                    <a:pt x="10631" y="13244"/>
                  </a:lnTo>
                  <a:lnTo>
                    <a:pt x="9962" y="13304"/>
                  </a:lnTo>
                  <a:lnTo>
                    <a:pt x="9173" y="13486"/>
                  </a:lnTo>
                  <a:lnTo>
                    <a:pt x="8808" y="13669"/>
                  </a:lnTo>
                  <a:lnTo>
                    <a:pt x="8444" y="13851"/>
                  </a:lnTo>
                  <a:lnTo>
                    <a:pt x="8140" y="14033"/>
                  </a:lnTo>
                  <a:lnTo>
                    <a:pt x="7836" y="14276"/>
                  </a:lnTo>
                  <a:lnTo>
                    <a:pt x="7533" y="14580"/>
                  </a:lnTo>
                  <a:lnTo>
                    <a:pt x="7290" y="14884"/>
                  </a:lnTo>
                  <a:lnTo>
                    <a:pt x="7047" y="15248"/>
                  </a:lnTo>
                  <a:lnTo>
                    <a:pt x="6925" y="15613"/>
                  </a:lnTo>
                  <a:lnTo>
                    <a:pt x="6864" y="16038"/>
                  </a:lnTo>
                  <a:lnTo>
                    <a:pt x="6804" y="16463"/>
                  </a:lnTo>
                  <a:lnTo>
                    <a:pt x="6864" y="16828"/>
                  </a:lnTo>
                  <a:lnTo>
                    <a:pt x="7047" y="17192"/>
                  </a:lnTo>
                  <a:lnTo>
                    <a:pt x="7229" y="17556"/>
                  </a:lnTo>
                  <a:lnTo>
                    <a:pt x="7533" y="17860"/>
                  </a:lnTo>
                  <a:lnTo>
                    <a:pt x="7836" y="18103"/>
                  </a:lnTo>
                  <a:lnTo>
                    <a:pt x="8140" y="18225"/>
                  </a:lnTo>
                  <a:lnTo>
                    <a:pt x="8505" y="18407"/>
                  </a:lnTo>
                  <a:lnTo>
                    <a:pt x="8869" y="18468"/>
                  </a:lnTo>
                  <a:lnTo>
                    <a:pt x="9659" y="18589"/>
                  </a:lnTo>
                  <a:lnTo>
                    <a:pt x="10388" y="18589"/>
                  </a:lnTo>
                  <a:lnTo>
                    <a:pt x="11117" y="18528"/>
                  </a:lnTo>
                  <a:lnTo>
                    <a:pt x="11785" y="18468"/>
                  </a:lnTo>
                  <a:lnTo>
                    <a:pt x="12514" y="18285"/>
                  </a:lnTo>
                  <a:lnTo>
                    <a:pt x="13182" y="18042"/>
                  </a:lnTo>
                  <a:lnTo>
                    <a:pt x="14154" y="17556"/>
                  </a:lnTo>
                  <a:lnTo>
                    <a:pt x="15065" y="16949"/>
                  </a:lnTo>
                  <a:lnTo>
                    <a:pt x="15612" y="17496"/>
                  </a:lnTo>
                  <a:lnTo>
                    <a:pt x="15794" y="17799"/>
                  </a:lnTo>
                  <a:lnTo>
                    <a:pt x="15976" y="18164"/>
                  </a:lnTo>
                  <a:lnTo>
                    <a:pt x="16098" y="18468"/>
                  </a:lnTo>
                  <a:lnTo>
                    <a:pt x="16159" y="18771"/>
                  </a:lnTo>
                  <a:lnTo>
                    <a:pt x="16159" y="19136"/>
                  </a:lnTo>
                  <a:lnTo>
                    <a:pt x="16098" y="19500"/>
                  </a:lnTo>
                  <a:lnTo>
                    <a:pt x="15976" y="19804"/>
                  </a:lnTo>
                  <a:lnTo>
                    <a:pt x="15855" y="20108"/>
                  </a:lnTo>
                  <a:lnTo>
                    <a:pt x="15490" y="20715"/>
                  </a:lnTo>
                  <a:lnTo>
                    <a:pt x="14883" y="20412"/>
                  </a:lnTo>
                  <a:lnTo>
                    <a:pt x="14215" y="20169"/>
                  </a:lnTo>
                  <a:lnTo>
                    <a:pt x="13546" y="19986"/>
                  </a:lnTo>
                  <a:lnTo>
                    <a:pt x="12878" y="19865"/>
                  </a:lnTo>
                  <a:lnTo>
                    <a:pt x="12210" y="19743"/>
                  </a:lnTo>
                  <a:lnTo>
                    <a:pt x="10813" y="19743"/>
                  </a:lnTo>
                  <a:lnTo>
                    <a:pt x="10084" y="19804"/>
                  </a:lnTo>
                  <a:lnTo>
                    <a:pt x="9355" y="19986"/>
                  </a:lnTo>
                  <a:lnTo>
                    <a:pt x="8626" y="20229"/>
                  </a:lnTo>
                  <a:lnTo>
                    <a:pt x="8262" y="20412"/>
                  </a:lnTo>
                  <a:lnTo>
                    <a:pt x="7958" y="20594"/>
                  </a:lnTo>
                  <a:lnTo>
                    <a:pt x="7654" y="20776"/>
                  </a:lnTo>
                  <a:lnTo>
                    <a:pt x="7350" y="21080"/>
                  </a:lnTo>
                  <a:lnTo>
                    <a:pt x="7107" y="21383"/>
                  </a:lnTo>
                  <a:lnTo>
                    <a:pt x="6925" y="21748"/>
                  </a:lnTo>
                  <a:lnTo>
                    <a:pt x="6804" y="22112"/>
                  </a:lnTo>
                  <a:lnTo>
                    <a:pt x="6743" y="22477"/>
                  </a:lnTo>
                  <a:lnTo>
                    <a:pt x="6743" y="22841"/>
                  </a:lnTo>
                  <a:lnTo>
                    <a:pt x="6804" y="23206"/>
                  </a:lnTo>
                  <a:lnTo>
                    <a:pt x="6986" y="23570"/>
                  </a:lnTo>
                  <a:lnTo>
                    <a:pt x="7229" y="23935"/>
                  </a:lnTo>
                  <a:lnTo>
                    <a:pt x="7472" y="24178"/>
                  </a:lnTo>
                  <a:lnTo>
                    <a:pt x="7715" y="24360"/>
                  </a:lnTo>
                  <a:lnTo>
                    <a:pt x="8019" y="24542"/>
                  </a:lnTo>
                  <a:lnTo>
                    <a:pt x="8322" y="24664"/>
                  </a:lnTo>
                  <a:lnTo>
                    <a:pt x="9051" y="24846"/>
                  </a:lnTo>
                  <a:lnTo>
                    <a:pt x="10570" y="24846"/>
                  </a:lnTo>
                  <a:lnTo>
                    <a:pt x="11299" y="24724"/>
                  </a:lnTo>
                  <a:lnTo>
                    <a:pt x="12635" y="24421"/>
                  </a:lnTo>
                  <a:lnTo>
                    <a:pt x="13486" y="24178"/>
                  </a:lnTo>
                  <a:lnTo>
                    <a:pt x="14275" y="23874"/>
                  </a:lnTo>
                  <a:lnTo>
                    <a:pt x="15065" y="23510"/>
                  </a:lnTo>
                  <a:lnTo>
                    <a:pt x="15794" y="23024"/>
                  </a:lnTo>
                  <a:lnTo>
                    <a:pt x="16037" y="23327"/>
                  </a:lnTo>
                  <a:lnTo>
                    <a:pt x="16280" y="23570"/>
                  </a:lnTo>
                  <a:lnTo>
                    <a:pt x="16523" y="23935"/>
                  </a:lnTo>
                  <a:lnTo>
                    <a:pt x="16705" y="24239"/>
                  </a:lnTo>
                  <a:lnTo>
                    <a:pt x="16827" y="24603"/>
                  </a:lnTo>
                  <a:lnTo>
                    <a:pt x="16888" y="24967"/>
                  </a:lnTo>
                  <a:lnTo>
                    <a:pt x="16888" y="25332"/>
                  </a:lnTo>
                  <a:lnTo>
                    <a:pt x="16827" y="25636"/>
                  </a:lnTo>
                  <a:lnTo>
                    <a:pt x="16705" y="26000"/>
                  </a:lnTo>
                  <a:lnTo>
                    <a:pt x="16523" y="26304"/>
                  </a:lnTo>
                  <a:lnTo>
                    <a:pt x="16341" y="26608"/>
                  </a:lnTo>
                  <a:lnTo>
                    <a:pt x="16159" y="26911"/>
                  </a:lnTo>
                  <a:lnTo>
                    <a:pt x="15612" y="26668"/>
                  </a:lnTo>
                  <a:lnTo>
                    <a:pt x="15065" y="26486"/>
                  </a:lnTo>
                  <a:lnTo>
                    <a:pt x="13911" y="26243"/>
                  </a:lnTo>
                  <a:lnTo>
                    <a:pt x="12392" y="25939"/>
                  </a:lnTo>
                  <a:lnTo>
                    <a:pt x="11663" y="25879"/>
                  </a:lnTo>
                  <a:lnTo>
                    <a:pt x="10874" y="25818"/>
                  </a:lnTo>
                  <a:lnTo>
                    <a:pt x="10145" y="25879"/>
                  </a:lnTo>
                  <a:lnTo>
                    <a:pt x="9355" y="26000"/>
                  </a:lnTo>
                  <a:lnTo>
                    <a:pt x="8687" y="26182"/>
                  </a:lnTo>
                  <a:lnTo>
                    <a:pt x="8322" y="26365"/>
                  </a:lnTo>
                  <a:lnTo>
                    <a:pt x="7958" y="26547"/>
                  </a:lnTo>
                  <a:lnTo>
                    <a:pt x="7654" y="26790"/>
                  </a:lnTo>
                  <a:lnTo>
                    <a:pt x="7350" y="27033"/>
                  </a:lnTo>
                  <a:lnTo>
                    <a:pt x="7107" y="27337"/>
                  </a:lnTo>
                  <a:lnTo>
                    <a:pt x="6864" y="27701"/>
                  </a:lnTo>
                  <a:lnTo>
                    <a:pt x="6682" y="28005"/>
                  </a:lnTo>
                  <a:lnTo>
                    <a:pt x="6621" y="28430"/>
                  </a:lnTo>
                  <a:lnTo>
                    <a:pt x="6682" y="28794"/>
                  </a:lnTo>
                  <a:lnTo>
                    <a:pt x="6804" y="29220"/>
                  </a:lnTo>
                  <a:lnTo>
                    <a:pt x="7047" y="29523"/>
                  </a:lnTo>
                  <a:lnTo>
                    <a:pt x="7350" y="29827"/>
                  </a:lnTo>
                  <a:lnTo>
                    <a:pt x="7776" y="30009"/>
                  </a:lnTo>
                  <a:lnTo>
                    <a:pt x="8140" y="30192"/>
                  </a:lnTo>
                  <a:lnTo>
                    <a:pt x="8565" y="30313"/>
                  </a:lnTo>
                  <a:lnTo>
                    <a:pt x="9051" y="30374"/>
                  </a:lnTo>
                  <a:lnTo>
                    <a:pt x="9841" y="30495"/>
                  </a:lnTo>
                  <a:lnTo>
                    <a:pt x="10752" y="30556"/>
                  </a:lnTo>
                  <a:lnTo>
                    <a:pt x="11663" y="30556"/>
                  </a:lnTo>
                  <a:lnTo>
                    <a:pt x="12514" y="30435"/>
                  </a:lnTo>
                  <a:lnTo>
                    <a:pt x="13425" y="30252"/>
                  </a:lnTo>
                  <a:lnTo>
                    <a:pt x="14215" y="30070"/>
                  </a:lnTo>
                  <a:lnTo>
                    <a:pt x="15004" y="29766"/>
                  </a:lnTo>
                  <a:lnTo>
                    <a:pt x="15794" y="29341"/>
                  </a:lnTo>
                  <a:lnTo>
                    <a:pt x="16462" y="28855"/>
                  </a:lnTo>
                  <a:lnTo>
                    <a:pt x="16827" y="29159"/>
                  </a:lnTo>
                  <a:lnTo>
                    <a:pt x="17130" y="29523"/>
                  </a:lnTo>
                  <a:lnTo>
                    <a:pt x="17373" y="29949"/>
                  </a:lnTo>
                  <a:lnTo>
                    <a:pt x="17556" y="30374"/>
                  </a:lnTo>
                  <a:lnTo>
                    <a:pt x="17616" y="30860"/>
                  </a:lnTo>
                  <a:lnTo>
                    <a:pt x="17616" y="31285"/>
                  </a:lnTo>
                  <a:lnTo>
                    <a:pt x="17556" y="31710"/>
                  </a:lnTo>
                  <a:lnTo>
                    <a:pt x="17373" y="32075"/>
                  </a:lnTo>
                  <a:lnTo>
                    <a:pt x="17191" y="32500"/>
                  </a:lnTo>
                  <a:lnTo>
                    <a:pt x="16948" y="32864"/>
                  </a:lnTo>
                  <a:lnTo>
                    <a:pt x="16705" y="33229"/>
                  </a:lnTo>
                  <a:lnTo>
                    <a:pt x="16402" y="33533"/>
                  </a:lnTo>
                  <a:lnTo>
                    <a:pt x="16037" y="33107"/>
                  </a:lnTo>
                  <a:lnTo>
                    <a:pt x="15612" y="32682"/>
                  </a:lnTo>
                  <a:lnTo>
                    <a:pt x="15126" y="32318"/>
                  </a:lnTo>
                  <a:lnTo>
                    <a:pt x="14579" y="32014"/>
                  </a:lnTo>
                  <a:lnTo>
                    <a:pt x="13972" y="31710"/>
                  </a:lnTo>
                  <a:lnTo>
                    <a:pt x="13243" y="31528"/>
                  </a:lnTo>
                  <a:lnTo>
                    <a:pt x="12575" y="31407"/>
                  </a:lnTo>
                  <a:lnTo>
                    <a:pt x="11846" y="31346"/>
                  </a:lnTo>
                  <a:lnTo>
                    <a:pt x="11117" y="31407"/>
                  </a:lnTo>
                  <a:lnTo>
                    <a:pt x="10388" y="31589"/>
                  </a:lnTo>
                  <a:lnTo>
                    <a:pt x="9719" y="31832"/>
                  </a:lnTo>
                  <a:lnTo>
                    <a:pt x="9051" y="32136"/>
                  </a:lnTo>
                  <a:lnTo>
                    <a:pt x="8505" y="32561"/>
                  </a:lnTo>
                  <a:lnTo>
                    <a:pt x="7897" y="33107"/>
                  </a:lnTo>
                  <a:lnTo>
                    <a:pt x="7350" y="33715"/>
                  </a:lnTo>
                  <a:lnTo>
                    <a:pt x="6925" y="34383"/>
                  </a:lnTo>
                  <a:lnTo>
                    <a:pt x="6743" y="34748"/>
                  </a:lnTo>
                  <a:lnTo>
                    <a:pt x="6682" y="35112"/>
                  </a:lnTo>
                  <a:lnTo>
                    <a:pt x="6621" y="35477"/>
                  </a:lnTo>
                  <a:lnTo>
                    <a:pt x="6621" y="35841"/>
                  </a:lnTo>
                  <a:lnTo>
                    <a:pt x="6682" y="36145"/>
                  </a:lnTo>
                  <a:lnTo>
                    <a:pt x="6864" y="36509"/>
                  </a:lnTo>
                  <a:lnTo>
                    <a:pt x="7107" y="36813"/>
                  </a:lnTo>
                  <a:lnTo>
                    <a:pt x="7472" y="37056"/>
                  </a:lnTo>
                  <a:lnTo>
                    <a:pt x="7836" y="37238"/>
                  </a:lnTo>
                  <a:lnTo>
                    <a:pt x="8262" y="37420"/>
                  </a:lnTo>
                  <a:lnTo>
                    <a:pt x="8383" y="38210"/>
                  </a:lnTo>
                  <a:lnTo>
                    <a:pt x="8505" y="39061"/>
                  </a:lnTo>
                  <a:lnTo>
                    <a:pt x="8687" y="39850"/>
                  </a:lnTo>
                  <a:lnTo>
                    <a:pt x="8991" y="41430"/>
                  </a:lnTo>
                  <a:lnTo>
                    <a:pt x="9355" y="43009"/>
                  </a:lnTo>
                  <a:lnTo>
                    <a:pt x="9719" y="44588"/>
                  </a:lnTo>
                  <a:lnTo>
                    <a:pt x="10084" y="46229"/>
                  </a:lnTo>
                  <a:lnTo>
                    <a:pt x="10205" y="47383"/>
                  </a:lnTo>
                  <a:lnTo>
                    <a:pt x="10388" y="48537"/>
                  </a:lnTo>
                  <a:lnTo>
                    <a:pt x="9355" y="48598"/>
                  </a:lnTo>
                  <a:lnTo>
                    <a:pt x="8444" y="48415"/>
                  </a:lnTo>
                  <a:lnTo>
                    <a:pt x="7533" y="48112"/>
                  </a:lnTo>
                  <a:lnTo>
                    <a:pt x="6682" y="47747"/>
                  </a:lnTo>
                  <a:lnTo>
                    <a:pt x="5832" y="47261"/>
                  </a:lnTo>
                  <a:lnTo>
                    <a:pt x="5103" y="46715"/>
                  </a:lnTo>
                  <a:lnTo>
                    <a:pt x="4435" y="45986"/>
                  </a:lnTo>
                  <a:lnTo>
                    <a:pt x="3827" y="45257"/>
                  </a:lnTo>
                  <a:lnTo>
                    <a:pt x="3341" y="44406"/>
                  </a:lnTo>
                  <a:lnTo>
                    <a:pt x="3037" y="43738"/>
                  </a:lnTo>
                  <a:lnTo>
                    <a:pt x="2794" y="43070"/>
                  </a:lnTo>
                  <a:lnTo>
                    <a:pt x="2551" y="42402"/>
                  </a:lnTo>
                  <a:lnTo>
                    <a:pt x="2430" y="41733"/>
                  </a:lnTo>
                  <a:lnTo>
                    <a:pt x="2187" y="40336"/>
                  </a:lnTo>
                  <a:lnTo>
                    <a:pt x="2005" y="38878"/>
                  </a:lnTo>
                  <a:lnTo>
                    <a:pt x="1701" y="35537"/>
                  </a:lnTo>
                  <a:lnTo>
                    <a:pt x="1519" y="32136"/>
                  </a:lnTo>
                  <a:lnTo>
                    <a:pt x="1397" y="28673"/>
                  </a:lnTo>
                  <a:lnTo>
                    <a:pt x="1276" y="25271"/>
                  </a:lnTo>
                  <a:lnTo>
                    <a:pt x="1276" y="21809"/>
                  </a:lnTo>
                  <a:lnTo>
                    <a:pt x="1336" y="18346"/>
                  </a:lnTo>
                  <a:lnTo>
                    <a:pt x="1458" y="15005"/>
                  </a:lnTo>
                  <a:lnTo>
                    <a:pt x="1579" y="13365"/>
                  </a:lnTo>
                  <a:lnTo>
                    <a:pt x="1762" y="11725"/>
                  </a:lnTo>
                  <a:lnTo>
                    <a:pt x="2005" y="10267"/>
                  </a:lnTo>
                  <a:lnTo>
                    <a:pt x="2308" y="8809"/>
                  </a:lnTo>
                  <a:lnTo>
                    <a:pt x="2734" y="7351"/>
                  </a:lnTo>
                  <a:lnTo>
                    <a:pt x="2977" y="6683"/>
                  </a:lnTo>
                  <a:lnTo>
                    <a:pt x="3280" y="6015"/>
                  </a:lnTo>
                  <a:lnTo>
                    <a:pt x="3584" y="5407"/>
                  </a:lnTo>
                  <a:lnTo>
                    <a:pt x="3949" y="4800"/>
                  </a:lnTo>
                  <a:lnTo>
                    <a:pt x="4313" y="4253"/>
                  </a:lnTo>
                  <a:lnTo>
                    <a:pt x="4799" y="3767"/>
                  </a:lnTo>
                  <a:lnTo>
                    <a:pt x="5224" y="3281"/>
                  </a:lnTo>
                  <a:lnTo>
                    <a:pt x="5771" y="2856"/>
                  </a:lnTo>
                  <a:lnTo>
                    <a:pt x="6318" y="2431"/>
                  </a:lnTo>
                  <a:lnTo>
                    <a:pt x="6925" y="2127"/>
                  </a:lnTo>
                  <a:lnTo>
                    <a:pt x="7533" y="1884"/>
                  </a:lnTo>
                  <a:lnTo>
                    <a:pt x="8201" y="1641"/>
                  </a:lnTo>
                  <a:lnTo>
                    <a:pt x="8869" y="1520"/>
                  </a:lnTo>
                  <a:lnTo>
                    <a:pt x="9537" y="1398"/>
                  </a:lnTo>
                  <a:lnTo>
                    <a:pt x="10205" y="1337"/>
                  </a:lnTo>
                  <a:lnTo>
                    <a:pt x="10934" y="1277"/>
                  </a:lnTo>
                  <a:close/>
                  <a:moveTo>
                    <a:pt x="17191" y="50056"/>
                  </a:moveTo>
                  <a:lnTo>
                    <a:pt x="17677" y="50177"/>
                  </a:lnTo>
                  <a:lnTo>
                    <a:pt x="17859" y="50238"/>
                  </a:lnTo>
                  <a:lnTo>
                    <a:pt x="18042" y="50359"/>
                  </a:lnTo>
                  <a:lnTo>
                    <a:pt x="18224" y="50542"/>
                  </a:lnTo>
                  <a:lnTo>
                    <a:pt x="18406" y="50785"/>
                  </a:lnTo>
                  <a:lnTo>
                    <a:pt x="18102" y="50967"/>
                  </a:lnTo>
                  <a:lnTo>
                    <a:pt x="17859" y="51028"/>
                  </a:lnTo>
                  <a:lnTo>
                    <a:pt x="17252" y="51149"/>
                  </a:lnTo>
                  <a:lnTo>
                    <a:pt x="16402" y="51392"/>
                  </a:lnTo>
                  <a:lnTo>
                    <a:pt x="15490" y="51513"/>
                  </a:lnTo>
                  <a:lnTo>
                    <a:pt x="14640" y="51635"/>
                  </a:lnTo>
                  <a:lnTo>
                    <a:pt x="13789" y="51696"/>
                  </a:lnTo>
                  <a:lnTo>
                    <a:pt x="12028" y="51696"/>
                  </a:lnTo>
                  <a:lnTo>
                    <a:pt x="10266" y="51635"/>
                  </a:lnTo>
                  <a:lnTo>
                    <a:pt x="8565" y="51513"/>
                  </a:lnTo>
                  <a:lnTo>
                    <a:pt x="7776" y="51453"/>
                  </a:lnTo>
                  <a:lnTo>
                    <a:pt x="7715" y="51453"/>
                  </a:lnTo>
                  <a:lnTo>
                    <a:pt x="7715" y="51331"/>
                  </a:lnTo>
                  <a:lnTo>
                    <a:pt x="7715" y="50906"/>
                  </a:lnTo>
                  <a:lnTo>
                    <a:pt x="7715" y="50663"/>
                  </a:lnTo>
                  <a:lnTo>
                    <a:pt x="7715" y="50420"/>
                  </a:lnTo>
                  <a:lnTo>
                    <a:pt x="7836" y="50299"/>
                  </a:lnTo>
                  <a:lnTo>
                    <a:pt x="7958" y="50238"/>
                  </a:lnTo>
                  <a:lnTo>
                    <a:pt x="8079" y="50238"/>
                  </a:lnTo>
                  <a:lnTo>
                    <a:pt x="8930" y="50177"/>
                  </a:lnTo>
                  <a:lnTo>
                    <a:pt x="10934" y="50116"/>
                  </a:lnTo>
                  <a:lnTo>
                    <a:pt x="12332" y="50056"/>
                  </a:lnTo>
                  <a:lnTo>
                    <a:pt x="13789" y="50056"/>
                  </a:lnTo>
                  <a:lnTo>
                    <a:pt x="15247" y="50116"/>
                  </a:lnTo>
                  <a:lnTo>
                    <a:pt x="16645" y="50056"/>
                  </a:lnTo>
                  <a:close/>
                  <a:moveTo>
                    <a:pt x="17799" y="52971"/>
                  </a:moveTo>
                  <a:lnTo>
                    <a:pt x="17859" y="53032"/>
                  </a:lnTo>
                  <a:lnTo>
                    <a:pt x="18102" y="53275"/>
                  </a:lnTo>
                  <a:lnTo>
                    <a:pt x="18285" y="53579"/>
                  </a:lnTo>
                  <a:lnTo>
                    <a:pt x="18285" y="53761"/>
                  </a:lnTo>
                  <a:lnTo>
                    <a:pt x="18285" y="53883"/>
                  </a:lnTo>
                  <a:lnTo>
                    <a:pt x="18224" y="54065"/>
                  </a:lnTo>
                  <a:lnTo>
                    <a:pt x="18102" y="54186"/>
                  </a:lnTo>
                  <a:lnTo>
                    <a:pt x="17859" y="54308"/>
                  </a:lnTo>
                  <a:lnTo>
                    <a:pt x="17616" y="54429"/>
                  </a:lnTo>
                  <a:lnTo>
                    <a:pt x="17070" y="54551"/>
                  </a:lnTo>
                  <a:lnTo>
                    <a:pt x="16037" y="54733"/>
                  </a:lnTo>
                  <a:lnTo>
                    <a:pt x="14761" y="54976"/>
                  </a:lnTo>
                  <a:lnTo>
                    <a:pt x="13546" y="55158"/>
                  </a:lnTo>
                  <a:lnTo>
                    <a:pt x="12271" y="55280"/>
                  </a:lnTo>
                  <a:lnTo>
                    <a:pt x="10995" y="55340"/>
                  </a:lnTo>
                  <a:lnTo>
                    <a:pt x="9233" y="55340"/>
                  </a:lnTo>
                  <a:lnTo>
                    <a:pt x="8930" y="55280"/>
                  </a:lnTo>
                  <a:lnTo>
                    <a:pt x="8687" y="55158"/>
                  </a:lnTo>
                  <a:lnTo>
                    <a:pt x="8505" y="55098"/>
                  </a:lnTo>
                  <a:lnTo>
                    <a:pt x="8322" y="54915"/>
                  </a:lnTo>
                  <a:lnTo>
                    <a:pt x="8079" y="54612"/>
                  </a:lnTo>
                  <a:lnTo>
                    <a:pt x="7958" y="54186"/>
                  </a:lnTo>
                  <a:lnTo>
                    <a:pt x="7897" y="53761"/>
                  </a:lnTo>
                  <a:lnTo>
                    <a:pt x="7897" y="53579"/>
                  </a:lnTo>
                  <a:lnTo>
                    <a:pt x="8444" y="53579"/>
                  </a:lnTo>
                  <a:lnTo>
                    <a:pt x="9780" y="53457"/>
                  </a:lnTo>
                  <a:lnTo>
                    <a:pt x="12392" y="53336"/>
                  </a:lnTo>
                  <a:lnTo>
                    <a:pt x="15126" y="53214"/>
                  </a:lnTo>
                  <a:lnTo>
                    <a:pt x="16462" y="53093"/>
                  </a:lnTo>
                  <a:lnTo>
                    <a:pt x="17799" y="52971"/>
                  </a:lnTo>
                  <a:close/>
                  <a:moveTo>
                    <a:pt x="16888" y="56009"/>
                  </a:moveTo>
                  <a:lnTo>
                    <a:pt x="17009" y="56191"/>
                  </a:lnTo>
                  <a:lnTo>
                    <a:pt x="17130" y="56373"/>
                  </a:lnTo>
                  <a:lnTo>
                    <a:pt x="17191" y="56495"/>
                  </a:lnTo>
                  <a:lnTo>
                    <a:pt x="17252" y="56616"/>
                  </a:lnTo>
                  <a:lnTo>
                    <a:pt x="17191" y="56859"/>
                  </a:lnTo>
                  <a:lnTo>
                    <a:pt x="17070" y="57102"/>
                  </a:lnTo>
                  <a:lnTo>
                    <a:pt x="16948" y="57284"/>
                  </a:lnTo>
                  <a:lnTo>
                    <a:pt x="16705" y="57588"/>
                  </a:lnTo>
                  <a:lnTo>
                    <a:pt x="16341" y="57770"/>
                  </a:lnTo>
                  <a:lnTo>
                    <a:pt x="15976" y="57892"/>
                  </a:lnTo>
                  <a:lnTo>
                    <a:pt x="15612" y="58013"/>
                  </a:lnTo>
                  <a:lnTo>
                    <a:pt x="14701" y="58196"/>
                  </a:lnTo>
                  <a:lnTo>
                    <a:pt x="13789" y="58317"/>
                  </a:lnTo>
                  <a:lnTo>
                    <a:pt x="12878" y="58378"/>
                  </a:lnTo>
                  <a:lnTo>
                    <a:pt x="11056" y="58378"/>
                  </a:lnTo>
                  <a:lnTo>
                    <a:pt x="10145" y="58317"/>
                  </a:lnTo>
                  <a:lnTo>
                    <a:pt x="9233" y="58196"/>
                  </a:lnTo>
                  <a:lnTo>
                    <a:pt x="8748" y="58135"/>
                  </a:lnTo>
                  <a:lnTo>
                    <a:pt x="8383" y="57953"/>
                  </a:lnTo>
                  <a:lnTo>
                    <a:pt x="8140" y="57710"/>
                  </a:lnTo>
                  <a:lnTo>
                    <a:pt x="8079" y="57588"/>
                  </a:lnTo>
                  <a:lnTo>
                    <a:pt x="8079" y="57527"/>
                  </a:lnTo>
                  <a:lnTo>
                    <a:pt x="8140" y="57284"/>
                  </a:lnTo>
                  <a:lnTo>
                    <a:pt x="8322" y="57102"/>
                  </a:lnTo>
                  <a:lnTo>
                    <a:pt x="9112" y="56616"/>
                  </a:lnTo>
                  <a:lnTo>
                    <a:pt x="12089" y="56616"/>
                  </a:lnTo>
                  <a:lnTo>
                    <a:pt x="13729" y="56495"/>
                  </a:lnTo>
                  <a:lnTo>
                    <a:pt x="15308" y="56312"/>
                  </a:lnTo>
                  <a:lnTo>
                    <a:pt x="16888" y="56009"/>
                  </a:lnTo>
                  <a:close/>
                  <a:moveTo>
                    <a:pt x="10691" y="1"/>
                  </a:moveTo>
                  <a:lnTo>
                    <a:pt x="9962" y="62"/>
                  </a:lnTo>
                  <a:lnTo>
                    <a:pt x="9173" y="122"/>
                  </a:lnTo>
                  <a:lnTo>
                    <a:pt x="8444" y="305"/>
                  </a:lnTo>
                  <a:lnTo>
                    <a:pt x="7776" y="426"/>
                  </a:lnTo>
                  <a:lnTo>
                    <a:pt x="7047" y="669"/>
                  </a:lnTo>
                  <a:lnTo>
                    <a:pt x="6378" y="973"/>
                  </a:lnTo>
                  <a:lnTo>
                    <a:pt x="5710" y="1337"/>
                  </a:lnTo>
                  <a:lnTo>
                    <a:pt x="5103" y="1702"/>
                  </a:lnTo>
                  <a:lnTo>
                    <a:pt x="4495" y="2188"/>
                  </a:lnTo>
                  <a:lnTo>
                    <a:pt x="3949" y="2674"/>
                  </a:lnTo>
                  <a:lnTo>
                    <a:pt x="3463" y="3281"/>
                  </a:lnTo>
                  <a:lnTo>
                    <a:pt x="2977" y="3949"/>
                  </a:lnTo>
                  <a:lnTo>
                    <a:pt x="2551" y="4618"/>
                  </a:lnTo>
                  <a:lnTo>
                    <a:pt x="2187" y="5286"/>
                  </a:lnTo>
                  <a:lnTo>
                    <a:pt x="1822" y="6015"/>
                  </a:lnTo>
                  <a:lnTo>
                    <a:pt x="1519" y="6744"/>
                  </a:lnTo>
                  <a:lnTo>
                    <a:pt x="1276" y="7533"/>
                  </a:lnTo>
                  <a:lnTo>
                    <a:pt x="1094" y="8323"/>
                  </a:lnTo>
                  <a:lnTo>
                    <a:pt x="729" y="9902"/>
                  </a:lnTo>
                  <a:lnTo>
                    <a:pt x="486" y="11482"/>
                  </a:lnTo>
                  <a:lnTo>
                    <a:pt x="304" y="13122"/>
                  </a:lnTo>
                  <a:lnTo>
                    <a:pt x="182" y="14641"/>
                  </a:lnTo>
                  <a:lnTo>
                    <a:pt x="61" y="18285"/>
                  </a:lnTo>
                  <a:lnTo>
                    <a:pt x="0" y="21930"/>
                  </a:lnTo>
                  <a:lnTo>
                    <a:pt x="0" y="25514"/>
                  </a:lnTo>
                  <a:lnTo>
                    <a:pt x="122" y="29159"/>
                  </a:lnTo>
                  <a:lnTo>
                    <a:pt x="304" y="32864"/>
                  </a:lnTo>
                  <a:lnTo>
                    <a:pt x="547" y="36570"/>
                  </a:lnTo>
                  <a:lnTo>
                    <a:pt x="668" y="38149"/>
                  </a:lnTo>
                  <a:lnTo>
                    <a:pt x="790" y="39790"/>
                  </a:lnTo>
                  <a:lnTo>
                    <a:pt x="1033" y="41369"/>
                  </a:lnTo>
                  <a:lnTo>
                    <a:pt x="1215" y="42159"/>
                  </a:lnTo>
                  <a:lnTo>
                    <a:pt x="1397" y="42948"/>
                  </a:lnTo>
                  <a:lnTo>
                    <a:pt x="1640" y="43677"/>
                  </a:lnTo>
                  <a:lnTo>
                    <a:pt x="1883" y="44345"/>
                  </a:lnTo>
                  <a:lnTo>
                    <a:pt x="2187" y="45014"/>
                  </a:lnTo>
                  <a:lnTo>
                    <a:pt x="2551" y="45621"/>
                  </a:lnTo>
                  <a:lnTo>
                    <a:pt x="2977" y="46229"/>
                  </a:lnTo>
                  <a:lnTo>
                    <a:pt x="3402" y="46836"/>
                  </a:lnTo>
                  <a:lnTo>
                    <a:pt x="3888" y="47383"/>
                  </a:lnTo>
                  <a:lnTo>
                    <a:pt x="4435" y="47869"/>
                  </a:lnTo>
                  <a:lnTo>
                    <a:pt x="4981" y="48233"/>
                  </a:lnTo>
                  <a:lnTo>
                    <a:pt x="5528" y="48598"/>
                  </a:lnTo>
                  <a:lnTo>
                    <a:pt x="6135" y="48901"/>
                  </a:lnTo>
                  <a:lnTo>
                    <a:pt x="6743" y="49205"/>
                  </a:lnTo>
                  <a:lnTo>
                    <a:pt x="6500" y="49448"/>
                  </a:lnTo>
                  <a:lnTo>
                    <a:pt x="6378" y="49752"/>
                  </a:lnTo>
                  <a:lnTo>
                    <a:pt x="6378" y="49995"/>
                  </a:lnTo>
                  <a:lnTo>
                    <a:pt x="6257" y="50542"/>
                  </a:lnTo>
                  <a:lnTo>
                    <a:pt x="6257" y="51149"/>
                  </a:lnTo>
                  <a:lnTo>
                    <a:pt x="6257" y="51574"/>
                  </a:lnTo>
                  <a:lnTo>
                    <a:pt x="6318" y="52060"/>
                  </a:lnTo>
                  <a:lnTo>
                    <a:pt x="6561" y="52425"/>
                  </a:lnTo>
                  <a:lnTo>
                    <a:pt x="6682" y="52607"/>
                  </a:lnTo>
                  <a:lnTo>
                    <a:pt x="6864" y="52728"/>
                  </a:lnTo>
                  <a:lnTo>
                    <a:pt x="6743" y="52971"/>
                  </a:lnTo>
                  <a:lnTo>
                    <a:pt x="6621" y="53275"/>
                  </a:lnTo>
                  <a:lnTo>
                    <a:pt x="6621" y="53579"/>
                  </a:lnTo>
                  <a:lnTo>
                    <a:pt x="6621" y="53883"/>
                  </a:lnTo>
                  <a:lnTo>
                    <a:pt x="6743" y="54490"/>
                  </a:lnTo>
                  <a:lnTo>
                    <a:pt x="6925" y="55098"/>
                  </a:lnTo>
                  <a:lnTo>
                    <a:pt x="7107" y="55401"/>
                  </a:lnTo>
                  <a:lnTo>
                    <a:pt x="7290" y="55644"/>
                  </a:lnTo>
                  <a:lnTo>
                    <a:pt x="7472" y="55887"/>
                  </a:lnTo>
                  <a:lnTo>
                    <a:pt x="7715" y="56130"/>
                  </a:lnTo>
                  <a:lnTo>
                    <a:pt x="7836" y="56130"/>
                  </a:lnTo>
                  <a:lnTo>
                    <a:pt x="7533" y="56312"/>
                  </a:lnTo>
                  <a:lnTo>
                    <a:pt x="7350" y="56434"/>
                  </a:lnTo>
                  <a:lnTo>
                    <a:pt x="7168" y="56616"/>
                  </a:lnTo>
                  <a:lnTo>
                    <a:pt x="7047" y="56859"/>
                  </a:lnTo>
                  <a:lnTo>
                    <a:pt x="6925" y="57041"/>
                  </a:lnTo>
                  <a:lnTo>
                    <a:pt x="6864" y="57284"/>
                  </a:lnTo>
                  <a:lnTo>
                    <a:pt x="6864" y="57527"/>
                  </a:lnTo>
                  <a:lnTo>
                    <a:pt x="6925" y="57770"/>
                  </a:lnTo>
                  <a:lnTo>
                    <a:pt x="6986" y="58013"/>
                  </a:lnTo>
                  <a:lnTo>
                    <a:pt x="7047" y="58256"/>
                  </a:lnTo>
                  <a:lnTo>
                    <a:pt x="7229" y="58499"/>
                  </a:lnTo>
                  <a:lnTo>
                    <a:pt x="7411" y="58682"/>
                  </a:lnTo>
                  <a:lnTo>
                    <a:pt x="7654" y="58864"/>
                  </a:lnTo>
                  <a:lnTo>
                    <a:pt x="7836" y="58985"/>
                  </a:lnTo>
                  <a:lnTo>
                    <a:pt x="8383" y="59228"/>
                  </a:lnTo>
                  <a:lnTo>
                    <a:pt x="8930" y="59350"/>
                  </a:lnTo>
                  <a:lnTo>
                    <a:pt x="10145" y="59532"/>
                  </a:lnTo>
                  <a:lnTo>
                    <a:pt x="10084" y="59653"/>
                  </a:lnTo>
                  <a:lnTo>
                    <a:pt x="10023" y="59896"/>
                  </a:lnTo>
                  <a:lnTo>
                    <a:pt x="10023" y="60139"/>
                  </a:lnTo>
                  <a:lnTo>
                    <a:pt x="10084" y="60686"/>
                  </a:lnTo>
                  <a:lnTo>
                    <a:pt x="10266" y="61233"/>
                  </a:lnTo>
                  <a:lnTo>
                    <a:pt x="10570" y="61597"/>
                  </a:lnTo>
                  <a:lnTo>
                    <a:pt x="10874" y="61962"/>
                  </a:lnTo>
                  <a:lnTo>
                    <a:pt x="11299" y="62266"/>
                  </a:lnTo>
                  <a:lnTo>
                    <a:pt x="11724" y="62509"/>
                  </a:lnTo>
                  <a:lnTo>
                    <a:pt x="12210" y="62630"/>
                  </a:lnTo>
                  <a:lnTo>
                    <a:pt x="12696" y="62630"/>
                  </a:lnTo>
                  <a:lnTo>
                    <a:pt x="13243" y="62569"/>
                  </a:lnTo>
                  <a:lnTo>
                    <a:pt x="13729" y="62448"/>
                  </a:lnTo>
                  <a:lnTo>
                    <a:pt x="14215" y="62266"/>
                  </a:lnTo>
                  <a:lnTo>
                    <a:pt x="14640" y="61962"/>
                  </a:lnTo>
                  <a:lnTo>
                    <a:pt x="15004" y="61658"/>
                  </a:lnTo>
                  <a:lnTo>
                    <a:pt x="15308" y="61233"/>
                  </a:lnTo>
                  <a:lnTo>
                    <a:pt x="15490" y="60990"/>
                  </a:lnTo>
                  <a:lnTo>
                    <a:pt x="15551" y="60686"/>
                  </a:lnTo>
                  <a:lnTo>
                    <a:pt x="15612" y="60443"/>
                  </a:lnTo>
                  <a:lnTo>
                    <a:pt x="15673" y="60139"/>
                  </a:lnTo>
                  <a:lnTo>
                    <a:pt x="15673" y="59836"/>
                  </a:lnTo>
                  <a:lnTo>
                    <a:pt x="15612" y="59532"/>
                  </a:lnTo>
                  <a:lnTo>
                    <a:pt x="15551" y="59350"/>
                  </a:lnTo>
                  <a:lnTo>
                    <a:pt x="16098" y="59228"/>
                  </a:lnTo>
                  <a:lnTo>
                    <a:pt x="16705" y="59046"/>
                  </a:lnTo>
                  <a:lnTo>
                    <a:pt x="17191" y="58803"/>
                  </a:lnTo>
                  <a:lnTo>
                    <a:pt x="17616" y="58499"/>
                  </a:lnTo>
                  <a:lnTo>
                    <a:pt x="17981" y="58135"/>
                  </a:lnTo>
                  <a:lnTo>
                    <a:pt x="18285" y="57710"/>
                  </a:lnTo>
                  <a:lnTo>
                    <a:pt x="18528" y="57163"/>
                  </a:lnTo>
                  <a:lnTo>
                    <a:pt x="18588" y="56677"/>
                  </a:lnTo>
                  <a:lnTo>
                    <a:pt x="18528" y="56130"/>
                  </a:lnTo>
                  <a:lnTo>
                    <a:pt x="18406" y="55644"/>
                  </a:lnTo>
                  <a:lnTo>
                    <a:pt x="18771" y="55462"/>
                  </a:lnTo>
                  <a:lnTo>
                    <a:pt x="19074" y="55280"/>
                  </a:lnTo>
                  <a:lnTo>
                    <a:pt x="19317" y="55037"/>
                  </a:lnTo>
                  <a:lnTo>
                    <a:pt x="19560" y="54672"/>
                  </a:lnTo>
                  <a:lnTo>
                    <a:pt x="19682" y="54369"/>
                  </a:lnTo>
                  <a:lnTo>
                    <a:pt x="19743" y="54065"/>
                  </a:lnTo>
                  <a:lnTo>
                    <a:pt x="19743" y="53700"/>
                  </a:lnTo>
                  <a:lnTo>
                    <a:pt x="19743" y="53397"/>
                  </a:lnTo>
                  <a:lnTo>
                    <a:pt x="19621" y="53093"/>
                  </a:lnTo>
                  <a:lnTo>
                    <a:pt x="19500" y="52728"/>
                  </a:lnTo>
                  <a:lnTo>
                    <a:pt x="19317" y="52485"/>
                  </a:lnTo>
                  <a:lnTo>
                    <a:pt x="19135" y="52182"/>
                  </a:lnTo>
                  <a:lnTo>
                    <a:pt x="19378" y="52060"/>
                  </a:lnTo>
                  <a:lnTo>
                    <a:pt x="19560" y="51878"/>
                  </a:lnTo>
                  <a:lnTo>
                    <a:pt x="19743" y="51635"/>
                  </a:lnTo>
                  <a:lnTo>
                    <a:pt x="19864" y="51453"/>
                  </a:lnTo>
                  <a:lnTo>
                    <a:pt x="19986" y="51210"/>
                  </a:lnTo>
                  <a:lnTo>
                    <a:pt x="19986" y="50967"/>
                  </a:lnTo>
                  <a:lnTo>
                    <a:pt x="19986" y="50724"/>
                  </a:lnTo>
                  <a:lnTo>
                    <a:pt x="19986" y="50481"/>
                  </a:lnTo>
                  <a:lnTo>
                    <a:pt x="19803" y="49995"/>
                  </a:lnTo>
                  <a:lnTo>
                    <a:pt x="19500" y="49570"/>
                  </a:lnTo>
                  <a:lnTo>
                    <a:pt x="19135" y="49205"/>
                  </a:lnTo>
                  <a:lnTo>
                    <a:pt x="19743" y="48841"/>
                  </a:lnTo>
                  <a:lnTo>
                    <a:pt x="20289" y="48415"/>
                  </a:lnTo>
                  <a:lnTo>
                    <a:pt x="20775" y="47990"/>
                  </a:lnTo>
                  <a:lnTo>
                    <a:pt x="21322" y="47565"/>
                  </a:lnTo>
                  <a:lnTo>
                    <a:pt x="21808" y="46958"/>
                  </a:lnTo>
                  <a:lnTo>
                    <a:pt x="22294" y="46411"/>
                  </a:lnTo>
                  <a:lnTo>
                    <a:pt x="22780" y="45743"/>
                  </a:lnTo>
                  <a:lnTo>
                    <a:pt x="23205" y="45135"/>
                  </a:lnTo>
                  <a:lnTo>
                    <a:pt x="23570" y="44467"/>
                  </a:lnTo>
                  <a:lnTo>
                    <a:pt x="23873" y="43738"/>
                  </a:lnTo>
                  <a:lnTo>
                    <a:pt x="24481" y="42341"/>
                  </a:lnTo>
                  <a:lnTo>
                    <a:pt x="24906" y="40822"/>
                  </a:lnTo>
                  <a:lnTo>
                    <a:pt x="25270" y="39304"/>
                  </a:lnTo>
                  <a:lnTo>
                    <a:pt x="25513" y="37785"/>
                  </a:lnTo>
                  <a:lnTo>
                    <a:pt x="25696" y="36266"/>
                  </a:lnTo>
                  <a:lnTo>
                    <a:pt x="25878" y="34505"/>
                  </a:lnTo>
                  <a:lnTo>
                    <a:pt x="25999" y="32804"/>
                  </a:lnTo>
                  <a:lnTo>
                    <a:pt x="26121" y="31042"/>
                  </a:lnTo>
                  <a:lnTo>
                    <a:pt x="26121" y="29280"/>
                  </a:lnTo>
                  <a:lnTo>
                    <a:pt x="26121" y="27458"/>
                  </a:lnTo>
                  <a:lnTo>
                    <a:pt x="26121" y="25696"/>
                  </a:lnTo>
                  <a:lnTo>
                    <a:pt x="26060" y="23935"/>
                  </a:lnTo>
                  <a:lnTo>
                    <a:pt x="25939" y="22234"/>
                  </a:lnTo>
                  <a:lnTo>
                    <a:pt x="25756" y="20412"/>
                  </a:lnTo>
                  <a:lnTo>
                    <a:pt x="25574" y="18589"/>
                  </a:lnTo>
                  <a:lnTo>
                    <a:pt x="25331" y="16828"/>
                  </a:lnTo>
                  <a:lnTo>
                    <a:pt x="25088" y="15066"/>
                  </a:lnTo>
                  <a:lnTo>
                    <a:pt x="24785" y="13365"/>
                  </a:lnTo>
                  <a:lnTo>
                    <a:pt x="24420" y="11664"/>
                  </a:lnTo>
                  <a:lnTo>
                    <a:pt x="24056" y="10024"/>
                  </a:lnTo>
                  <a:lnTo>
                    <a:pt x="23570" y="8384"/>
                  </a:lnTo>
                  <a:lnTo>
                    <a:pt x="23266" y="7655"/>
                  </a:lnTo>
                  <a:lnTo>
                    <a:pt x="22962" y="6926"/>
                  </a:lnTo>
                  <a:lnTo>
                    <a:pt x="22658" y="6258"/>
                  </a:lnTo>
                  <a:lnTo>
                    <a:pt x="22233" y="5590"/>
                  </a:lnTo>
                  <a:lnTo>
                    <a:pt x="21808" y="4921"/>
                  </a:lnTo>
                  <a:lnTo>
                    <a:pt x="21322" y="4314"/>
                  </a:lnTo>
                  <a:lnTo>
                    <a:pt x="20836" y="3767"/>
                  </a:lnTo>
                  <a:lnTo>
                    <a:pt x="20229" y="3220"/>
                  </a:lnTo>
                  <a:lnTo>
                    <a:pt x="19682" y="2795"/>
                  </a:lnTo>
                  <a:lnTo>
                    <a:pt x="19074" y="2370"/>
                  </a:lnTo>
                  <a:lnTo>
                    <a:pt x="18467" y="2005"/>
                  </a:lnTo>
                  <a:lnTo>
                    <a:pt x="17799" y="1641"/>
                  </a:lnTo>
                  <a:lnTo>
                    <a:pt x="17130" y="1337"/>
                  </a:lnTo>
                  <a:lnTo>
                    <a:pt x="16462" y="1034"/>
                  </a:lnTo>
                  <a:lnTo>
                    <a:pt x="15126" y="608"/>
                  </a:lnTo>
                  <a:lnTo>
                    <a:pt x="13668" y="244"/>
                  </a:lnTo>
                  <a:lnTo>
                    <a:pt x="12939" y="183"/>
                  </a:lnTo>
                  <a:lnTo>
                    <a:pt x="12210" y="62"/>
                  </a:lnTo>
                  <a:lnTo>
                    <a:pt x="11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9;p69">
              <a:extLst>
                <a:ext uri="{FF2B5EF4-FFF2-40B4-BE49-F238E27FC236}">
                  <a16:creationId xmlns:a16="http://schemas.microsoft.com/office/drawing/2014/main" id="{CDF7042B-02B4-1CA5-8B0B-C45D9F058EB6}"/>
                </a:ext>
              </a:extLst>
            </p:cNvPr>
            <p:cNvSpPr/>
            <p:nvPr/>
          </p:nvSpPr>
          <p:spPr>
            <a:xfrm>
              <a:off x="844050" y="3389025"/>
              <a:ext cx="243025" cy="537625"/>
            </a:xfrm>
            <a:custGeom>
              <a:avLst/>
              <a:gdLst/>
              <a:ahLst/>
              <a:cxnLst/>
              <a:rect l="l" t="t" r="r" b="b"/>
              <a:pathLst>
                <a:path w="9721" h="21505" extrusionOk="0">
                  <a:moveTo>
                    <a:pt x="365" y="0"/>
                  </a:moveTo>
                  <a:lnTo>
                    <a:pt x="122" y="61"/>
                  </a:lnTo>
                  <a:lnTo>
                    <a:pt x="1" y="243"/>
                  </a:lnTo>
                  <a:lnTo>
                    <a:pt x="1" y="365"/>
                  </a:lnTo>
                  <a:lnTo>
                    <a:pt x="1" y="486"/>
                  </a:lnTo>
                  <a:lnTo>
                    <a:pt x="244" y="911"/>
                  </a:lnTo>
                  <a:lnTo>
                    <a:pt x="547" y="1397"/>
                  </a:lnTo>
                  <a:lnTo>
                    <a:pt x="1216" y="2248"/>
                  </a:lnTo>
                  <a:lnTo>
                    <a:pt x="1884" y="3098"/>
                  </a:lnTo>
                  <a:lnTo>
                    <a:pt x="2491" y="3949"/>
                  </a:lnTo>
                  <a:lnTo>
                    <a:pt x="3099" y="4860"/>
                  </a:lnTo>
                  <a:lnTo>
                    <a:pt x="3706" y="5832"/>
                  </a:lnTo>
                  <a:lnTo>
                    <a:pt x="4253" y="6804"/>
                  </a:lnTo>
                  <a:lnTo>
                    <a:pt x="4739" y="7776"/>
                  </a:lnTo>
                  <a:lnTo>
                    <a:pt x="5225" y="8748"/>
                  </a:lnTo>
                  <a:lnTo>
                    <a:pt x="5650" y="9719"/>
                  </a:lnTo>
                  <a:lnTo>
                    <a:pt x="6440" y="11724"/>
                  </a:lnTo>
                  <a:lnTo>
                    <a:pt x="7108" y="13789"/>
                  </a:lnTo>
                  <a:lnTo>
                    <a:pt x="7655" y="15916"/>
                  </a:lnTo>
                  <a:lnTo>
                    <a:pt x="7898" y="17130"/>
                  </a:lnTo>
                  <a:lnTo>
                    <a:pt x="8080" y="18345"/>
                  </a:lnTo>
                  <a:lnTo>
                    <a:pt x="8201" y="19560"/>
                  </a:lnTo>
                  <a:lnTo>
                    <a:pt x="8323" y="20836"/>
                  </a:lnTo>
                  <a:lnTo>
                    <a:pt x="8384" y="21140"/>
                  </a:lnTo>
                  <a:lnTo>
                    <a:pt x="8566" y="21322"/>
                  </a:lnTo>
                  <a:lnTo>
                    <a:pt x="8809" y="21443"/>
                  </a:lnTo>
                  <a:lnTo>
                    <a:pt x="9052" y="21504"/>
                  </a:lnTo>
                  <a:lnTo>
                    <a:pt x="9295" y="21443"/>
                  </a:lnTo>
                  <a:lnTo>
                    <a:pt x="9538" y="21322"/>
                  </a:lnTo>
                  <a:lnTo>
                    <a:pt x="9659" y="21140"/>
                  </a:lnTo>
                  <a:lnTo>
                    <a:pt x="9720" y="20836"/>
                  </a:lnTo>
                  <a:lnTo>
                    <a:pt x="9659" y="19682"/>
                  </a:lnTo>
                  <a:lnTo>
                    <a:pt x="9599" y="18528"/>
                  </a:lnTo>
                  <a:lnTo>
                    <a:pt x="9477" y="17434"/>
                  </a:lnTo>
                  <a:lnTo>
                    <a:pt x="9295" y="16280"/>
                  </a:lnTo>
                  <a:lnTo>
                    <a:pt x="9052" y="15187"/>
                  </a:lnTo>
                  <a:lnTo>
                    <a:pt x="8809" y="14032"/>
                  </a:lnTo>
                  <a:lnTo>
                    <a:pt x="8505" y="12939"/>
                  </a:lnTo>
                  <a:lnTo>
                    <a:pt x="8141" y="11846"/>
                  </a:lnTo>
                  <a:lnTo>
                    <a:pt x="7776" y="10813"/>
                  </a:lnTo>
                  <a:lnTo>
                    <a:pt x="7351" y="9719"/>
                  </a:lnTo>
                  <a:lnTo>
                    <a:pt x="6865" y="8687"/>
                  </a:lnTo>
                  <a:lnTo>
                    <a:pt x="6379" y="7654"/>
                  </a:lnTo>
                  <a:lnTo>
                    <a:pt x="5832" y="6682"/>
                  </a:lnTo>
                  <a:lnTo>
                    <a:pt x="5286" y="5649"/>
                  </a:lnTo>
                  <a:lnTo>
                    <a:pt x="4678" y="4738"/>
                  </a:lnTo>
                  <a:lnTo>
                    <a:pt x="4010" y="3766"/>
                  </a:lnTo>
                  <a:lnTo>
                    <a:pt x="3220" y="2734"/>
                  </a:lnTo>
                  <a:lnTo>
                    <a:pt x="2431" y="1762"/>
                  </a:lnTo>
                  <a:lnTo>
                    <a:pt x="1580" y="790"/>
                  </a:lnTo>
                  <a:lnTo>
                    <a:pt x="1094" y="365"/>
                  </a:lnTo>
                  <a:lnTo>
                    <a:pt x="851" y="182"/>
                  </a:lnTo>
                  <a:lnTo>
                    <a:pt x="547" y="61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70;p69">
              <a:extLst>
                <a:ext uri="{FF2B5EF4-FFF2-40B4-BE49-F238E27FC236}">
                  <a16:creationId xmlns:a16="http://schemas.microsoft.com/office/drawing/2014/main" id="{518A5B6C-B148-366C-61F8-468D82B1AB30}"/>
                </a:ext>
              </a:extLst>
            </p:cNvPr>
            <p:cNvSpPr/>
            <p:nvPr/>
          </p:nvSpPr>
          <p:spPr>
            <a:xfrm>
              <a:off x="1023250" y="4029875"/>
              <a:ext cx="54700" cy="236950"/>
            </a:xfrm>
            <a:custGeom>
              <a:avLst/>
              <a:gdLst/>
              <a:ahLst/>
              <a:cxnLst/>
              <a:rect l="l" t="t" r="r" b="b"/>
              <a:pathLst>
                <a:path w="2188" h="9478" extrusionOk="0">
                  <a:moveTo>
                    <a:pt x="1459" y="1"/>
                  </a:moveTo>
                  <a:lnTo>
                    <a:pt x="1276" y="62"/>
                  </a:lnTo>
                  <a:lnTo>
                    <a:pt x="1216" y="183"/>
                  </a:lnTo>
                  <a:lnTo>
                    <a:pt x="1155" y="244"/>
                  </a:lnTo>
                  <a:lnTo>
                    <a:pt x="1155" y="2431"/>
                  </a:lnTo>
                  <a:lnTo>
                    <a:pt x="1094" y="3524"/>
                  </a:lnTo>
                  <a:lnTo>
                    <a:pt x="973" y="4618"/>
                  </a:lnTo>
                  <a:lnTo>
                    <a:pt x="790" y="5650"/>
                  </a:lnTo>
                  <a:lnTo>
                    <a:pt x="547" y="6744"/>
                  </a:lnTo>
                  <a:lnTo>
                    <a:pt x="1" y="8809"/>
                  </a:lnTo>
                  <a:lnTo>
                    <a:pt x="1" y="9052"/>
                  </a:lnTo>
                  <a:lnTo>
                    <a:pt x="62" y="9234"/>
                  </a:lnTo>
                  <a:lnTo>
                    <a:pt x="183" y="9356"/>
                  </a:lnTo>
                  <a:lnTo>
                    <a:pt x="305" y="9477"/>
                  </a:lnTo>
                  <a:lnTo>
                    <a:pt x="669" y="9477"/>
                  </a:lnTo>
                  <a:lnTo>
                    <a:pt x="851" y="9417"/>
                  </a:lnTo>
                  <a:lnTo>
                    <a:pt x="973" y="9234"/>
                  </a:lnTo>
                  <a:lnTo>
                    <a:pt x="1216" y="8748"/>
                  </a:lnTo>
                  <a:lnTo>
                    <a:pt x="1459" y="8202"/>
                  </a:lnTo>
                  <a:lnTo>
                    <a:pt x="1641" y="7655"/>
                  </a:lnTo>
                  <a:lnTo>
                    <a:pt x="1823" y="7047"/>
                  </a:lnTo>
                  <a:lnTo>
                    <a:pt x="2005" y="5893"/>
                  </a:lnTo>
                  <a:lnTo>
                    <a:pt x="2127" y="4739"/>
                  </a:lnTo>
                  <a:lnTo>
                    <a:pt x="2188" y="3646"/>
                  </a:lnTo>
                  <a:lnTo>
                    <a:pt x="2127" y="2492"/>
                  </a:lnTo>
                  <a:lnTo>
                    <a:pt x="2005" y="1337"/>
                  </a:lnTo>
                  <a:lnTo>
                    <a:pt x="1762" y="183"/>
                  </a:lnTo>
                  <a:lnTo>
                    <a:pt x="1762" y="62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71;p69">
              <a:extLst>
                <a:ext uri="{FF2B5EF4-FFF2-40B4-BE49-F238E27FC236}">
                  <a16:creationId xmlns:a16="http://schemas.microsoft.com/office/drawing/2014/main" id="{9E31DF50-FFAC-D3EA-1184-F0F790308FD2}"/>
                </a:ext>
              </a:extLst>
            </p:cNvPr>
            <p:cNvSpPr/>
            <p:nvPr/>
          </p:nvSpPr>
          <p:spPr>
            <a:xfrm>
              <a:off x="238125" y="3821825"/>
              <a:ext cx="179225" cy="39525"/>
            </a:xfrm>
            <a:custGeom>
              <a:avLst/>
              <a:gdLst/>
              <a:ahLst/>
              <a:cxnLst/>
              <a:rect l="l" t="t" r="r" b="b"/>
              <a:pathLst>
                <a:path w="7169" h="1581" extrusionOk="0">
                  <a:moveTo>
                    <a:pt x="6378" y="1"/>
                  </a:moveTo>
                  <a:lnTo>
                    <a:pt x="3402" y="122"/>
                  </a:lnTo>
                  <a:lnTo>
                    <a:pt x="1883" y="122"/>
                  </a:lnTo>
                  <a:lnTo>
                    <a:pt x="364" y="244"/>
                  </a:lnTo>
                  <a:lnTo>
                    <a:pt x="243" y="304"/>
                  </a:lnTo>
                  <a:lnTo>
                    <a:pt x="121" y="365"/>
                  </a:lnTo>
                  <a:lnTo>
                    <a:pt x="61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61" y="851"/>
                  </a:lnTo>
                  <a:lnTo>
                    <a:pt x="121" y="912"/>
                  </a:lnTo>
                  <a:lnTo>
                    <a:pt x="243" y="973"/>
                  </a:lnTo>
                  <a:lnTo>
                    <a:pt x="1033" y="1216"/>
                  </a:lnTo>
                  <a:lnTo>
                    <a:pt x="1762" y="1337"/>
                  </a:lnTo>
                  <a:lnTo>
                    <a:pt x="2551" y="1459"/>
                  </a:lnTo>
                  <a:lnTo>
                    <a:pt x="3280" y="1519"/>
                  </a:lnTo>
                  <a:lnTo>
                    <a:pt x="4070" y="1580"/>
                  </a:lnTo>
                  <a:lnTo>
                    <a:pt x="4860" y="1580"/>
                  </a:lnTo>
                  <a:lnTo>
                    <a:pt x="6378" y="1459"/>
                  </a:lnTo>
                  <a:lnTo>
                    <a:pt x="6682" y="1398"/>
                  </a:lnTo>
                  <a:lnTo>
                    <a:pt x="6925" y="1276"/>
                  </a:lnTo>
                  <a:lnTo>
                    <a:pt x="7107" y="1033"/>
                  </a:lnTo>
                  <a:lnTo>
                    <a:pt x="7168" y="730"/>
                  </a:lnTo>
                  <a:lnTo>
                    <a:pt x="7107" y="426"/>
                  </a:lnTo>
                  <a:lnTo>
                    <a:pt x="6925" y="183"/>
                  </a:lnTo>
                  <a:lnTo>
                    <a:pt x="6682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72;p69">
              <a:extLst>
                <a:ext uri="{FF2B5EF4-FFF2-40B4-BE49-F238E27FC236}">
                  <a16:creationId xmlns:a16="http://schemas.microsoft.com/office/drawing/2014/main" id="{1C02A42F-5C6E-4353-B8E8-DE336248D123}"/>
                </a:ext>
              </a:extLst>
            </p:cNvPr>
            <p:cNvSpPr/>
            <p:nvPr/>
          </p:nvSpPr>
          <p:spPr>
            <a:xfrm>
              <a:off x="266975" y="3466475"/>
              <a:ext cx="192875" cy="59250"/>
            </a:xfrm>
            <a:custGeom>
              <a:avLst/>
              <a:gdLst/>
              <a:ahLst/>
              <a:cxnLst/>
              <a:rect l="l" t="t" r="r" b="b"/>
              <a:pathLst>
                <a:path w="7715" h="2370" extrusionOk="0">
                  <a:moveTo>
                    <a:pt x="425" y="0"/>
                  </a:moveTo>
                  <a:lnTo>
                    <a:pt x="304" y="61"/>
                  </a:lnTo>
                  <a:lnTo>
                    <a:pt x="122" y="122"/>
                  </a:lnTo>
                  <a:lnTo>
                    <a:pt x="61" y="243"/>
                  </a:lnTo>
                  <a:lnTo>
                    <a:pt x="0" y="365"/>
                  </a:lnTo>
                  <a:lnTo>
                    <a:pt x="0" y="547"/>
                  </a:lnTo>
                  <a:lnTo>
                    <a:pt x="61" y="668"/>
                  </a:lnTo>
                  <a:lnTo>
                    <a:pt x="182" y="790"/>
                  </a:lnTo>
                  <a:lnTo>
                    <a:pt x="304" y="911"/>
                  </a:lnTo>
                  <a:lnTo>
                    <a:pt x="1094" y="1154"/>
                  </a:lnTo>
                  <a:lnTo>
                    <a:pt x="1944" y="1337"/>
                  </a:lnTo>
                  <a:lnTo>
                    <a:pt x="3645" y="1762"/>
                  </a:lnTo>
                  <a:lnTo>
                    <a:pt x="5224" y="2126"/>
                  </a:lnTo>
                  <a:lnTo>
                    <a:pt x="6136" y="2309"/>
                  </a:lnTo>
                  <a:lnTo>
                    <a:pt x="6561" y="2309"/>
                  </a:lnTo>
                  <a:lnTo>
                    <a:pt x="7047" y="2369"/>
                  </a:lnTo>
                  <a:lnTo>
                    <a:pt x="7229" y="2309"/>
                  </a:lnTo>
                  <a:lnTo>
                    <a:pt x="7411" y="2187"/>
                  </a:lnTo>
                  <a:lnTo>
                    <a:pt x="7593" y="2005"/>
                  </a:lnTo>
                  <a:lnTo>
                    <a:pt x="7654" y="1823"/>
                  </a:lnTo>
                  <a:lnTo>
                    <a:pt x="7715" y="1640"/>
                  </a:lnTo>
                  <a:lnTo>
                    <a:pt x="7654" y="1458"/>
                  </a:lnTo>
                  <a:lnTo>
                    <a:pt x="7533" y="1276"/>
                  </a:lnTo>
                  <a:lnTo>
                    <a:pt x="7350" y="1094"/>
                  </a:lnTo>
                  <a:lnTo>
                    <a:pt x="6561" y="790"/>
                  </a:lnTo>
                  <a:lnTo>
                    <a:pt x="5650" y="608"/>
                  </a:lnTo>
                  <a:lnTo>
                    <a:pt x="4738" y="425"/>
                  </a:lnTo>
                  <a:lnTo>
                    <a:pt x="3888" y="304"/>
                  </a:lnTo>
                  <a:lnTo>
                    <a:pt x="2248" y="122"/>
                  </a:lnTo>
                  <a:lnTo>
                    <a:pt x="1337" y="6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3;p69">
              <a:extLst>
                <a:ext uri="{FF2B5EF4-FFF2-40B4-BE49-F238E27FC236}">
                  <a16:creationId xmlns:a16="http://schemas.microsoft.com/office/drawing/2014/main" id="{EA0C32E7-70EE-1EC3-5B8C-DDEC58806A04}"/>
                </a:ext>
              </a:extLst>
            </p:cNvPr>
            <p:cNvSpPr/>
            <p:nvPr/>
          </p:nvSpPr>
          <p:spPr>
            <a:xfrm>
              <a:off x="721050" y="3041250"/>
              <a:ext cx="51650" cy="192900"/>
            </a:xfrm>
            <a:custGeom>
              <a:avLst/>
              <a:gdLst/>
              <a:ahLst/>
              <a:cxnLst/>
              <a:rect l="l" t="t" r="r" b="b"/>
              <a:pathLst>
                <a:path w="2066" h="7716" extrusionOk="0">
                  <a:moveTo>
                    <a:pt x="608" y="0"/>
                  </a:moveTo>
                  <a:lnTo>
                    <a:pt x="486" y="61"/>
                  </a:lnTo>
                  <a:lnTo>
                    <a:pt x="365" y="122"/>
                  </a:lnTo>
                  <a:lnTo>
                    <a:pt x="304" y="304"/>
                  </a:lnTo>
                  <a:lnTo>
                    <a:pt x="183" y="1154"/>
                  </a:lnTo>
                  <a:lnTo>
                    <a:pt x="61" y="2066"/>
                  </a:lnTo>
                  <a:lnTo>
                    <a:pt x="0" y="2977"/>
                  </a:lnTo>
                  <a:lnTo>
                    <a:pt x="0" y="3888"/>
                  </a:lnTo>
                  <a:lnTo>
                    <a:pt x="122" y="4799"/>
                  </a:lnTo>
                  <a:lnTo>
                    <a:pt x="243" y="5710"/>
                  </a:lnTo>
                  <a:lnTo>
                    <a:pt x="365" y="6561"/>
                  </a:lnTo>
                  <a:lnTo>
                    <a:pt x="426" y="6865"/>
                  </a:lnTo>
                  <a:lnTo>
                    <a:pt x="547" y="7108"/>
                  </a:lnTo>
                  <a:lnTo>
                    <a:pt x="851" y="7533"/>
                  </a:lnTo>
                  <a:lnTo>
                    <a:pt x="972" y="7654"/>
                  </a:lnTo>
                  <a:lnTo>
                    <a:pt x="1154" y="7715"/>
                  </a:lnTo>
                  <a:lnTo>
                    <a:pt x="1519" y="7715"/>
                  </a:lnTo>
                  <a:lnTo>
                    <a:pt x="1701" y="7654"/>
                  </a:lnTo>
                  <a:lnTo>
                    <a:pt x="1883" y="7533"/>
                  </a:lnTo>
                  <a:lnTo>
                    <a:pt x="1944" y="7411"/>
                  </a:lnTo>
                  <a:lnTo>
                    <a:pt x="2066" y="7229"/>
                  </a:lnTo>
                  <a:lnTo>
                    <a:pt x="2066" y="6682"/>
                  </a:lnTo>
                  <a:lnTo>
                    <a:pt x="2005" y="6196"/>
                  </a:lnTo>
                  <a:lnTo>
                    <a:pt x="1823" y="5346"/>
                  </a:lnTo>
                  <a:lnTo>
                    <a:pt x="1458" y="3706"/>
                  </a:lnTo>
                  <a:lnTo>
                    <a:pt x="1215" y="2066"/>
                  </a:lnTo>
                  <a:lnTo>
                    <a:pt x="1094" y="365"/>
                  </a:lnTo>
                  <a:lnTo>
                    <a:pt x="1033" y="243"/>
                  </a:lnTo>
                  <a:lnTo>
                    <a:pt x="972" y="122"/>
                  </a:lnTo>
                  <a:lnTo>
                    <a:pt x="851" y="6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4;p69">
              <a:extLst>
                <a:ext uri="{FF2B5EF4-FFF2-40B4-BE49-F238E27FC236}">
                  <a16:creationId xmlns:a16="http://schemas.microsoft.com/office/drawing/2014/main" id="{FE484943-00DE-B581-91C3-391DD1D6A09F}"/>
                </a:ext>
              </a:extLst>
            </p:cNvPr>
            <p:cNvSpPr/>
            <p:nvPr/>
          </p:nvSpPr>
          <p:spPr>
            <a:xfrm>
              <a:off x="895700" y="3064025"/>
              <a:ext cx="53175" cy="174675"/>
            </a:xfrm>
            <a:custGeom>
              <a:avLst/>
              <a:gdLst/>
              <a:ahLst/>
              <a:cxnLst/>
              <a:rect l="l" t="t" r="r" b="b"/>
              <a:pathLst>
                <a:path w="2127" h="6987" extrusionOk="0">
                  <a:moveTo>
                    <a:pt x="1701" y="0"/>
                  </a:moveTo>
                  <a:lnTo>
                    <a:pt x="1519" y="61"/>
                  </a:lnTo>
                  <a:lnTo>
                    <a:pt x="1337" y="122"/>
                  </a:lnTo>
                  <a:lnTo>
                    <a:pt x="1215" y="243"/>
                  </a:lnTo>
                  <a:lnTo>
                    <a:pt x="1094" y="365"/>
                  </a:lnTo>
                  <a:lnTo>
                    <a:pt x="851" y="1094"/>
                  </a:lnTo>
                  <a:lnTo>
                    <a:pt x="668" y="1823"/>
                  </a:lnTo>
                  <a:lnTo>
                    <a:pt x="304" y="3341"/>
                  </a:lnTo>
                  <a:lnTo>
                    <a:pt x="0" y="4799"/>
                  </a:lnTo>
                  <a:lnTo>
                    <a:pt x="0" y="5225"/>
                  </a:lnTo>
                  <a:lnTo>
                    <a:pt x="0" y="5650"/>
                  </a:lnTo>
                  <a:lnTo>
                    <a:pt x="0" y="6075"/>
                  </a:lnTo>
                  <a:lnTo>
                    <a:pt x="122" y="6500"/>
                  </a:lnTo>
                  <a:lnTo>
                    <a:pt x="182" y="6683"/>
                  </a:lnTo>
                  <a:lnTo>
                    <a:pt x="304" y="6865"/>
                  </a:lnTo>
                  <a:lnTo>
                    <a:pt x="486" y="6926"/>
                  </a:lnTo>
                  <a:lnTo>
                    <a:pt x="729" y="6986"/>
                  </a:lnTo>
                  <a:lnTo>
                    <a:pt x="911" y="6926"/>
                  </a:lnTo>
                  <a:lnTo>
                    <a:pt x="1094" y="6865"/>
                  </a:lnTo>
                  <a:lnTo>
                    <a:pt x="1215" y="6683"/>
                  </a:lnTo>
                  <a:lnTo>
                    <a:pt x="1276" y="6500"/>
                  </a:lnTo>
                  <a:lnTo>
                    <a:pt x="1519" y="5771"/>
                  </a:lnTo>
                  <a:lnTo>
                    <a:pt x="1640" y="4982"/>
                  </a:lnTo>
                  <a:lnTo>
                    <a:pt x="1762" y="3463"/>
                  </a:lnTo>
                  <a:lnTo>
                    <a:pt x="2126" y="547"/>
                  </a:lnTo>
                  <a:lnTo>
                    <a:pt x="2126" y="365"/>
                  </a:lnTo>
                  <a:lnTo>
                    <a:pt x="2005" y="183"/>
                  </a:lnTo>
                  <a:lnTo>
                    <a:pt x="1883" y="61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5;p69">
              <a:extLst>
                <a:ext uri="{FF2B5EF4-FFF2-40B4-BE49-F238E27FC236}">
                  <a16:creationId xmlns:a16="http://schemas.microsoft.com/office/drawing/2014/main" id="{A40419DB-47FE-C380-78A6-ED7F5C5F5127}"/>
                </a:ext>
              </a:extLst>
            </p:cNvPr>
            <p:cNvSpPr/>
            <p:nvPr/>
          </p:nvSpPr>
          <p:spPr>
            <a:xfrm>
              <a:off x="1200950" y="3352575"/>
              <a:ext cx="138200" cy="71400"/>
            </a:xfrm>
            <a:custGeom>
              <a:avLst/>
              <a:gdLst/>
              <a:ahLst/>
              <a:cxnLst/>
              <a:rect l="l" t="t" r="r" b="b"/>
              <a:pathLst>
                <a:path w="5528" h="2856" extrusionOk="0">
                  <a:moveTo>
                    <a:pt x="4860" y="0"/>
                  </a:moveTo>
                  <a:lnTo>
                    <a:pt x="4617" y="61"/>
                  </a:lnTo>
                  <a:lnTo>
                    <a:pt x="3949" y="243"/>
                  </a:lnTo>
                  <a:lnTo>
                    <a:pt x="3888" y="304"/>
                  </a:lnTo>
                  <a:lnTo>
                    <a:pt x="3645" y="365"/>
                  </a:lnTo>
                  <a:lnTo>
                    <a:pt x="3402" y="486"/>
                  </a:lnTo>
                  <a:lnTo>
                    <a:pt x="2308" y="972"/>
                  </a:lnTo>
                  <a:lnTo>
                    <a:pt x="1276" y="1458"/>
                  </a:lnTo>
                  <a:lnTo>
                    <a:pt x="243" y="1944"/>
                  </a:lnTo>
                  <a:lnTo>
                    <a:pt x="122" y="2066"/>
                  </a:lnTo>
                  <a:lnTo>
                    <a:pt x="0" y="2187"/>
                  </a:lnTo>
                  <a:lnTo>
                    <a:pt x="0" y="2369"/>
                  </a:lnTo>
                  <a:lnTo>
                    <a:pt x="61" y="2552"/>
                  </a:lnTo>
                  <a:lnTo>
                    <a:pt x="122" y="2673"/>
                  </a:lnTo>
                  <a:lnTo>
                    <a:pt x="243" y="2795"/>
                  </a:lnTo>
                  <a:lnTo>
                    <a:pt x="425" y="2855"/>
                  </a:lnTo>
                  <a:lnTo>
                    <a:pt x="608" y="2795"/>
                  </a:lnTo>
                  <a:lnTo>
                    <a:pt x="1154" y="2734"/>
                  </a:lnTo>
                  <a:lnTo>
                    <a:pt x="1762" y="2612"/>
                  </a:lnTo>
                  <a:lnTo>
                    <a:pt x="2916" y="2309"/>
                  </a:lnTo>
                  <a:lnTo>
                    <a:pt x="4070" y="1944"/>
                  </a:lnTo>
                  <a:lnTo>
                    <a:pt x="4617" y="1701"/>
                  </a:lnTo>
                  <a:lnTo>
                    <a:pt x="5164" y="1397"/>
                  </a:lnTo>
                  <a:lnTo>
                    <a:pt x="5346" y="1215"/>
                  </a:lnTo>
                  <a:lnTo>
                    <a:pt x="5467" y="972"/>
                  </a:lnTo>
                  <a:lnTo>
                    <a:pt x="5528" y="729"/>
                  </a:lnTo>
                  <a:lnTo>
                    <a:pt x="5467" y="486"/>
                  </a:lnTo>
                  <a:lnTo>
                    <a:pt x="5285" y="243"/>
                  </a:lnTo>
                  <a:lnTo>
                    <a:pt x="5103" y="61"/>
                  </a:lnTo>
                  <a:lnTo>
                    <a:pt x="4860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76;p69">
              <a:extLst>
                <a:ext uri="{FF2B5EF4-FFF2-40B4-BE49-F238E27FC236}">
                  <a16:creationId xmlns:a16="http://schemas.microsoft.com/office/drawing/2014/main" id="{A2EFD1BA-1A74-9BDD-8FB2-2E03BDA1FC69}"/>
                </a:ext>
              </a:extLst>
            </p:cNvPr>
            <p:cNvSpPr/>
            <p:nvPr/>
          </p:nvSpPr>
          <p:spPr>
            <a:xfrm>
              <a:off x="1257125" y="3594025"/>
              <a:ext cx="153425" cy="57750"/>
            </a:xfrm>
            <a:custGeom>
              <a:avLst/>
              <a:gdLst/>
              <a:ahLst/>
              <a:cxnLst/>
              <a:rect l="l" t="t" r="r" b="b"/>
              <a:pathLst>
                <a:path w="6137" h="2310" extrusionOk="0">
                  <a:moveTo>
                    <a:pt x="5164" y="1"/>
                  </a:moveTo>
                  <a:lnTo>
                    <a:pt x="3949" y="244"/>
                  </a:lnTo>
                  <a:lnTo>
                    <a:pt x="2734" y="608"/>
                  </a:lnTo>
                  <a:lnTo>
                    <a:pt x="365" y="1398"/>
                  </a:lnTo>
                  <a:lnTo>
                    <a:pt x="183" y="1519"/>
                  </a:lnTo>
                  <a:lnTo>
                    <a:pt x="61" y="1641"/>
                  </a:lnTo>
                  <a:lnTo>
                    <a:pt x="1" y="1823"/>
                  </a:lnTo>
                  <a:lnTo>
                    <a:pt x="61" y="2005"/>
                  </a:lnTo>
                  <a:lnTo>
                    <a:pt x="122" y="2188"/>
                  </a:lnTo>
                  <a:lnTo>
                    <a:pt x="244" y="2309"/>
                  </a:lnTo>
                  <a:lnTo>
                    <a:pt x="608" y="2309"/>
                  </a:lnTo>
                  <a:lnTo>
                    <a:pt x="1823" y="2005"/>
                  </a:lnTo>
                  <a:lnTo>
                    <a:pt x="3099" y="1762"/>
                  </a:lnTo>
                  <a:lnTo>
                    <a:pt x="5589" y="1459"/>
                  </a:lnTo>
                  <a:lnTo>
                    <a:pt x="5711" y="1459"/>
                  </a:lnTo>
                  <a:lnTo>
                    <a:pt x="5832" y="1337"/>
                  </a:lnTo>
                  <a:lnTo>
                    <a:pt x="6075" y="1094"/>
                  </a:lnTo>
                  <a:lnTo>
                    <a:pt x="6136" y="791"/>
                  </a:lnTo>
                  <a:lnTo>
                    <a:pt x="6136" y="548"/>
                  </a:lnTo>
                  <a:lnTo>
                    <a:pt x="5954" y="244"/>
                  </a:lnTo>
                  <a:lnTo>
                    <a:pt x="5772" y="62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7;p69">
              <a:extLst>
                <a:ext uri="{FF2B5EF4-FFF2-40B4-BE49-F238E27FC236}">
                  <a16:creationId xmlns:a16="http://schemas.microsoft.com/office/drawing/2014/main" id="{B9ECD996-0970-DEC3-3667-8B7C60E7D045}"/>
                </a:ext>
              </a:extLst>
            </p:cNvPr>
            <p:cNvSpPr/>
            <p:nvPr/>
          </p:nvSpPr>
          <p:spPr>
            <a:xfrm>
              <a:off x="330750" y="3325225"/>
              <a:ext cx="156450" cy="89625"/>
            </a:xfrm>
            <a:custGeom>
              <a:avLst/>
              <a:gdLst/>
              <a:ahLst/>
              <a:cxnLst/>
              <a:rect l="l" t="t" r="r" b="b"/>
              <a:pathLst>
                <a:path w="6258" h="3585" extrusionOk="0">
                  <a:moveTo>
                    <a:pt x="486" y="1"/>
                  </a:moveTo>
                  <a:lnTo>
                    <a:pt x="304" y="62"/>
                  </a:lnTo>
                  <a:lnTo>
                    <a:pt x="122" y="122"/>
                  </a:lnTo>
                  <a:lnTo>
                    <a:pt x="61" y="244"/>
                  </a:lnTo>
                  <a:lnTo>
                    <a:pt x="1" y="426"/>
                  </a:lnTo>
                  <a:lnTo>
                    <a:pt x="1" y="547"/>
                  </a:lnTo>
                  <a:lnTo>
                    <a:pt x="61" y="730"/>
                  </a:lnTo>
                  <a:lnTo>
                    <a:pt x="183" y="851"/>
                  </a:lnTo>
                  <a:lnTo>
                    <a:pt x="1519" y="1519"/>
                  </a:lnTo>
                  <a:lnTo>
                    <a:pt x="2795" y="2248"/>
                  </a:lnTo>
                  <a:lnTo>
                    <a:pt x="4131" y="2977"/>
                  </a:lnTo>
                  <a:lnTo>
                    <a:pt x="4799" y="3281"/>
                  </a:lnTo>
                  <a:lnTo>
                    <a:pt x="5528" y="3524"/>
                  </a:lnTo>
                  <a:lnTo>
                    <a:pt x="5771" y="3585"/>
                  </a:lnTo>
                  <a:lnTo>
                    <a:pt x="5954" y="3524"/>
                  </a:lnTo>
                  <a:lnTo>
                    <a:pt x="6075" y="3403"/>
                  </a:lnTo>
                  <a:lnTo>
                    <a:pt x="6197" y="3220"/>
                  </a:lnTo>
                  <a:lnTo>
                    <a:pt x="6257" y="3038"/>
                  </a:lnTo>
                  <a:lnTo>
                    <a:pt x="6197" y="2795"/>
                  </a:lnTo>
                  <a:lnTo>
                    <a:pt x="6136" y="2613"/>
                  </a:lnTo>
                  <a:lnTo>
                    <a:pt x="5954" y="2491"/>
                  </a:lnTo>
                  <a:lnTo>
                    <a:pt x="5346" y="2066"/>
                  </a:lnTo>
                  <a:lnTo>
                    <a:pt x="4678" y="1762"/>
                  </a:lnTo>
                  <a:lnTo>
                    <a:pt x="3281" y="1155"/>
                  </a:lnTo>
                  <a:lnTo>
                    <a:pt x="1944" y="608"/>
                  </a:lnTo>
                  <a:lnTo>
                    <a:pt x="669" y="62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778;p69">
            <a:extLst>
              <a:ext uri="{FF2B5EF4-FFF2-40B4-BE49-F238E27FC236}">
                <a16:creationId xmlns:a16="http://schemas.microsoft.com/office/drawing/2014/main" id="{50BCC47B-628D-00DE-3CA2-1ADA79890ECF}"/>
              </a:ext>
            </a:extLst>
          </p:cNvPr>
          <p:cNvGrpSpPr/>
          <p:nvPr/>
        </p:nvGrpSpPr>
        <p:grpSpPr>
          <a:xfrm>
            <a:off x="7899779" y="3725866"/>
            <a:ext cx="526919" cy="750703"/>
            <a:chOff x="3907175" y="3051875"/>
            <a:chExt cx="993225" cy="1793550"/>
          </a:xfrm>
        </p:grpSpPr>
        <p:sp>
          <p:nvSpPr>
            <p:cNvPr id="56" name="Google Shape;1779;p69">
              <a:extLst>
                <a:ext uri="{FF2B5EF4-FFF2-40B4-BE49-F238E27FC236}">
                  <a16:creationId xmlns:a16="http://schemas.microsoft.com/office/drawing/2014/main" id="{D69A8F06-5DA3-DFC4-FFB0-8232A90BE5B8}"/>
                </a:ext>
              </a:extLst>
            </p:cNvPr>
            <p:cNvSpPr/>
            <p:nvPr/>
          </p:nvSpPr>
          <p:spPr>
            <a:xfrm>
              <a:off x="4218500" y="3340425"/>
              <a:ext cx="492075" cy="1195200"/>
            </a:xfrm>
            <a:custGeom>
              <a:avLst/>
              <a:gdLst/>
              <a:ahLst/>
              <a:cxnLst/>
              <a:rect l="l" t="t" r="r" b="b"/>
              <a:pathLst>
                <a:path w="19683" h="47808" extrusionOk="0">
                  <a:moveTo>
                    <a:pt x="9477" y="0"/>
                  </a:moveTo>
                  <a:lnTo>
                    <a:pt x="8627" y="61"/>
                  </a:lnTo>
                  <a:lnTo>
                    <a:pt x="7837" y="304"/>
                  </a:lnTo>
                  <a:lnTo>
                    <a:pt x="7047" y="668"/>
                  </a:lnTo>
                  <a:lnTo>
                    <a:pt x="6258" y="1094"/>
                  </a:lnTo>
                  <a:lnTo>
                    <a:pt x="5529" y="1580"/>
                  </a:lnTo>
                  <a:lnTo>
                    <a:pt x="4860" y="2187"/>
                  </a:lnTo>
                  <a:lnTo>
                    <a:pt x="4192" y="2855"/>
                  </a:lnTo>
                  <a:lnTo>
                    <a:pt x="3645" y="3584"/>
                  </a:lnTo>
                  <a:lnTo>
                    <a:pt x="3099" y="4313"/>
                  </a:lnTo>
                  <a:lnTo>
                    <a:pt x="2613" y="5164"/>
                  </a:lnTo>
                  <a:lnTo>
                    <a:pt x="2188" y="6075"/>
                  </a:lnTo>
                  <a:lnTo>
                    <a:pt x="1823" y="7047"/>
                  </a:lnTo>
                  <a:lnTo>
                    <a:pt x="1519" y="8019"/>
                  </a:lnTo>
                  <a:lnTo>
                    <a:pt x="1216" y="8991"/>
                  </a:lnTo>
                  <a:lnTo>
                    <a:pt x="912" y="10449"/>
                  </a:lnTo>
                  <a:lnTo>
                    <a:pt x="669" y="11906"/>
                  </a:lnTo>
                  <a:lnTo>
                    <a:pt x="487" y="13364"/>
                  </a:lnTo>
                  <a:lnTo>
                    <a:pt x="365" y="14822"/>
                  </a:lnTo>
                  <a:lnTo>
                    <a:pt x="183" y="17070"/>
                  </a:lnTo>
                  <a:lnTo>
                    <a:pt x="61" y="19257"/>
                  </a:lnTo>
                  <a:lnTo>
                    <a:pt x="1" y="21504"/>
                  </a:lnTo>
                  <a:lnTo>
                    <a:pt x="1" y="23752"/>
                  </a:lnTo>
                  <a:lnTo>
                    <a:pt x="122" y="25939"/>
                  </a:lnTo>
                  <a:lnTo>
                    <a:pt x="244" y="28186"/>
                  </a:lnTo>
                  <a:lnTo>
                    <a:pt x="487" y="30373"/>
                  </a:lnTo>
                  <a:lnTo>
                    <a:pt x="790" y="32621"/>
                  </a:lnTo>
                  <a:lnTo>
                    <a:pt x="1033" y="34382"/>
                  </a:lnTo>
                  <a:lnTo>
                    <a:pt x="1398" y="36387"/>
                  </a:lnTo>
                  <a:lnTo>
                    <a:pt x="1823" y="38574"/>
                  </a:lnTo>
                  <a:lnTo>
                    <a:pt x="2066" y="39667"/>
                  </a:lnTo>
                  <a:lnTo>
                    <a:pt x="2431" y="40761"/>
                  </a:lnTo>
                  <a:lnTo>
                    <a:pt x="2795" y="41793"/>
                  </a:lnTo>
                  <a:lnTo>
                    <a:pt x="3160" y="42826"/>
                  </a:lnTo>
                  <a:lnTo>
                    <a:pt x="3645" y="43798"/>
                  </a:lnTo>
                  <a:lnTo>
                    <a:pt x="4192" y="44709"/>
                  </a:lnTo>
                  <a:lnTo>
                    <a:pt x="4739" y="45499"/>
                  </a:lnTo>
                  <a:lnTo>
                    <a:pt x="5407" y="46228"/>
                  </a:lnTo>
                  <a:lnTo>
                    <a:pt x="6136" y="46835"/>
                  </a:lnTo>
                  <a:lnTo>
                    <a:pt x="6561" y="47078"/>
                  </a:lnTo>
                  <a:lnTo>
                    <a:pt x="6926" y="47321"/>
                  </a:lnTo>
                  <a:lnTo>
                    <a:pt x="7594" y="47564"/>
                  </a:lnTo>
                  <a:lnTo>
                    <a:pt x="8262" y="47747"/>
                  </a:lnTo>
                  <a:lnTo>
                    <a:pt x="8870" y="47807"/>
                  </a:lnTo>
                  <a:lnTo>
                    <a:pt x="9538" y="47807"/>
                  </a:lnTo>
                  <a:lnTo>
                    <a:pt x="10085" y="47686"/>
                  </a:lnTo>
                  <a:lnTo>
                    <a:pt x="10692" y="47564"/>
                  </a:lnTo>
                  <a:lnTo>
                    <a:pt x="11239" y="47321"/>
                  </a:lnTo>
                  <a:lnTo>
                    <a:pt x="11725" y="46957"/>
                  </a:lnTo>
                  <a:lnTo>
                    <a:pt x="12271" y="46592"/>
                  </a:lnTo>
                  <a:lnTo>
                    <a:pt x="12757" y="46167"/>
                  </a:lnTo>
                  <a:lnTo>
                    <a:pt x="13183" y="45681"/>
                  </a:lnTo>
                  <a:lnTo>
                    <a:pt x="13669" y="45135"/>
                  </a:lnTo>
                  <a:lnTo>
                    <a:pt x="14094" y="44588"/>
                  </a:lnTo>
                  <a:lnTo>
                    <a:pt x="14519" y="43980"/>
                  </a:lnTo>
                  <a:lnTo>
                    <a:pt x="15248" y="42644"/>
                  </a:lnTo>
                  <a:lnTo>
                    <a:pt x="15977" y="41247"/>
                  </a:lnTo>
                  <a:lnTo>
                    <a:pt x="16584" y="39789"/>
                  </a:lnTo>
                  <a:lnTo>
                    <a:pt x="17131" y="38331"/>
                  </a:lnTo>
                  <a:lnTo>
                    <a:pt x="17556" y="36873"/>
                  </a:lnTo>
                  <a:lnTo>
                    <a:pt x="17982" y="35537"/>
                  </a:lnTo>
                  <a:lnTo>
                    <a:pt x="18285" y="34261"/>
                  </a:lnTo>
                  <a:lnTo>
                    <a:pt x="18771" y="32256"/>
                  </a:lnTo>
                  <a:lnTo>
                    <a:pt x="19014" y="30738"/>
                  </a:lnTo>
                  <a:lnTo>
                    <a:pt x="19257" y="29280"/>
                  </a:lnTo>
                  <a:lnTo>
                    <a:pt x="19440" y="27761"/>
                  </a:lnTo>
                  <a:lnTo>
                    <a:pt x="19561" y="26243"/>
                  </a:lnTo>
                  <a:lnTo>
                    <a:pt x="19682" y="24724"/>
                  </a:lnTo>
                  <a:lnTo>
                    <a:pt x="19682" y="23205"/>
                  </a:lnTo>
                  <a:lnTo>
                    <a:pt x="19682" y="21687"/>
                  </a:lnTo>
                  <a:lnTo>
                    <a:pt x="19622" y="20229"/>
                  </a:lnTo>
                  <a:lnTo>
                    <a:pt x="19561" y="18710"/>
                  </a:lnTo>
                  <a:lnTo>
                    <a:pt x="19440" y="17191"/>
                  </a:lnTo>
                  <a:lnTo>
                    <a:pt x="19257" y="15673"/>
                  </a:lnTo>
                  <a:lnTo>
                    <a:pt x="19014" y="14154"/>
                  </a:lnTo>
                  <a:lnTo>
                    <a:pt x="18711" y="12696"/>
                  </a:lnTo>
                  <a:lnTo>
                    <a:pt x="18407" y="11238"/>
                  </a:lnTo>
                  <a:lnTo>
                    <a:pt x="18042" y="9720"/>
                  </a:lnTo>
                  <a:lnTo>
                    <a:pt x="17617" y="8262"/>
                  </a:lnTo>
                  <a:lnTo>
                    <a:pt x="17070" y="6622"/>
                  </a:lnTo>
                  <a:lnTo>
                    <a:pt x="16706" y="5771"/>
                  </a:lnTo>
                  <a:lnTo>
                    <a:pt x="16341" y="4981"/>
                  </a:lnTo>
                  <a:lnTo>
                    <a:pt x="15977" y="4192"/>
                  </a:lnTo>
                  <a:lnTo>
                    <a:pt x="15491" y="3402"/>
                  </a:lnTo>
                  <a:lnTo>
                    <a:pt x="15005" y="2734"/>
                  </a:lnTo>
                  <a:lnTo>
                    <a:pt x="14398" y="2066"/>
                  </a:lnTo>
                  <a:lnTo>
                    <a:pt x="13608" y="1337"/>
                  </a:lnTo>
                  <a:lnTo>
                    <a:pt x="12818" y="790"/>
                  </a:lnTo>
                  <a:lnTo>
                    <a:pt x="11968" y="365"/>
                  </a:lnTo>
                  <a:lnTo>
                    <a:pt x="11178" y="122"/>
                  </a:lnTo>
                  <a:lnTo>
                    <a:pt x="10328" y="0"/>
                  </a:lnTo>
                  <a:close/>
                </a:path>
              </a:pathLst>
            </a:custGeom>
            <a:solidFill>
              <a:srgbClr val="F4D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80;p69">
              <a:extLst>
                <a:ext uri="{FF2B5EF4-FFF2-40B4-BE49-F238E27FC236}">
                  <a16:creationId xmlns:a16="http://schemas.microsoft.com/office/drawing/2014/main" id="{E71EFA44-9FEC-95C8-A08C-06E9B3DC11C7}"/>
                </a:ext>
              </a:extLst>
            </p:cNvPr>
            <p:cNvSpPr/>
            <p:nvPr/>
          </p:nvSpPr>
          <p:spPr>
            <a:xfrm>
              <a:off x="4144100" y="3285750"/>
              <a:ext cx="577100" cy="1559675"/>
            </a:xfrm>
            <a:custGeom>
              <a:avLst/>
              <a:gdLst/>
              <a:ahLst/>
              <a:cxnLst/>
              <a:rect l="l" t="t" r="r" b="b"/>
              <a:pathLst>
                <a:path w="23084" h="62387" extrusionOk="0">
                  <a:moveTo>
                    <a:pt x="10206" y="19014"/>
                  </a:moveTo>
                  <a:lnTo>
                    <a:pt x="10206" y="19257"/>
                  </a:lnTo>
                  <a:lnTo>
                    <a:pt x="10145" y="19804"/>
                  </a:lnTo>
                  <a:lnTo>
                    <a:pt x="10084" y="19621"/>
                  </a:lnTo>
                  <a:lnTo>
                    <a:pt x="10145" y="19257"/>
                  </a:lnTo>
                  <a:lnTo>
                    <a:pt x="10206" y="19014"/>
                  </a:lnTo>
                  <a:close/>
                  <a:moveTo>
                    <a:pt x="4313" y="19864"/>
                  </a:moveTo>
                  <a:lnTo>
                    <a:pt x="4556" y="20229"/>
                  </a:lnTo>
                  <a:lnTo>
                    <a:pt x="4799" y="20593"/>
                  </a:lnTo>
                  <a:lnTo>
                    <a:pt x="4981" y="20958"/>
                  </a:lnTo>
                  <a:lnTo>
                    <a:pt x="5103" y="21383"/>
                  </a:lnTo>
                  <a:lnTo>
                    <a:pt x="5103" y="21383"/>
                  </a:lnTo>
                  <a:lnTo>
                    <a:pt x="4738" y="20958"/>
                  </a:lnTo>
                  <a:lnTo>
                    <a:pt x="4556" y="20715"/>
                  </a:lnTo>
                  <a:lnTo>
                    <a:pt x="4435" y="20472"/>
                  </a:lnTo>
                  <a:lnTo>
                    <a:pt x="4374" y="20168"/>
                  </a:lnTo>
                  <a:lnTo>
                    <a:pt x="4313" y="19864"/>
                  </a:lnTo>
                  <a:close/>
                  <a:moveTo>
                    <a:pt x="11360" y="1519"/>
                  </a:moveTo>
                  <a:lnTo>
                    <a:pt x="11967" y="1641"/>
                  </a:lnTo>
                  <a:lnTo>
                    <a:pt x="12575" y="1884"/>
                  </a:lnTo>
                  <a:lnTo>
                    <a:pt x="13182" y="2126"/>
                  </a:lnTo>
                  <a:lnTo>
                    <a:pt x="13729" y="2430"/>
                  </a:lnTo>
                  <a:lnTo>
                    <a:pt x="14215" y="2795"/>
                  </a:lnTo>
                  <a:lnTo>
                    <a:pt x="14761" y="3220"/>
                  </a:lnTo>
                  <a:lnTo>
                    <a:pt x="15247" y="3706"/>
                  </a:lnTo>
                  <a:lnTo>
                    <a:pt x="16098" y="4678"/>
                  </a:lnTo>
                  <a:lnTo>
                    <a:pt x="16888" y="5711"/>
                  </a:lnTo>
                  <a:lnTo>
                    <a:pt x="17617" y="6743"/>
                  </a:lnTo>
                  <a:lnTo>
                    <a:pt x="18285" y="8019"/>
                  </a:lnTo>
                  <a:lnTo>
                    <a:pt x="18953" y="9355"/>
                  </a:lnTo>
                  <a:lnTo>
                    <a:pt x="19500" y="10692"/>
                  </a:lnTo>
                  <a:lnTo>
                    <a:pt x="19925" y="12089"/>
                  </a:lnTo>
                  <a:lnTo>
                    <a:pt x="20350" y="13425"/>
                  </a:lnTo>
                  <a:lnTo>
                    <a:pt x="20654" y="14883"/>
                  </a:lnTo>
                  <a:lnTo>
                    <a:pt x="20897" y="16280"/>
                  </a:lnTo>
                  <a:lnTo>
                    <a:pt x="21079" y="17738"/>
                  </a:lnTo>
                  <a:lnTo>
                    <a:pt x="21201" y="19135"/>
                  </a:lnTo>
                  <a:lnTo>
                    <a:pt x="21261" y="20593"/>
                  </a:lnTo>
                  <a:lnTo>
                    <a:pt x="21261" y="22051"/>
                  </a:lnTo>
                  <a:lnTo>
                    <a:pt x="21201" y="23509"/>
                  </a:lnTo>
                  <a:lnTo>
                    <a:pt x="21140" y="24967"/>
                  </a:lnTo>
                  <a:lnTo>
                    <a:pt x="20958" y="26425"/>
                  </a:lnTo>
                  <a:lnTo>
                    <a:pt x="20775" y="27822"/>
                  </a:lnTo>
                  <a:lnTo>
                    <a:pt x="20532" y="29280"/>
                  </a:lnTo>
                  <a:lnTo>
                    <a:pt x="19986" y="32135"/>
                  </a:lnTo>
                  <a:lnTo>
                    <a:pt x="19317" y="34990"/>
                  </a:lnTo>
                  <a:lnTo>
                    <a:pt x="18467" y="37845"/>
                  </a:lnTo>
                  <a:lnTo>
                    <a:pt x="18042" y="39242"/>
                  </a:lnTo>
                  <a:lnTo>
                    <a:pt x="17556" y="40639"/>
                  </a:lnTo>
                  <a:lnTo>
                    <a:pt x="17009" y="41976"/>
                  </a:lnTo>
                  <a:lnTo>
                    <a:pt x="16402" y="43252"/>
                  </a:lnTo>
                  <a:lnTo>
                    <a:pt x="15794" y="44527"/>
                  </a:lnTo>
                  <a:lnTo>
                    <a:pt x="15126" y="45803"/>
                  </a:lnTo>
                  <a:lnTo>
                    <a:pt x="14458" y="47018"/>
                  </a:lnTo>
                  <a:lnTo>
                    <a:pt x="13668" y="48172"/>
                  </a:lnTo>
                  <a:lnTo>
                    <a:pt x="13304" y="48658"/>
                  </a:lnTo>
                  <a:lnTo>
                    <a:pt x="13607" y="45681"/>
                  </a:lnTo>
                  <a:lnTo>
                    <a:pt x="13972" y="42705"/>
                  </a:lnTo>
                  <a:lnTo>
                    <a:pt x="14336" y="39728"/>
                  </a:lnTo>
                  <a:lnTo>
                    <a:pt x="14822" y="36752"/>
                  </a:lnTo>
                  <a:lnTo>
                    <a:pt x="15308" y="33775"/>
                  </a:lnTo>
                  <a:lnTo>
                    <a:pt x="15855" y="30799"/>
                  </a:lnTo>
                  <a:lnTo>
                    <a:pt x="16402" y="27883"/>
                  </a:lnTo>
                  <a:lnTo>
                    <a:pt x="17070" y="24906"/>
                  </a:lnTo>
                  <a:lnTo>
                    <a:pt x="17495" y="22902"/>
                  </a:lnTo>
                  <a:lnTo>
                    <a:pt x="17981" y="22598"/>
                  </a:lnTo>
                  <a:lnTo>
                    <a:pt x="18467" y="22294"/>
                  </a:lnTo>
                  <a:lnTo>
                    <a:pt x="18831" y="21869"/>
                  </a:lnTo>
                  <a:lnTo>
                    <a:pt x="19135" y="21383"/>
                  </a:lnTo>
                  <a:lnTo>
                    <a:pt x="19439" y="20836"/>
                  </a:lnTo>
                  <a:lnTo>
                    <a:pt x="19560" y="20290"/>
                  </a:lnTo>
                  <a:lnTo>
                    <a:pt x="19682" y="19682"/>
                  </a:lnTo>
                  <a:lnTo>
                    <a:pt x="19621" y="19075"/>
                  </a:lnTo>
                  <a:lnTo>
                    <a:pt x="19500" y="18710"/>
                  </a:lnTo>
                  <a:lnTo>
                    <a:pt x="19439" y="18528"/>
                  </a:lnTo>
                  <a:lnTo>
                    <a:pt x="19317" y="18406"/>
                  </a:lnTo>
                  <a:lnTo>
                    <a:pt x="19196" y="18346"/>
                  </a:lnTo>
                  <a:lnTo>
                    <a:pt x="19014" y="18285"/>
                  </a:lnTo>
                  <a:lnTo>
                    <a:pt x="18588" y="18285"/>
                  </a:lnTo>
                  <a:lnTo>
                    <a:pt x="18042" y="18467"/>
                  </a:lnTo>
                  <a:lnTo>
                    <a:pt x="17617" y="18710"/>
                  </a:lnTo>
                  <a:lnTo>
                    <a:pt x="17191" y="19075"/>
                  </a:lnTo>
                  <a:lnTo>
                    <a:pt x="16888" y="19561"/>
                  </a:lnTo>
                  <a:lnTo>
                    <a:pt x="16645" y="20047"/>
                  </a:lnTo>
                  <a:lnTo>
                    <a:pt x="16402" y="20593"/>
                  </a:lnTo>
                  <a:lnTo>
                    <a:pt x="16098" y="21687"/>
                  </a:lnTo>
                  <a:lnTo>
                    <a:pt x="15794" y="21687"/>
                  </a:lnTo>
                  <a:lnTo>
                    <a:pt x="15369" y="21504"/>
                  </a:lnTo>
                  <a:lnTo>
                    <a:pt x="15004" y="21261"/>
                  </a:lnTo>
                  <a:lnTo>
                    <a:pt x="15187" y="20897"/>
                  </a:lnTo>
                  <a:lnTo>
                    <a:pt x="15308" y="20533"/>
                  </a:lnTo>
                  <a:lnTo>
                    <a:pt x="15430" y="20107"/>
                  </a:lnTo>
                  <a:lnTo>
                    <a:pt x="15430" y="19743"/>
                  </a:lnTo>
                  <a:lnTo>
                    <a:pt x="15430" y="19318"/>
                  </a:lnTo>
                  <a:lnTo>
                    <a:pt x="15430" y="18892"/>
                  </a:lnTo>
                  <a:lnTo>
                    <a:pt x="15308" y="18467"/>
                  </a:lnTo>
                  <a:lnTo>
                    <a:pt x="15187" y="18103"/>
                  </a:lnTo>
                  <a:lnTo>
                    <a:pt x="15065" y="17920"/>
                  </a:lnTo>
                  <a:lnTo>
                    <a:pt x="14944" y="17799"/>
                  </a:lnTo>
                  <a:lnTo>
                    <a:pt x="14761" y="17738"/>
                  </a:lnTo>
                  <a:lnTo>
                    <a:pt x="14640" y="17738"/>
                  </a:lnTo>
                  <a:lnTo>
                    <a:pt x="14276" y="17799"/>
                  </a:lnTo>
                  <a:lnTo>
                    <a:pt x="13972" y="17920"/>
                  </a:lnTo>
                  <a:lnTo>
                    <a:pt x="13668" y="18224"/>
                  </a:lnTo>
                  <a:lnTo>
                    <a:pt x="13425" y="18528"/>
                  </a:lnTo>
                  <a:lnTo>
                    <a:pt x="13243" y="18892"/>
                  </a:lnTo>
                  <a:lnTo>
                    <a:pt x="13121" y="19257"/>
                  </a:lnTo>
                  <a:lnTo>
                    <a:pt x="13000" y="19682"/>
                  </a:lnTo>
                  <a:lnTo>
                    <a:pt x="12939" y="20047"/>
                  </a:lnTo>
                  <a:lnTo>
                    <a:pt x="13000" y="20472"/>
                  </a:lnTo>
                  <a:lnTo>
                    <a:pt x="13000" y="20897"/>
                  </a:lnTo>
                  <a:lnTo>
                    <a:pt x="13121" y="21261"/>
                  </a:lnTo>
                  <a:lnTo>
                    <a:pt x="12757" y="21504"/>
                  </a:lnTo>
                  <a:lnTo>
                    <a:pt x="12575" y="21626"/>
                  </a:lnTo>
                  <a:lnTo>
                    <a:pt x="12332" y="21687"/>
                  </a:lnTo>
                  <a:lnTo>
                    <a:pt x="12089" y="21687"/>
                  </a:lnTo>
                  <a:lnTo>
                    <a:pt x="11846" y="21626"/>
                  </a:lnTo>
                  <a:lnTo>
                    <a:pt x="11420" y="21504"/>
                  </a:lnTo>
                  <a:lnTo>
                    <a:pt x="10995" y="21261"/>
                  </a:lnTo>
                  <a:lnTo>
                    <a:pt x="11299" y="20715"/>
                  </a:lnTo>
                  <a:lnTo>
                    <a:pt x="11420" y="20350"/>
                  </a:lnTo>
                  <a:lnTo>
                    <a:pt x="11542" y="19925"/>
                  </a:lnTo>
                  <a:lnTo>
                    <a:pt x="11603" y="19439"/>
                  </a:lnTo>
                  <a:lnTo>
                    <a:pt x="11663" y="19014"/>
                  </a:lnTo>
                  <a:lnTo>
                    <a:pt x="11603" y="18589"/>
                  </a:lnTo>
                  <a:lnTo>
                    <a:pt x="11420" y="18224"/>
                  </a:lnTo>
                  <a:lnTo>
                    <a:pt x="11177" y="17860"/>
                  </a:lnTo>
                  <a:lnTo>
                    <a:pt x="10874" y="17617"/>
                  </a:lnTo>
                  <a:lnTo>
                    <a:pt x="10449" y="17434"/>
                  </a:lnTo>
                  <a:lnTo>
                    <a:pt x="10023" y="17434"/>
                  </a:lnTo>
                  <a:lnTo>
                    <a:pt x="9780" y="17495"/>
                  </a:lnTo>
                  <a:lnTo>
                    <a:pt x="9598" y="17556"/>
                  </a:lnTo>
                  <a:lnTo>
                    <a:pt x="9416" y="17677"/>
                  </a:lnTo>
                  <a:lnTo>
                    <a:pt x="9234" y="17799"/>
                  </a:lnTo>
                  <a:lnTo>
                    <a:pt x="8991" y="18163"/>
                  </a:lnTo>
                  <a:lnTo>
                    <a:pt x="8869" y="18528"/>
                  </a:lnTo>
                  <a:lnTo>
                    <a:pt x="8748" y="18953"/>
                  </a:lnTo>
                  <a:lnTo>
                    <a:pt x="8687" y="19318"/>
                  </a:lnTo>
                  <a:lnTo>
                    <a:pt x="8687" y="19864"/>
                  </a:lnTo>
                  <a:lnTo>
                    <a:pt x="8808" y="20350"/>
                  </a:lnTo>
                  <a:lnTo>
                    <a:pt x="8930" y="20836"/>
                  </a:lnTo>
                  <a:lnTo>
                    <a:pt x="9173" y="21322"/>
                  </a:lnTo>
                  <a:lnTo>
                    <a:pt x="8626" y="21687"/>
                  </a:lnTo>
                  <a:lnTo>
                    <a:pt x="8019" y="21930"/>
                  </a:lnTo>
                  <a:lnTo>
                    <a:pt x="7715" y="22051"/>
                  </a:lnTo>
                  <a:lnTo>
                    <a:pt x="6621" y="22051"/>
                  </a:lnTo>
                  <a:lnTo>
                    <a:pt x="6318" y="20897"/>
                  </a:lnTo>
                  <a:lnTo>
                    <a:pt x="6136" y="20411"/>
                  </a:lnTo>
                  <a:lnTo>
                    <a:pt x="5893" y="19864"/>
                  </a:lnTo>
                  <a:lnTo>
                    <a:pt x="5650" y="19378"/>
                  </a:lnTo>
                  <a:lnTo>
                    <a:pt x="5285" y="18953"/>
                  </a:lnTo>
                  <a:lnTo>
                    <a:pt x="4921" y="18528"/>
                  </a:lnTo>
                  <a:lnTo>
                    <a:pt x="4435" y="18163"/>
                  </a:lnTo>
                  <a:lnTo>
                    <a:pt x="4192" y="18103"/>
                  </a:lnTo>
                  <a:lnTo>
                    <a:pt x="4009" y="18103"/>
                  </a:lnTo>
                  <a:lnTo>
                    <a:pt x="3766" y="18163"/>
                  </a:lnTo>
                  <a:lnTo>
                    <a:pt x="3584" y="18285"/>
                  </a:lnTo>
                  <a:lnTo>
                    <a:pt x="3341" y="18589"/>
                  </a:lnTo>
                  <a:lnTo>
                    <a:pt x="3159" y="18953"/>
                  </a:lnTo>
                  <a:lnTo>
                    <a:pt x="3037" y="19378"/>
                  </a:lnTo>
                  <a:lnTo>
                    <a:pt x="2977" y="19743"/>
                  </a:lnTo>
                  <a:lnTo>
                    <a:pt x="2977" y="20107"/>
                  </a:lnTo>
                  <a:lnTo>
                    <a:pt x="3037" y="20533"/>
                  </a:lnTo>
                  <a:lnTo>
                    <a:pt x="3159" y="20897"/>
                  </a:lnTo>
                  <a:lnTo>
                    <a:pt x="3341" y="21322"/>
                  </a:lnTo>
                  <a:lnTo>
                    <a:pt x="3523" y="21626"/>
                  </a:lnTo>
                  <a:lnTo>
                    <a:pt x="3706" y="21930"/>
                  </a:lnTo>
                  <a:lnTo>
                    <a:pt x="4252" y="22416"/>
                  </a:lnTo>
                  <a:lnTo>
                    <a:pt x="4799" y="22841"/>
                  </a:lnTo>
                  <a:lnTo>
                    <a:pt x="5467" y="23145"/>
                  </a:lnTo>
                  <a:lnTo>
                    <a:pt x="5528" y="23570"/>
                  </a:lnTo>
                  <a:lnTo>
                    <a:pt x="6500" y="30070"/>
                  </a:lnTo>
                  <a:lnTo>
                    <a:pt x="6986" y="33350"/>
                  </a:lnTo>
                  <a:lnTo>
                    <a:pt x="7350" y="36630"/>
                  </a:lnTo>
                  <a:lnTo>
                    <a:pt x="8079" y="43191"/>
                  </a:lnTo>
                  <a:lnTo>
                    <a:pt x="8748" y="49265"/>
                  </a:lnTo>
                  <a:lnTo>
                    <a:pt x="7593" y="47261"/>
                  </a:lnTo>
                  <a:lnTo>
                    <a:pt x="6561" y="45256"/>
                  </a:lnTo>
                  <a:lnTo>
                    <a:pt x="5589" y="43191"/>
                  </a:lnTo>
                  <a:lnTo>
                    <a:pt x="4678" y="41065"/>
                  </a:lnTo>
                  <a:lnTo>
                    <a:pt x="3766" y="38574"/>
                  </a:lnTo>
                  <a:lnTo>
                    <a:pt x="3037" y="35962"/>
                  </a:lnTo>
                  <a:lnTo>
                    <a:pt x="2369" y="33350"/>
                  </a:lnTo>
                  <a:lnTo>
                    <a:pt x="1883" y="30738"/>
                  </a:lnTo>
                  <a:lnTo>
                    <a:pt x="1701" y="29401"/>
                  </a:lnTo>
                  <a:lnTo>
                    <a:pt x="1519" y="28065"/>
                  </a:lnTo>
                  <a:lnTo>
                    <a:pt x="1397" y="26668"/>
                  </a:lnTo>
                  <a:lnTo>
                    <a:pt x="1337" y="25331"/>
                  </a:lnTo>
                  <a:lnTo>
                    <a:pt x="1276" y="23934"/>
                  </a:lnTo>
                  <a:lnTo>
                    <a:pt x="1276" y="22537"/>
                  </a:lnTo>
                  <a:lnTo>
                    <a:pt x="1276" y="21140"/>
                  </a:lnTo>
                  <a:lnTo>
                    <a:pt x="1397" y="19804"/>
                  </a:lnTo>
                  <a:lnTo>
                    <a:pt x="1519" y="18406"/>
                  </a:lnTo>
                  <a:lnTo>
                    <a:pt x="1640" y="17070"/>
                  </a:lnTo>
                  <a:lnTo>
                    <a:pt x="1823" y="15673"/>
                  </a:lnTo>
                  <a:lnTo>
                    <a:pt x="2126" y="14336"/>
                  </a:lnTo>
                  <a:lnTo>
                    <a:pt x="2369" y="13000"/>
                  </a:lnTo>
                  <a:lnTo>
                    <a:pt x="2734" y="11664"/>
                  </a:lnTo>
                  <a:lnTo>
                    <a:pt x="3098" y="10327"/>
                  </a:lnTo>
                  <a:lnTo>
                    <a:pt x="3523" y="9052"/>
                  </a:lnTo>
                  <a:lnTo>
                    <a:pt x="3949" y="7958"/>
                  </a:lnTo>
                  <a:lnTo>
                    <a:pt x="4435" y="6804"/>
                  </a:lnTo>
                  <a:lnTo>
                    <a:pt x="4981" y="5711"/>
                  </a:lnTo>
                  <a:lnTo>
                    <a:pt x="5650" y="4617"/>
                  </a:lnTo>
                  <a:lnTo>
                    <a:pt x="6014" y="4131"/>
                  </a:lnTo>
                  <a:lnTo>
                    <a:pt x="6379" y="3645"/>
                  </a:lnTo>
                  <a:lnTo>
                    <a:pt x="6804" y="3159"/>
                  </a:lnTo>
                  <a:lnTo>
                    <a:pt x="7290" y="2795"/>
                  </a:lnTo>
                  <a:lnTo>
                    <a:pt x="7776" y="2430"/>
                  </a:lnTo>
                  <a:lnTo>
                    <a:pt x="8262" y="2126"/>
                  </a:lnTo>
                  <a:lnTo>
                    <a:pt x="8808" y="1823"/>
                  </a:lnTo>
                  <a:lnTo>
                    <a:pt x="9416" y="1641"/>
                  </a:lnTo>
                  <a:lnTo>
                    <a:pt x="10084" y="1519"/>
                  </a:lnTo>
                  <a:close/>
                  <a:moveTo>
                    <a:pt x="10084" y="22355"/>
                  </a:moveTo>
                  <a:lnTo>
                    <a:pt x="10570" y="22719"/>
                  </a:lnTo>
                  <a:lnTo>
                    <a:pt x="11056" y="22962"/>
                  </a:lnTo>
                  <a:lnTo>
                    <a:pt x="11663" y="23084"/>
                  </a:lnTo>
                  <a:lnTo>
                    <a:pt x="12271" y="23145"/>
                  </a:lnTo>
                  <a:lnTo>
                    <a:pt x="12757" y="23084"/>
                  </a:lnTo>
                  <a:lnTo>
                    <a:pt x="13182" y="22902"/>
                  </a:lnTo>
                  <a:lnTo>
                    <a:pt x="13607" y="22719"/>
                  </a:lnTo>
                  <a:lnTo>
                    <a:pt x="13972" y="22476"/>
                  </a:lnTo>
                  <a:lnTo>
                    <a:pt x="14276" y="22659"/>
                  </a:lnTo>
                  <a:lnTo>
                    <a:pt x="14579" y="22841"/>
                  </a:lnTo>
                  <a:lnTo>
                    <a:pt x="14944" y="23023"/>
                  </a:lnTo>
                  <a:lnTo>
                    <a:pt x="15308" y="23145"/>
                  </a:lnTo>
                  <a:lnTo>
                    <a:pt x="15733" y="23205"/>
                  </a:lnTo>
                  <a:lnTo>
                    <a:pt x="15065" y="26303"/>
                  </a:lnTo>
                  <a:lnTo>
                    <a:pt x="14397" y="29462"/>
                  </a:lnTo>
                  <a:lnTo>
                    <a:pt x="13790" y="32864"/>
                  </a:lnTo>
                  <a:lnTo>
                    <a:pt x="13182" y="36326"/>
                  </a:lnTo>
                  <a:lnTo>
                    <a:pt x="12696" y="39789"/>
                  </a:lnTo>
                  <a:lnTo>
                    <a:pt x="12210" y="43252"/>
                  </a:lnTo>
                  <a:lnTo>
                    <a:pt x="11846" y="46593"/>
                  </a:lnTo>
                  <a:lnTo>
                    <a:pt x="11542" y="49994"/>
                  </a:lnTo>
                  <a:lnTo>
                    <a:pt x="11177" y="50055"/>
                  </a:lnTo>
                  <a:lnTo>
                    <a:pt x="10813" y="49994"/>
                  </a:lnTo>
                  <a:lnTo>
                    <a:pt x="10449" y="49934"/>
                  </a:lnTo>
                  <a:lnTo>
                    <a:pt x="10145" y="49751"/>
                  </a:lnTo>
                  <a:lnTo>
                    <a:pt x="9841" y="49569"/>
                  </a:lnTo>
                  <a:lnTo>
                    <a:pt x="9659" y="46410"/>
                  </a:lnTo>
                  <a:lnTo>
                    <a:pt x="9416" y="43252"/>
                  </a:lnTo>
                  <a:lnTo>
                    <a:pt x="9051" y="40032"/>
                  </a:lnTo>
                  <a:lnTo>
                    <a:pt x="8687" y="36873"/>
                  </a:lnTo>
                  <a:lnTo>
                    <a:pt x="7836" y="30130"/>
                  </a:lnTo>
                  <a:lnTo>
                    <a:pt x="6864" y="23448"/>
                  </a:lnTo>
                  <a:lnTo>
                    <a:pt x="7290" y="23448"/>
                  </a:lnTo>
                  <a:lnTo>
                    <a:pt x="7715" y="23388"/>
                  </a:lnTo>
                  <a:lnTo>
                    <a:pt x="8140" y="23327"/>
                  </a:lnTo>
                  <a:lnTo>
                    <a:pt x="8565" y="23205"/>
                  </a:lnTo>
                  <a:lnTo>
                    <a:pt x="8991" y="23023"/>
                  </a:lnTo>
                  <a:lnTo>
                    <a:pt x="9355" y="22841"/>
                  </a:lnTo>
                  <a:lnTo>
                    <a:pt x="9720" y="22598"/>
                  </a:lnTo>
                  <a:lnTo>
                    <a:pt x="10084" y="22355"/>
                  </a:lnTo>
                  <a:close/>
                  <a:moveTo>
                    <a:pt x="13668" y="50966"/>
                  </a:moveTo>
                  <a:lnTo>
                    <a:pt x="13729" y="51027"/>
                  </a:lnTo>
                  <a:lnTo>
                    <a:pt x="13729" y="51149"/>
                  </a:lnTo>
                  <a:lnTo>
                    <a:pt x="13729" y="51209"/>
                  </a:lnTo>
                  <a:lnTo>
                    <a:pt x="13729" y="51270"/>
                  </a:lnTo>
                  <a:lnTo>
                    <a:pt x="13668" y="51392"/>
                  </a:lnTo>
                  <a:lnTo>
                    <a:pt x="13607" y="51452"/>
                  </a:lnTo>
                  <a:lnTo>
                    <a:pt x="13486" y="51634"/>
                  </a:lnTo>
                  <a:lnTo>
                    <a:pt x="13243" y="51695"/>
                  </a:lnTo>
                  <a:lnTo>
                    <a:pt x="12757" y="51877"/>
                  </a:lnTo>
                  <a:lnTo>
                    <a:pt x="12271" y="51938"/>
                  </a:lnTo>
                  <a:lnTo>
                    <a:pt x="10752" y="52120"/>
                  </a:lnTo>
                  <a:lnTo>
                    <a:pt x="10084" y="52181"/>
                  </a:lnTo>
                  <a:lnTo>
                    <a:pt x="9416" y="52242"/>
                  </a:lnTo>
                  <a:lnTo>
                    <a:pt x="9173" y="52242"/>
                  </a:lnTo>
                  <a:lnTo>
                    <a:pt x="8930" y="52181"/>
                  </a:lnTo>
                  <a:lnTo>
                    <a:pt x="8869" y="52120"/>
                  </a:lnTo>
                  <a:lnTo>
                    <a:pt x="8808" y="51999"/>
                  </a:lnTo>
                  <a:lnTo>
                    <a:pt x="8687" y="51574"/>
                  </a:lnTo>
                  <a:lnTo>
                    <a:pt x="8626" y="51088"/>
                  </a:lnTo>
                  <a:lnTo>
                    <a:pt x="8626" y="50966"/>
                  </a:lnTo>
                  <a:lnTo>
                    <a:pt x="8687" y="50966"/>
                  </a:lnTo>
                  <a:lnTo>
                    <a:pt x="8869" y="51270"/>
                  </a:lnTo>
                  <a:lnTo>
                    <a:pt x="9112" y="51452"/>
                  </a:lnTo>
                  <a:lnTo>
                    <a:pt x="9477" y="51695"/>
                  </a:lnTo>
                  <a:lnTo>
                    <a:pt x="9841" y="51817"/>
                  </a:lnTo>
                  <a:lnTo>
                    <a:pt x="10206" y="51938"/>
                  </a:lnTo>
                  <a:lnTo>
                    <a:pt x="10570" y="51999"/>
                  </a:lnTo>
                  <a:lnTo>
                    <a:pt x="10934" y="51999"/>
                  </a:lnTo>
                  <a:lnTo>
                    <a:pt x="11360" y="51938"/>
                  </a:lnTo>
                  <a:lnTo>
                    <a:pt x="12089" y="51817"/>
                  </a:lnTo>
                  <a:lnTo>
                    <a:pt x="12453" y="51817"/>
                  </a:lnTo>
                  <a:lnTo>
                    <a:pt x="12635" y="51695"/>
                  </a:lnTo>
                  <a:lnTo>
                    <a:pt x="12818" y="51634"/>
                  </a:lnTo>
                  <a:lnTo>
                    <a:pt x="12939" y="51452"/>
                  </a:lnTo>
                  <a:lnTo>
                    <a:pt x="13668" y="50966"/>
                  </a:lnTo>
                  <a:close/>
                  <a:moveTo>
                    <a:pt x="13121" y="53335"/>
                  </a:moveTo>
                  <a:lnTo>
                    <a:pt x="13182" y="53882"/>
                  </a:lnTo>
                  <a:lnTo>
                    <a:pt x="13182" y="54429"/>
                  </a:lnTo>
                  <a:lnTo>
                    <a:pt x="13061" y="54915"/>
                  </a:lnTo>
                  <a:lnTo>
                    <a:pt x="12939" y="55097"/>
                  </a:lnTo>
                  <a:lnTo>
                    <a:pt x="12818" y="55340"/>
                  </a:lnTo>
                  <a:lnTo>
                    <a:pt x="12696" y="55461"/>
                  </a:lnTo>
                  <a:lnTo>
                    <a:pt x="12514" y="55644"/>
                  </a:lnTo>
                  <a:lnTo>
                    <a:pt x="12089" y="55826"/>
                  </a:lnTo>
                  <a:lnTo>
                    <a:pt x="11542" y="55947"/>
                  </a:lnTo>
                  <a:lnTo>
                    <a:pt x="10934" y="56008"/>
                  </a:lnTo>
                  <a:lnTo>
                    <a:pt x="10327" y="56069"/>
                  </a:lnTo>
                  <a:lnTo>
                    <a:pt x="9659" y="56069"/>
                  </a:lnTo>
                  <a:lnTo>
                    <a:pt x="9355" y="56008"/>
                  </a:lnTo>
                  <a:lnTo>
                    <a:pt x="9112" y="56008"/>
                  </a:lnTo>
                  <a:lnTo>
                    <a:pt x="8869" y="55887"/>
                  </a:lnTo>
                  <a:lnTo>
                    <a:pt x="8687" y="55704"/>
                  </a:lnTo>
                  <a:lnTo>
                    <a:pt x="8505" y="55461"/>
                  </a:lnTo>
                  <a:lnTo>
                    <a:pt x="8444" y="55219"/>
                  </a:lnTo>
                  <a:lnTo>
                    <a:pt x="8383" y="54976"/>
                  </a:lnTo>
                  <a:lnTo>
                    <a:pt x="8383" y="54733"/>
                  </a:lnTo>
                  <a:lnTo>
                    <a:pt x="8505" y="54186"/>
                  </a:lnTo>
                  <a:lnTo>
                    <a:pt x="8565" y="53639"/>
                  </a:lnTo>
                  <a:lnTo>
                    <a:pt x="8869" y="53700"/>
                  </a:lnTo>
                  <a:lnTo>
                    <a:pt x="9173" y="53761"/>
                  </a:lnTo>
                  <a:lnTo>
                    <a:pt x="9780" y="53700"/>
                  </a:lnTo>
                  <a:lnTo>
                    <a:pt x="11542" y="53518"/>
                  </a:lnTo>
                  <a:lnTo>
                    <a:pt x="12332" y="53457"/>
                  </a:lnTo>
                  <a:lnTo>
                    <a:pt x="13121" y="53335"/>
                  </a:lnTo>
                  <a:close/>
                  <a:moveTo>
                    <a:pt x="13243" y="56919"/>
                  </a:moveTo>
                  <a:lnTo>
                    <a:pt x="13243" y="57162"/>
                  </a:lnTo>
                  <a:lnTo>
                    <a:pt x="13243" y="57648"/>
                  </a:lnTo>
                  <a:lnTo>
                    <a:pt x="13243" y="57770"/>
                  </a:lnTo>
                  <a:lnTo>
                    <a:pt x="13182" y="58074"/>
                  </a:lnTo>
                  <a:lnTo>
                    <a:pt x="13121" y="58256"/>
                  </a:lnTo>
                  <a:lnTo>
                    <a:pt x="13061" y="58377"/>
                  </a:lnTo>
                  <a:lnTo>
                    <a:pt x="13000" y="58560"/>
                  </a:lnTo>
                  <a:lnTo>
                    <a:pt x="12939" y="58681"/>
                  </a:lnTo>
                  <a:lnTo>
                    <a:pt x="12878" y="58681"/>
                  </a:lnTo>
                  <a:lnTo>
                    <a:pt x="12575" y="58985"/>
                  </a:lnTo>
                  <a:lnTo>
                    <a:pt x="12210" y="59106"/>
                  </a:lnTo>
                  <a:lnTo>
                    <a:pt x="11663" y="59228"/>
                  </a:lnTo>
                  <a:lnTo>
                    <a:pt x="11117" y="59288"/>
                  </a:lnTo>
                  <a:lnTo>
                    <a:pt x="10023" y="59288"/>
                  </a:lnTo>
                  <a:lnTo>
                    <a:pt x="9537" y="59228"/>
                  </a:lnTo>
                  <a:lnTo>
                    <a:pt x="9173" y="59046"/>
                  </a:lnTo>
                  <a:lnTo>
                    <a:pt x="8869" y="58863"/>
                  </a:lnTo>
                  <a:lnTo>
                    <a:pt x="8687" y="58560"/>
                  </a:lnTo>
                  <a:lnTo>
                    <a:pt x="8626" y="58377"/>
                  </a:lnTo>
                  <a:lnTo>
                    <a:pt x="8565" y="58074"/>
                  </a:lnTo>
                  <a:lnTo>
                    <a:pt x="8505" y="58074"/>
                  </a:lnTo>
                  <a:lnTo>
                    <a:pt x="8505" y="57952"/>
                  </a:lnTo>
                  <a:lnTo>
                    <a:pt x="8505" y="57709"/>
                  </a:lnTo>
                  <a:lnTo>
                    <a:pt x="8626" y="57284"/>
                  </a:lnTo>
                  <a:lnTo>
                    <a:pt x="8991" y="57405"/>
                  </a:lnTo>
                  <a:lnTo>
                    <a:pt x="9355" y="57466"/>
                  </a:lnTo>
                  <a:lnTo>
                    <a:pt x="10327" y="57527"/>
                  </a:lnTo>
                  <a:lnTo>
                    <a:pt x="11360" y="57527"/>
                  </a:lnTo>
                  <a:lnTo>
                    <a:pt x="11846" y="57466"/>
                  </a:lnTo>
                  <a:lnTo>
                    <a:pt x="12332" y="57345"/>
                  </a:lnTo>
                  <a:lnTo>
                    <a:pt x="12818" y="57162"/>
                  </a:lnTo>
                  <a:lnTo>
                    <a:pt x="13243" y="56919"/>
                  </a:lnTo>
                  <a:close/>
                  <a:moveTo>
                    <a:pt x="10145" y="0"/>
                  </a:moveTo>
                  <a:lnTo>
                    <a:pt x="9477" y="122"/>
                  </a:lnTo>
                  <a:lnTo>
                    <a:pt x="8808" y="304"/>
                  </a:lnTo>
                  <a:lnTo>
                    <a:pt x="8140" y="547"/>
                  </a:lnTo>
                  <a:lnTo>
                    <a:pt x="7533" y="851"/>
                  </a:lnTo>
                  <a:lnTo>
                    <a:pt x="6986" y="1215"/>
                  </a:lnTo>
                  <a:lnTo>
                    <a:pt x="6500" y="1580"/>
                  </a:lnTo>
                  <a:lnTo>
                    <a:pt x="6014" y="2005"/>
                  </a:lnTo>
                  <a:lnTo>
                    <a:pt x="5589" y="2491"/>
                  </a:lnTo>
                  <a:lnTo>
                    <a:pt x="5164" y="2977"/>
                  </a:lnTo>
                  <a:lnTo>
                    <a:pt x="4738" y="3463"/>
                  </a:lnTo>
                  <a:lnTo>
                    <a:pt x="4070" y="4496"/>
                  </a:lnTo>
                  <a:lnTo>
                    <a:pt x="3402" y="5832"/>
                  </a:lnTo>
                  <a:lnTo>
                    <a:pt x="2794" y="7168"/>
                  </a:lnTo>
                  <a:lnTo>
                    <a:pt x="2309" y="8505"/>
                  </a:lnTo>
                  <a:lnTo>
                    <a:pt x="1823" y="9902"/>
                  </a:lnTo>
                  <a:lnTo>
                    <a:pt x="1397" y="11421"/>
                  </a:lnTo>
                  <a:lnTo>
                    <a:pt x="1033" y="12939"/>
                  </a:lnTo>
                  <a:lnTo>
                    <a:pt x="729" y="14458"/>
                  </a:lnTo>
                  <a:lnTo>
                    <a:pt x="486" y="16037"/>
                  </a:lnTo>
                  <a:lnTo>
                    <a:pt x="304" y="17434"/>
                  </a:lnTo>
                  <a:lnTo>
                    <a:pt x="182" y="18832"/>
                  </a:lnTo>
                  <a:lnTo>
                    <a:pt x="61" y="20229"/>
                  </a:lnTo>
                  <a:lnTo>
                    <a:pt x="0" y="21626"/>
                  </a:lnTo>
                  <a:lnTo>
                    <a:pt x="0" y="23023"/>
                  </a:lnTo>
                  <a:lnTo>
                    <a:pt x="0" y="24481"/>
                  </a:lnTo>
                  <a:lnTo>
                    <a:pt x="61" y="25878"/>
                  </a:lnTo>
                  <a:lnTo>
                    <a:pt x="182" y="27275"/>
                  </a:lnTo>
                  <a:lnTo>
                    <a:pt x="304" y="28672"/>
                  </a:lnTo>
                  <a:lnTo>
                    <a:pt x="486" y="30130"/>
                  </a:lnTo>
                  <a:lnTo>
                    <a:pt x="729" y="31528"/>
                  </a:lnTo>
                  <a:lnTo>
                    <a:pt x="972" y="32925"/>
                  </a:lnTo>
                  <a:lnTo>
                    <a:pt x="1276" y="34322"/>
                  </a:lnTo>
                  <a:lnTo>
                    <a:pt x="1640" y="35719"/>
                  </a:lnTo>
                  <a:lnTo>
                    <a:pt x="2005" y="37055"/>
                  </a:lnTo>
                  <a:lnTo>
                    <a:pt x="2430" y="38453"/>
                  </a:lnTo>
                  <a:lnTo>
                    <a:pt x="2855" y="39789"/>
                  </a:lnTo>
                  <a:lnTo>
                    <a:pt x="3402" y="41125"/>
                  </a:lnTo>
                  <a:lnTo>
                    <a:pt x="3888" y="42462"/>
                  </a:lnTo>
                  <a:lnTo>
                    <a:pt x="4495" y="43738"/>
                  </a:lnTo>
                  <a:lnTo>
                    <a:pt x="5103" y="45013"/>
                  </a:lnTo>
                  <a:lnTo>
                    <a:pt x="5771" y="46289"/>
                  </a:lnTo>
                  <a:lnTo>
                    <a:pt x="6500" y="47504"/>
                  </a:lnTo>
                  <a:lnTo>
                    <a:pt x="7229" y="48719"/>
                  </a:lnTo>
                  <a:lnTo>
                    <a:pt x="7958" y="49812"/>
                  </a:lnTo>
                  <a:lnTo>
                    <a:pt x="7715" y="49934"/>
                  </a:lnTo>
                  <a:lnTo>
                    <a:pt x="7533" y="50116"/>
                  </a:lnTo>
                  <a:lnTo>
                    <a:pt x="7350" y="50359"/>
                  </a:lnTo>
                  <a:lnTo>
                    <a:pt x="7290" y="50602"/>
                  </a:lnTo>
                  <a:lnTo>
                    <a:pt x="7229" y="51027"/>
                  </a:lnTo>
                  <a:lnTo>
                    <a:pt x="7229" y="51392"/>
                  </a:lnTo>
                  <a:lnTo>
                    <a:pt x="7350" y="52181"/>
                  </a:lnTo>
                  <a:lnTo>
                    <a:pt x="7472" y="52606"/>
                  </a:lnTo>
                  <a:lnTo>
                    <a:pt x="7715" y="53032"/>
                  </a:lnTo>
                  <a:lnTo>
                    <a:pt x="7411" y="53639"/>
                  </a:lnTo>
                  <a:lnTo>
                    <a:pt x="7168" y="54307"/>
                  </a:lnTo>
                  <a:lnTo>
                    <a:pt x="7107" y="55036"/>
                  </a:lnTo>
                  <a:lnTo>
                    <a:pt x="7168" y="55340"/>
                  </a:lnTo>
                  <a:lnTo>
                    <a:pt x="7229" y="55704"/>
                  </a:lnTo>
                  <a:lnTo>
                    <a:pt x="7411" y="56190"/>
                  </a:lnTo>
                  <a:lnTo>
                    <a:pt x="7654" y="56616"/>
                  </a:lnTo>
                  <a:lnTo>
                    <a:pt x="7472" y="56980"/>
                  </a:lnTo>
                  <a:lnTo>
                    <a:pt x="7290" y="57284"/>
                  </a:lnTo>
                  <a:lnTo>
                    <a:pt x="7229" y="57648"/>
                  </a:lnTo>
                  <a:lnTo>
                    <a:pt x="7168" y="57952"/>
                  </a:lnTo>
                  <a:lnTo>
                    <a:pt x="7168" y="58317"/>
                  </a:lnTo>
                  <a:lnTo>
                    <a:pt x="7229" y="58620"/>
                  </a:lnTo>
                  <a:lnTo>
                    <a:pt x="7290" y="58924"/>
                  </a:lnTo>
                  <a:lnTo>
                    <a:pt x="7411" y="59228"/>
                  </a:lnTo>
                  <a:lnTo>
                    <a:pt x="7593" y="59531"/>
                  </a:lnTo>
                  <a:lnTo>
                    <a:pt x="7776" y="59774"/>
                  </a:lnTo>
                  <a:lnTo>
                    <a:pt x="8262" y="60200"/>
                  </a:lnTo>
                  <a:lnTo>
                    <a:pt x="8748" y="60503"/>
                  </a:lnTo>
                  <a:lnTo>
                    <a:pt x="8808" y="60807"/>
                  </a:lnTo>
                  <a:lnTo>
                    <a:pt x="8930" y="61172"/>
                  </a:lnTo>
                  <a:lnTo>
                    <a:pt x="9112" y="61536"/>
                  </a:lnTo>
                  <a:lnTo>
                    <a:pt x="9355" y="61779"/>
                  </a:lnTo>
                  <a:lnTo>
                    <a:pt x="9720" y="62022"/>
                  </a:lnTo>
                  <a:lnTo>
                    <a:pt x="10084" y="62204"/>
                  </a:lnTo>
                  <a:lnTo>
                    <a:pt x="10509" y="62326"/>
                  </a:lnTo>
                  <a:lnTo>
                    <a:pt x="10934" y="62387"/>
                  </a:lnTo>
                  <a:lnTo>
                    <a:pt x="11360" y="62326"/>
                  </a:lnTo>
                  <a:lnTo>
                    <a:pt x="11785" y="62144"/>
                  </a:lnTo>
                  <a:lnTo>
                    <a:pt x="12149" y="61901"/>
                  </a:lnTo>
                  <a:lnTo>
                    <a:pt x="12453" y="61597"/>
                  </a:lnTo>
                  <a:lnTo>
                    <a:pt x="12757" y="61232"/>
                  </a:lnTo>
                  <a:lnTo>
                    <a:pt x="12939" y="60807"/>
                  </a:lnTo>
                  <a:lnTo>
                    <a:pt x="13000" y="60443"/>
                  </a:lnTo>
                  <a:lnTo>
                    <a:pt x="13425" y="60200"/>
                  </a:lnTo>
                  <a:lnTo>
                    <a:pt x="13850" y="59896"/>
                  </a:lnTo>
                  <a:lnTo>
                    <a:pt x="14154" y="59531"/>
                  </a:lnTo>
                  <a:lnTo>
                    <a:pt x="14458" y="59106"/>
                  </a:lnTo>
                  <a:lnTo>
                    <a:pt x="14579" y="58742"/>
                  </a:lnTo>
                  <a:lnTo>
                    <a:pt x="14701" y="58317"/>
                  </a:lnTo>
                  <a:lnTo>
                    <a:pt x="14822" y="57527"/>
                  </a:lnTo>
                  <a:lnTo>
                    <a:pt x="14822" y="56737"/>
                  </a:lnTo>
                  <a:lnTo>
                    <a:pt x="14701" y="55947"/>
                  </a:lnTo>
                  <a:lnTo>
                    <a:pt x="14579" y="55704"/>
                  </a:lnTo>
                  <a:lnTo>
                    <a:pt x="14458" y="55583"/>
                  </a:lnTo>
                  <a:lnTo>
                    <a:pt x="14640" y="54915"/>
                  </a:lnTo>
                  <a:lnTo>
                    <a:pt x="14701" y="54247"/>
                  </a:lnTo>
                  <a:lnTo>
                    <a:pt x="14701" y="53578"/>
                  </a:lnTo>
                  <a:lnTo>
                    <a:pt x="14640" y="52910"/>
                  </a:lnTo>
                  <a:lnTo>
                    <a:pt x="14579" y="52667"/>
                  </a:lnTo>
                  <a:lnTo>
                    <a:pt x="14640" y="52546"/>
                  </a:lnTo>
                  <a:lnTo>
                    <a:pt x="14883" y="52303"/>
                  </a:lnTo>
                  <a:lnTo>
                    <a:pt x="15065" y="51938"/>
                  </a:lnTo>
                  <a:lnTo>
                    <a:pt x="15187" y="51574"/>
                  </a:lnTo>
                  <a:lnTo>
                    <a:pt x="15247" y="51270"/>
                  </a:lnTo>
                  <a:lnTo>
                    <a:pt x="15247" y="50906"/>
                  </a:lnTo>
                  <a:lnTo>
                    <a:pt x="15126" y="50541"/>
                  </a:lnTo>
                  <a:lnTo>
                    <a:pt x="15004" y="50237"/>
                  </a:lnTo>
                  <a:lnTo>
                    <a:pt x="14761" y="49934"/>
                  </a:lnTo>
                  <a:lnTo>
                    <a:pt x="15551" y="48840"/>
                  </a:lnTo>
                  <a:lnTo>
                    <a:pt x="16280" y="47686"/>
                  </a:lnTo>
                  <a:lnTo>
                    <a:pt x="16948" y="46471"/>
                  </a:lnTo>
                  <a:lnTo>
                    <a:pt x="17556" y="45256"/>
                  </a:lnTo>
                  <a:lnTo>
                    <a:pt x="18224" y="43859"/>
                  </a:lnTo>
                  <a:lnTo>
                    <a:pt x="18831" y="42462"/>
                  </a:lnTo>
                  <a:lnTo>
                    <a:pt x="19378" y="41004"/>
                  </a:lnTo>
                  <a:lnTo>
                    <a:pt x="19925" y="39546"/>
                  </a:lnTo>
                  <a:lnTo>
                    <a:pt x="20350" y="38088"/>
                  </a:lnTo>
                  <a:lnTo>
                    <a:pt x="20775" y="36630"/>
                  </a:lnTo>
                  <a:lnTo>
                    <a:pt x="21565" y="33654"/>
                  </a:lnTo>
                  <a:lnTo>
                    <a:pt x="21869" y="32074"/>
                  </a:lnTo>
                  <a:lnTo>
                    <a:pt x="22233" y="30556"/>
                  </a:lnTo>
                  <a:lnTo>
                    <a:pt x="22476" y="28976"/>
                  </a:lnTo>
                  <a:lnTo>
                    <a:pt x="22719" y="27397"/>
                  </a:lnTo>
                  <a:lnTo>
                    <a:pt x="22841" y="25817"/>
                  </a:lnTo>
                  <a:lnTo>
                    <a:pt x="23023" y="24238"/>
                  </a:lnTo>
                  <a:lnTo>
                    <a:pt x="23084" y="22659"/>
                  </a:lnTo>
                  <a:lnTo>
                    <a:pt x="23084" y="21079"/>
                  </a:lnTo>
                  <a:lnTo>
                    <a:pt x="23023" y="19500"/>
                  </a:lnTo>
                  <a:lnTo>
                    <a:pt x="22901" y="17920"/>
                  </a:lnTo>
                  <a:lnTo>
                    <a:pt x="22719" y="16341"/>
                  </a:lnTo>
                  <a:lnTo>
                    <a:pt x="22416" y="14762"/>
                  </a:lnTo>
                  <a:lnTo>
                    <a:pt x="22112" y="13243"/>
                  </a:lnTo>
                  <a:lnTo>
                    <a:pt x="21626" y="11724"/>
                  </a:lnTo>
                  <a:lnTo>
                    <a:pt x="21140" y="10206"/>
                  </a:lnTo>
                  <a:lnTo>
                    <a:pt x="20532" y="8748"/>
                  </a:lnTo>
                  <a:lnTo>
                    <a:pt x="19925" y="7411"/>
                  </a:lnTo>
                  <a:lnTo>
                    <a:pt x="19196" y="6136"/>
                  </a:lnTo>
                  <a:lnTo>
                    <a:pt x="18406" y="4921"/>
                  </a:lnTo>
                  <a:lnTo>
                    <a:pt x="17495" y="3706"/>
                  </a:lnTo>
                  <a:lnTo>
                    <a:pt x="17009" y="3159"/>
                  </a:lnTo>
                  <a:lnTo>
                    <a:pt x="16523" y="2612"/>
                  </a:lnTo>
                  <a:lnTo>
                    <a:pt x="15976" y="2126"/>
                  </a:lnTo>
                  <a:lnTo>
                    <a:pt x="15430" y="1701"/>
                  </a:lnTo>
                  <a:lnTo>
                    <a:pt x="14822" y="1276"/>
                  </a:lnTo>
                  <a:lnTo>
                    <a:pt x="14215" y="912"/>
                  </a:lnTo>
                  <a:lnTo>
                    <a:pt x="13547" y="608"/>
                  </a:lnTo>
                  <a:lnTo>
                    <a:pt x="12878" y="365"/>
                  </a:lnTo>
                  <a:lnTo>
                    <a:pt x="12210" y="122"/>
                  </a:lnTo>
                  <a:lnTo>
                    <a:pt x="11481" y="61"/>
                  </a:lnTo>
                  <a:lnTo>
                    <a:pt x="108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81;p69">
              <a:extLst>
                <a:ext uri="{FF2B5EF4-FFF2-40B4-BE49-F238E27FC236}">
                  <a16:creationId xmlns:a16="http://schemas.microsoft.com/office/drawing/2014/main" id="{0C759A70-118E-2BA0-38A5-9074F98847D1}"/>
                </a:ext>
              </a:extLst>
            </p:cNvPr>
            <p:cNvSpPr/>
            <p:nvPr/>
          </p:nvSpPr>
          <p:spPr>
            <a:xfrm>
              <a:off x="4487300" y="456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82;p69">
              <a:extLst>
                <a:ext uri="{FF2B5EF4-FFF2-40B4-BE49-F238E27FC236}">
                  <a16:creationId xmlns:a16="http://schemas.microsoft.com/office/drawing/2014/main" id="{EE375927-B0C2-1411-ED35-B7B4ACB85CE8}"/>
                </a:ext>
              </a:extLst>
            </p:cNvPr>
            <p:cNvSpPr/>
            <p:nvPr/>
          </p:nvSpPr>
          <p:spPr>
            <a:xfrm>
              <a:off x="4487300" y="456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83;p69">
              <a:extLst>
                <a:ext uri="{FF2B5EF4-FFF2-40B4-BE49-F238E27FC236}">
                  <a16:creationId xmlns:a16="http://schemas.microsoft.com/office/drawing/2014/main" id="{DF965095-C367-564E-3550-B9FC669D4727}"/>
                </a:ext>
              </a:extLst>
            </p:cNvPr>
            <p:cNvSpPr/>
            <p:nvPr/>
          </p:nvSpPr>
          <p:spPr>
            <a:xfrm>
              <a:off x="3907175" y="3586450"/>
              <a:ext cx="154925" cy="54675"/>
            </a:xfrm>
            <a:custGeom>
              <a:avLst/>
              <a:gdLst/>
              <a:ahLst/>
              <a:cxnLst/>
              <a:rect l="l" t="t" r="r" b="b"/>
              <a:pathLst>
                <a:path w="6197" h="2187" extrusionOk="0">
                  <a:moveTo>
                    <a:pt x="608" y="0"/>
                  </a:moveTo>
                  <a:lnTo>
                    <a:pt x="426" y="61"/>
                  </a:lnTo>
                  <a:lnTo>
                    <a:pt x="244" y="122"/>
                  </a:lnTo>
                  <a:lnTo>
                    <a:pt x="122" y="304"/>
                  </a:lnTo>
                  <a:lnTo>
                    <a:pt x="1" y="486"/>
                  </a:lnTo>
                  <a:lnTo>
                    <a:pt x="1" y="668"/>
                  </a:lnTo>
                  <a:lnTo>
                    <a:pt x="1" y="911"/>
                  </a:lnTo>
                  <a:lnTo>
                    <a:pt x="122" y="1033"/>
                  </a:lnTo>
                  <a:lnTo>
                    <a:pt x="304" y="1215"/>
                  </a:lnTo>
                  <a:lnTo>
                    <a:pt x="912" y="1458"/>
                  </a:lnTo>
                  <a:lnTo>
                    <a:pt x="1580" y="1701"/>
                  </a:lnTo>
                  <a:lnTo>
                    <a:pt x="2734" y="1944"/>
                  </a:lnTo>
                  <a:lnTo>
                    <a:pt x="4132" y="2126"/>
                  </a:lnTo>
                  <a:lnTo>
                    <a:pt x="4860" y="2187"/>
                  </a:lnTo>
                  <a:lnTo>
                    <a:pt x="5225" y="2187"/>
                  </a:lnTo>
                  <a:lnTo>
                    <a:pt x="5529" y="2065"/>
                  </a:lnTo>
                  <a:lnTo>
                    <a:pt x="5832" y="1944"/>
                  </a:lnTo>
                  <a:lnTo>
                    <a:pt x="6015" y="1762"/>
                  </a:lnTo>
                  <a:lnTo>
                    <a:pt x="6197" y="1519"/>
                  </a:lnTo>
                  <a:lnTo>
                    <a:pt x="6197" y="1215"/>
                  </a:lnTo>
                  <a:lnTo>
                    <a:pt x="6136" y="972"/>
                  </a:lnTo>
                  <a:lnTo>
                    <a:pt x="6015" y="668"/>
                  </a:lnTo>
                  <a:lnTo>
                    <a:pt x="5832" y="486"/>
                  </a:lnTo>
                  <a:lnTo>
                    <a:pt x="5529" y="365"/>
                  </a:lnTo>
                  <a:lnTo>
                    <a:pt x="5225" y="304"/>
                  </a:lnTo>
                  <a:lnTo>
                    <a:pt x="4253" y="304"/>
                  </a:lnTo>
                  <a:lnTo>
                    <a:pt x="2977" y="243"/>
                  </a:lnTo>
                  <a:lnTo>
                    <a:pt x="2431" y="182"/>
                  </a:lnTo>
                  <a:lnTo>
                    <a:pt x="1945" y="122"/>
                  </a:lnTo>
                  <a:lnTo>
                    <a:pt x="1276" y="6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84;p69">
              <a:extLst>
                <a:ext uri="{FF2B5EF4-FFF2-40B4-BE49-F238E27FC236}">
                  <a16:creationId xmlns:a16="http://schemas.microsoft.com/office/drawing/2014/main" id="{CB1325D7-9FDE-0A0E-5263-00CDC815FAA1}"/>
                </a:ext>
              </a:extLst>
            </p:cNvPr>
            <p:cNvSpPr/>
            <p:nvPr/>
          </p:nvSpPr>
          <p:spPr>
            <a:xfrm>
              <a:off x="3989200" y="3357125"/>
              <a:ext cx="173150" cy="80500"/>
            </a:xfrm>
            <a:custGeom>
              <a:avLst/>
              <a:gdLst/>
              <a:ahLst/>
              <a:cxnLst/>
              <a:rect l="l" t="t" r="r" b="b"/>
              <a:pathLst>
                <a:path w="6926" h="3220" extrusionOk="0">
                  <a:moveTo>
                    <a:pt x="243" y="0"/>
                  </a:moveTo>
                  <a:lnTo>
                    <a:pt x="122" y="122"/>
                  </a:lnTo>
                  <a:lnTo>
                    <a:pt x="0" y="243"/>
                  </a:lnTo>
                  <a:lnTo>
                    <a:pt x="0" y="426"/>
                  </a:lnTo>
                  <a:lnTo>
                    <a:pt x="0" y="608"/>
                  </a:lnTo>
                  <a:lnTo>
                    <a:pt x="61" y="729"/>
                  </a:lnTo>
                  <a:lnTo>
                    <a:pt x="243" y="851"/>
                  </a:lnTo>
                  <a:lnTo>
                    <a:pt x="911" y="1215"/>
                  </a:lnTo>
                  <a:lnTo>
                    <a:pt x="1579" y="1580"/>
                  </a:lnTo>
                  <a:lnTo>
                    <a:pt x="3037" y="2248"/>
                  </a:lnTo>
                  <a:lnTo>
                    <a:pt x="4435" y="2795"/>
                  </a:lnTo>
                  <a:lnTo>
                    <a:pt x="5224" y="3038"/>
                  </a:lnTo>
                  <a:lnTo>
                    <a:pt x="6075" y="3220"/>
                  </a:lnTo>
                  <a:lnTo>
                    <a:pt x="6318" y="3159"/>
                  </a:lnTo>
                  <a:lnTo>
                    <a:pt x="6561" y="3038"/>
                  </a:lnTo>
                  <a:lnTo>
                    <a:pt x="6804" y="2795"/>
                  </a:lnTo>
                  <a:lnTo>
                    <a:pt x="6864" y="2552"/>
                  </a:lnTo>
                  <a:lnTo>
                    <a:pt x="6925" y="2309"/>
                  </a:lnTo>
                  <a:lnTo>
                    <a:pt x="6864" y="2005"/>
                  </a:lnTo>
                  <a:lnTo>
                    <a:pt x="6682" y="1762"/>
                  </a:lnTo>
                  <a:lnTo>
                    <a:pt x="6500" y="1580"/>
                  </a:lnTo>
                  <a:lnTo>
                    <a:pt x="5832" y="1215"/>
                  </a:lnTo>
                  <a:lnTo>
                    <a:pt x="5042" y="972"/>
                  </a:lnTo>
                  <a:lnTo>
                    <a:pt x="3523" y="547"/>
                  </a:lnTo>
                  <a:lnTo>
                    <a:pt x="2126" y="243"/>
                  </a:lnTo>
                  <a:lnTo>
                    <a:pt x="1397" y="122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85;p69">
              <a:extLst>
                <a:ext uri="{FF2B5EF4-FFF2-40B4-BE49-F238E27FC236}">
                  <a16:creationId xmlns:a16="http://schemas.microsoft.com/office/drawing/2014/main" id="{1C604918-F6A2-01BB-D53B-F1F17DCA7221}"/>
                </a:ext>
              </a:extLst>
            </p:cNvPr>
            <p:cNvSpPr/>
            <p:nvPr/>
          </p:nvSpPr>
          <p:spPr>
            <a:xfrm>
              <a:off x="4206350" y="3132375"/>
              <a:ext cx="89625" cy="103275"/>
            </a:xfrm>
            <a:custGeom>
              <a:avLst/>
              <a:gdLst/>
              <a:ahLst/>
              <a:cxnLst/>
              <a:rect l="l" t="t" r="r" b="b"/>
              <a:pathLst>
                <a:path w="3585" h="4131" extrusionOk="0">
                  <a:moveTo>
                    <a:pt x="365" y="0"/>
                  </a:moveTo>
                  <a:lnTo>
                    <a:pt x="244" y="61"/>
                  </a:lnTo>
                  <a:lnTo>
                    <a:pt x="122" y="182"/>
                  </a:lnTo>
                  <a:lnTo>
                    <a:pt x="1" y="304"/>
                  </a:lnTo>
                  <a:lnTo>
                    <a:pt x="1" y="486"/>
                  </a:lnTo>
                  <a:lnTo>
                    <a:pt x="1" y="668"/>
                  </a:lnTo>
                  <a:lnTo>
                    <a:pt x="62" y="911"/>
                  </a:lnTo>
                  <a:lnTo>
                    <a:pt x="183" y="1215"/>
                  </a:lnTo>
                  <a:lnTo>
                    <a:pt x="365" y="1640"/>
                  </a:lnTo>
                  <a:lnTo>
                    <a:pt x="608" y="2005"/>
                  </a:lnTo>
                  <a:lnTo>
                    <a:pt x="851" y="2430"/>
                  </a:lnTo>
                  <a:lnTo>
                    <a:pt x="1519" y="3341"/>
                  </a:lnTo>
                  <a:lnTo>
                    <a:pt x="1884" y="3706"/>
                  </a:lnTo>
                  <a:lnTo>
                    <a:pt x="2370" y="4009"/>
                  </a:lnTo>
                  <a:lnTo>
                    <a:pt x="2613" y="4131"/>
                  </a:lnTo>
                  <a:lnTo>
                    <a:pt x="2856" y="4131"/>
                  </a:lnTo>
                  <a:lnTo>
                    <a:pt x="3160" y="4070"/>
                  </a:lnTo>
                  <a:lnTo>
                    <a:pt x="3342" y="3888"/>
                  </a:lnTo>
                  <a:lnTo>
                    <a:pt x="3463" y="3766"/>
                  </a:lnTo>
                  <a:lnTo>
                    <a:pt x="3585" y="3523"/>
                  </a:lnTo>
                  <a:lnTo>
                    <a:pt x="3585" y="3220"/>
                  </a:lnTo>
                  <a:lnTo>
                    <a:pt x="3524" y="3037"/>
                  </a:lnTo>
                  <a:lnTo>
                    <a:pt x="3463" y="2916"/>
                  </a:lnTo>
                  <a:lnTo>
                    <a:pt x="3160" y="2491"/>
                  </a:lnTo>
                  <a:lnTo>
                    <a:pt x="2795" y="2126"/>
                  </a:lnTo>
                  <a:lnTo>
                    <a:pt x="2127" y="1458"/>
                  </a:lnTo>
                  <a:lnTo>
                    <a:pt x="1459" y="790"/>
                  </a:lnTo>
                  <a:lnTo>
                    <a:pt x="1216" y="486"/>
                  </a:lnTo>
                  <a:lnTo>
                    <a:pt x="1033" y="304"/>
                  </a:lnTo>
                  <a:lnTo>
                    <a:pt x="912" y="182"/>
                  </a:lnTo>
                  <a:lnTo>
                    <a:pt x="851" y="122"/>
                  </a:lnTo>
                  <a:lnTo>
                    <a:pt x="730" y="6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6;p69">
              <a:extLst>
                <a:ext uri="{FF2B5EF4-FFF2-40B4-BE49-F238E27FC236}">
                  <a16:creationId xmlns:a16="http://schemas.microsoft.com/office/drawing/2014/main" id="{4DC512E9-B503-5402-4D96-4074A4AC4D44}"/>
                </a:ext>
              </a:extLst>
            </p:cNvPr>
            <p:cNvSpPr/>
            <p:nvPr/>
          </p:nvSpPr>
          <p:spPr>
            <a:xfrm>
              <a:off x="4414400" y="3051875"/>
              <a:ext cx="34975" cy="138225"/>
            </a:xfrm>
            <a:custGeom>
              <a:avLst/>
              <a:gdLst/>
              <a:ahLst/>
              <a:cxnLst/>
              <a:rect l="l" t="t" r="r" b="b"/>
              <a:pathLst>
                <a:path w="1399" h="5529" extrusionOk="0">
                  <a:moveTo>
                    <a:pt x="487" y="0"/>
                  </a:moveTo>
                  <a:lnTo>
                    <a:pt x="365" y="122"/>
                  </a:lnTo>
                  <a:lnTo>
                    <a:pt x="305" y="426"/>
                  </a:lnTo>
                  <a:lnTo>
                    <a:pt x="244" y="729"/>
                  </a:lnTo>
                  <a:lnTo>
                    <a:pt x="183" y="1276"/>
                  </a:lnTo>
                  <a:lnTo>
                    <a:pt x="62" y="2491"/>
                  </a:lnTo>
                  <a:lnTo>
                    <a:pt x="1" y="3645"/>
                  </a:lnTo>
                  <a:lnTo>
                    <a:pt x="1" y="4253"/>
                  </a:lnTo>
                  <a:lnTo>
                    <a:pt x="62" y="4860"/>
                  </a:lnTo>
                  <a:lnTo>
                    <a:pt x="122" y="5103"/>
                  </a:lnTo>
                  <a:lnTo>
                    <a:pt x="244" y="5285"/>
                  </a:lnTo>
                  <a:lnTo>
                    <a:pt x="426" y="5468"/>
                  </a:lnTo>
                  <a:lnTo>
                    <a:pt x="669" y="5528"/>
                  </a:lnTo>
                  <a:lnTo>
                    <a:pt x="973" y="5468"/>
                  </a:lnTo>
                  <a:lnTo>
                    <a:pt x="1155" y="5285"/>
                  </a:lnTo>
                  <a:lnTo>
                    <a:pt x="1277" y="5103"/>
                  </a:lnTo>
                  <a:lnTo>
                    <a:pt x="1337" y="4860"/>
                  </a:lnTo>
                  <a:lnTo>
                    <a:pt x="1398" y="4253"/>
                  </a:lnTo>
                  <a:lnTo>
                    <a:pt x="1398" y="3645"/>
                  </a:lnTo>
                  <a:lnTo>
                    <a:pt x="1277" y="2491"/>
                  </a:lnTo>
                  <a:lnTo>
                    <a:pt x="1216" y="1337"/>
                  </a:lnTo>
                  <a:lnTo>
                    <a:pt x="1155" y="729"/>
                  </a:lnTo>
                  <a:lnTo>
                    <a:pt x="1094" y="426"/>
                  </a:lnTo>
                  <a:lnTo>
                    <a:pt x="973" y="122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87;p69">
              <a:extLst>
                <a:ext uri="{FF2B5EF4-FFF2-40B4-BE49-F238E27FC236}">
                  <a16:creationId xmlns:a16="http://schemas.microsoft.com/office/drawing/2014/main" id="{32990BCF-F1E4-B6E4-E5D2-4F243D0625B4}"/>
                </a:ext>
              </a:extLst>
            </p:cNvPr>
            <p:cNvSpPr/>
            <p:nvPr/>
          </p:nvSpPr>
          <p:spPr>
            <a:xfrm>
              <a:off x="4598175" y="3118700"/>
              <a:ext cx="88100" cy="133650"/>
            </a:xfrm>
            <a:custGeom>
              <a:avLst/>
              <a:gdLst/>
              <a:ahLst/>
              <a:cxnLst/>
              <a:rect l="l" t="t" r="r" b="b"/>
              <a:pathLst>
                <a:path w="3524" h="5346" extrusionOk="0">
                  <a:moveTo>
                    <a:pt x="2795" y="0"/>
                  </a:moveTo>
                  <a:lnTo>
                    <a:pt x="2612" y="122"/>
                  </a:lnTo>
                  <a:lnTo>
                    <a:pt x="1823" y="1154"/>
                  </a:lnTo>
                  <a:lnTo>
                    <a:pt x="1094" y="2187"/>
                  </a:lnTo>
                  <a:lnTo>
                    <a:pt x="729" y="2673"/>
                  </a:lnTo>
                  <a:lnTo>
                    <a:pt x="425" y="3220"/>
                  </a:lnTo>
                  <a:lnTo>
                    <a:pt x="183" y="3888"/>
                  </a:lnTo>
                  <a:lnTo>
                    <a:pt x="0" y="4556"/>
                  </a:lnTo>
                  <a:lnTo>
                    <a:pt x="0" y="4739"/>
                  </a:lnTo>
                  <a:lnTo>
                    <a:pt x="61" y="4981"/>
                  </a:lnTo>
                  <a:lnTo>
                    <a:pt x="183" y="5164"/>
                  </a:lnTo>
                  <a:lnTo>
                    <a:pt x="365" y="5285"/>
                  </a:lnTo>
                  <a:lnTo>
                    <a:pt x="608" y="5346"/>
                  </a:lnTo>
                  <a:lnTo>
                    <a:pt x="851" y="5285"/>
                  </a:lnTo>
                  <a:lnTo>
                    <a:pt x="1033" y="5224"/>
                  </a:lnTo>
                  <a:lnTo>
                    <a:pt x="1154" y="5042"/>
                  </a:lnTo>
                  <a:lnTo>
                    <a:pt x="1458" y="4496"/>
                  </a:lnTo>
                  <a:lnTo>
                    <a:pt x="1762" y="3888"/>
                  </a:lnTo>
                  <a:lnTo>
                    <a:pt x="1762" y="3827"/>
                  </a:lnTo>
                  <a:lnTo>
                    <a:pt x="1823" y="3706"/>
                  </a:lnTo>
                  <a:lnTo>
                    <a:pt x="1944" y="3402"/>
                  </a:lnTo>
                  <a:lnTo>
                    <a:pt x="2066" y="3159"/>
                  </a:lnTo>
                  <a:lnTo>
                    <a:pt x="2187" y="2855"/>
                  </a:lnTo>
                  <a:lnTo>
                    <a:pt x="2795" y="1762"/>
                  </a:lnTo>
                  <a:lnTo>
                    <a:pt x="3402" y="729"/>
                  </a:lnTo>
                  <a:lnTo>
                    <a:pt x="3524" y="547"/>
                  </a:lnTo>
                  <a:lnTo>
                    <a:pt x="3463" y="426"/>
                  </a:lnTo>
                  <a:lnTo>
                    <a:pt x="3402" y="243"/>
                  </a:lnTo>
                  <a:lnTo>
                    <a:pt x="3281" y="122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88;p69">
              <a:extLst>
                <a:ext uri="{FF2B5EF4-FFF2-40B4-BE49-F238E27FC236}">
                  <a16:creationId xmlns:a16="http://schemas.microsoft.com/office/drawing/2014/main" id="{08ABD6A0-473D-3AEE-6D34-28F07563B33C}"/>
                </a:ext>
              </a:extLst>
            </p:cNvPr>
            <p:cNvSpPr/>
            <p:nvPr/>
          </p:nvSpPr>
          <p:spPr>
            <a:xfrm>
              <a:off x="4686250" y="3357125"/>
              <a:ext cx="95700" cy="38000"/>
            </a:xfrm>
            <a:custGeom>
              <a:avLst/>
              <a:gdLst/>
              <a:ahLst/>
              <a:cxnLst/>
              <a:rect l="l" t="t" r="r" b="b"/>
              <a:pathLst>
                <a:path w="3828" h="1520" extrusionOk="0">
                  <a:moveTo>
                    <a:pt x="1884" y="0"/>
                  </a:moveTo>
                  <a:lnTo>
                    <a:pt x="1155" y="122"/>
                  </a:lnTo>
                  <a:lnTo>
                    <a:pt x="426" y="304"/>
                  </a:lnTo>
                  <a:lnTo>
                    <a:pt x="244" y="426"/>
                  </a:lnTo>
                  <a:lnTo>
                    <a:pt x="61" y="608"/>
                  </a:lnTo>
                  <a:lnTo>
                    <a:pt x="1" y="790"/>
                  </a:lnTo>
                  <a:lnTo>
                    <a:pt x="61" y="1033"/>
                  </a:lnTo>
                  <a:lnTo>
                    <a:pt x="122" y="1215"/>
                  </a:lnTo>
                  <a:lnTo>
                    <a:pt x="304" y="1398"/>
                  </a:lnTo>
                  <a:lnTo>
                    <a:pt x="487" y="1458"/>
                  </a:lnTo>
                  <a:lnTo>
                    <a:pt x="730" y="1458"/>
                  </a:lnTo>
                  <a:lnTo>
                    <a:pt x="1337" y="1276"/>
                  </a:lnTo>
                  <a:lnTo>
                    <a:pt x="2005" y="1276"/>
                  </a:lnTo>
                  <a:lnTo>
                    <a:pt x="2309" y="1337"/>
                  </a:lnTo>
                  <a:lnTo>
                    <a:pt x="2916" y="1519"/>
                  </a:lnTo>
                  <a:lnTo>
                    <a:pt x="3220" y="1519"/>
                  </a:lnTo>
                  <a:lnTo>
                    <a:pt x="3463" y="1458"/>
                  </a:lnTo>
                  <a:lnTo>
                    <a:pt x="3706" y="1276"/>
                  </a:lnTo>
                  <a:lnTo>
                    <a:pt x="3828" y="1033"/>
                  </a:lnTo>
                  <a:lnTo>
                    <a:pt x="3828" y="729"/>
                  </a:lnTo>
                  <a:lnTo>
                    <a:pt x="3706" y="486"/>
                  </a:lnTo>
                  <a:lnTo>
                    <a:pt x="3585" y="304"/>
                  </a:lnTo>
                  <a:lnTo>
                    <a:pt x="3342" y="183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89;p69">
              <a:extLst>
                <a:ext uri="{FF2B5EF4-FFF2-40B4-BE49-F238E27FC236}">
                  <a16:creationId xmlns:a16="http://schemas.microsoft.com/office/drawing/2014/main" id="{CB7E92FA-A4B1-13B5-08CC-F1C2B4D9CF0E}"/>
                </a:ext>
              </a:extLst>
            </p:cNvPr>
            <p:cNvSpPr/>
            <p:nvPr/>
          </p:nvSpPr>
          <p:spPr>
            <a:xfrm>
              <a:off x="4765225" y="3632000"/>
              <a:ext cx="135175" cy="33425"/>
            </a:xfrm>
            <a:custGeom>
              <a:avLst/>
              <a:gdLst/>
              <a:ahLst/>
              <a:cxnLst/>
              <a:rect l="l" t="t" r="r" b="b"/>
              <a:pathLst>
                <a:path w="5407" h="1337" extrusionOk="0">
                  <a:moveTo>
                    <a:pt x="3706" y="0"/>
                  </a:moveTo>
                  <a:lnTo>
                    <a:pt x="2673" y="61"/>
                  </a:lnTo>
                  <a:lnTo>
                    <a:pt x="1580" y="122"/>
                  </a:lnTo>
                  <a:lnTo>
                    <a:pt x="547" y="122"/>
                  </a:lnTo>
                  <a:lnTo>
                    <a:pt x="304" y="183"/>
                  </a:lnTo>
                  <a:lnTo>
                    <a:pt x="122" y="304"/>
                  </a:lnTo>
                  <a:lnTo>
                    <a:pt x="61" y="486"/>
                  </a:lnTo>
                  <a:lnTo>
                    <a:pt x="0" y="669"/>
                  </a:lnTo>
                  <a:lnTo>
                    <a:pt x="61" y="851"/>
                  </a:lnTo>
                  <a:lnTo>
                    <a:pt x="122" y="1033"/>
                  </a:lnTo>
                  <a:lnTo>
                    <a:pt x="304" y="1155"/>
                  </a:lnTo>
                  <a:lnTo>
                    <a:pt x="547" y="1215"/>
                  </a:lnTo>
                  <a:lnTo>
                    <a:pt x="1580" y="1215"/>
                  </a:lnTo>
                  <a:lnTo>
                    <a:pt x="2673" y="1276"/>
                  </a:lnTo>
                  <a:lnTo>
                    <a:pt x="3706" y="1337"/>
                  </a:lnTo>
                  <a:lnTo>
                    <a:pt x="4799" y="1276"/>
                  </a:lnTo>
                  <a:lnTo>
                    <a:pt x="5042" y="1215"/>
                  </a:lnTo>
                  <a:lnTo>
                    <a:pt x="5225" y="1094"/>
                  </a:lnTo>
                  <a:lnTo>
                    <a:pt x="5407" y="912"/>
                  </a:lnTo>
                  <a:lnTo>
                    <a:pt x="5407" y="669"/>
                  </a:lnTo>
                  <a:lnTo>
                    <a:pt x="5346" y="365"/>
                  </a:lnTo>
                  <a:lnTo>
                    <a:pt x="5225" y="183"/>
                  </a:lnTo>
                  <a:lnTo>
                    <a:pt x="5042" y="61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90;p69">
              <a:extLst>
                <a:ext uri="{FF2B5EF4-FFF2-40B4-BE49-F238E27FC236}">
                  <a16:creationId xmlns:a16="http://schemas.microsoft.com/office/drawing/2014/main" id="{8C1C36B3-FE21-DAD3-A3C2-88CE7DC1466F}"/>
                </a:ext>
              </a:extLst>
            </p:cNvPr>
            <p:cNvSpPr/>
            <p:nvPr/>
          </p:nvSpPr>
          <p:spPr>
            <a:xfrm>
              <a:off x="4745475" y="4058750"/>
              <a:ext cx="120000" cy="92650"/>
            </a:xfrm>
            <a:custGeom>
              <a:avLst/>
              <a:gdLst/>
              <a:ahLst/>
              <a:cxnLst/>
              <a:rect l="l" t="t" r="r" b="b"/>
              <a:pathLst>
                <a:path w="4800" h="3706" extrusionOk="0">
                  <a:moveTo>
                    <a:pt x="365" y="0"/>
                  </a:moveTo>
                  <a:lnTo>
                    <a:pt x="183" y="61"/>
                  </a:lnTo>
                  <a:lnTo>
                    <a:pt x="61" y="243"/>
                  </a:lnTo>
                  <a:lnTo>
                    <a:pt x="1" y="425"/>
                  </a:lnTo>
                  <a:lnTo>
                    <a:pt x="1" y="608"/>
                  </a:lnTo>
                  <a:lnTo>
                    <a:pt x="122" y="790"/>
                  </a:lnTo>
                  <a:lnTo>
                    <a:pt x="244" y="911"/>
                  </a:lnTo>
                  <a:lnTo>
                    <a:pt x="1094" y="1579"/>
                  </a:lnTo>
                  <a:lnTo>
                    <a:pt x="1945" y="2308"/>
                  </a:lnTo>
                  <a:lnTo>
                    <a:pt x="2916" y="3037"/>
                  </a:lnTo>
                  <a:lnTo>
                    <a:pt x="3402" y="3402"/>
                  </a:lnTo>
                  <a:lnTo>
                    <a:pt x="3706" y="3523"/>
                  </a:lnTo>
                  <a:lnTo>
                    <a:pt x="4010" y="3645"/>
                  </a:lnTo>
                  <a:lnTo>
                    <a:pt x="4192" y="3706"/>
                  </a:lnTo>
                  <a:lnTo>
                    <a:pt x="4374" y="3645"/>
                  </a:lnTo>
                  <a:lnTo>
                    <a:pt x="4557" y="3523"/>
                  </a:lnTo>
                  <a:lnTo>
                    <a:pt x="4678" y="3341"/>
                  </a:lnTo>
                  <a:lnTo>
                    <a:pt x="4800" y="3159"/>
                  </a:lnTo>
                  <a:lnTo>
                    <a:pt x="4800" y="2977"/>
                  </a:lnTo>
                  <a:lnTo>
                    <a:pt x="4739" y="2794"/>
                  </a:lnTo>
                  <a:lnTo>
                    <a:pt x="4617" y="2612"/>
                  </a:lnTo>
                  <a:lnTo>
                    <a:pt x="4374" y="2369"/>
                  </a:lnTo>
                  <a:lnTo>
                    <a:pt x="4131" y="2187"/>
                  </a:lnTo>
                  <a:lnTo>
                    <a:pt x="3645" y="1822"/>
                  </a:lnTo>
                  <a:lnTo>
                    <a:pt x="2673" y="1215"/>
                  </a:lnTo>
                  <a:lnTo>
                    <a:pt x="1702" y="668"/>
                  </a:lnTo>
                  <a:lnTo>
                    <a:pt x="790" y="6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91;p69">
              <a:extLst>
                <a:ext uri="{FF2B5EF4-FFF2-40B4-BE49-F238E27FC236}">
                  <a16:creationId xmlns:a16="http://schemas.microsoft.com/office/drawing/2014/main" id="{66681929-1FAF-922B-D97B-520B67DE2084}"/>
                </a:ext>
              </a:extLst>
            </p:cNvPr>
            <p:cNvSpPr/>
            <p:nvPr/>
          </p:nvSpPr>
          <p:spPr>
            <a:xfrm>
              <a:off x="4008925" y="4113400"/>
              <a:ext cx="120000" cy="53200"/>
            </a:xfrm>
            <a:custGeom>
              <a:avLst/>
              <a:gdLst/>
              <a:ahLst/>
              <a:cxnLst/>
              <a:rect l="l" t="t" r="r" b="b"/>
              <a:pathLst>
                <a:path w="4800" h="2128" extrusionOk="0">
                  <a:moveTo>
                    <a:pt x="4253" y="1"/>
                  </a:moveTo>
                  <a:lnTo>
                    <a:pt x="4010" y="62"/>
                  </a:lnTo>
                  <a:lnTo>
                    <a:pt x="3099" y="305"/>
                  </a:lnTo>
                  <a:lnTo>
                    <a:pt x="2188" y="608"/>
                  </a:lnTo>
                  <a:lnTo>
                    <a:pt x="304" y="1216"/>
                  </a:lnTo>
                  <a:lnTo>
                    <a:pt x="183" y="1277"/>
                  </a:lnTo>
                  <a:lnTo>
                    <a:pt x="62" y="1459"/>
                  </a:lnTo>
                  <a:lnTo>
                    <a:pt x="1" y="1580"/>
                  </a:lnTo>
                  <a:lnTo>
                    <a:pt x="1" y="1763"/>
                  </a:lnTo>
                  <a:lnTo>
                    <a:pt x="122" y="1945"/>
                  </a:lnTo>
                  <a:lnTo>
                    <a:pt x="244" y="2066"/>
                  </a:lnTo>
                  <a:lnTo>
                    <a:pt x="365" y="2127"/>
                  </a:lnTo>
                  <a:lnTo>
                    <a:pt x="608" y="2066"/>
                  </a:lnTo>
                  <a:lnTo>
                    <a:pt x="2491" y="1702"/>
                  </a:lnTo>
                  <a:lnTo>
                    <a:pt x="3403" y="1459"/>
                  </a:lnTo>
                  <a:lnTo>
                    <a:pt x="4314" y="1216"/>
                  </a:lnTo>
                  <a:lnTo>
                    <a:pt x="4557" y="1094"/>
                  </a:lnTo>
                  <a:lnTo>
                    <a:pt x="4678" y="912"/>
                  </a:lnTo>
                  <a:lnTo>
                    <a:pt x="4800" y="730"/>
                  </a:lnTo>
                  <a:lnTo>
                    <a:pt x="4739" y="487"/>
                  </a:lnTo>
                  <a:lnTo>
                    <a:pt x="4617" y="244"/>
                  </a:lnTo>
                  <a:lnTo>
                    <a:pt x="4496" y="122"/>
                  </a:lnTo>
                  <a:lnTo>
                    <a:pt x="4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92;p69">
              <a:extLst>
                <a:ext uri="{FF2B5EF4-FFF2-40B4-BE49-F238E27FC236}">
                  <a16:creationId xmlns:a16="http://schemas.microsoft.com/office/drawing/2014/main" id="{47F1D225-63A1-6180-D544-96459E4018CB}"/>
                </a:ext>
              </a:extLst>
            </p:cNvPr>
            <p:cNvSpPr/>
            <p:nvPr/>
          </p:nvSpPr>
          <p:spPr>
            <a:xfrm>
              <a:off x="4074225" y="4240975"/>
              <a:ext cx="109375" cy="75950"/>
            </a:xfrm>
            <a:custGeom>
              <a:avLst/>
              <a:gdLst/>
              <a:ahLst/>
              <a:cxnLst/>
              <a:rect l="l" t="t" r="r" b="b"/>
              <a:pathLst>
                <a:path w="4375" h="3038" extrusionOk="0">
                  <a:moveTo>
                    <a:pt x="3706" y="1"/>
                  </a:moveTo>
                  <a:lnTo>
                    <a:pt x="3524" y="122"/>
                  </a:lnTo>
                  <a:lnTo>
                    <a:pt x="2674" y="547"/>
                  </a:lnTo>
                  <a:lnTo>
                    <a:pt x="1823" y="1094"/>
                  </a:lnTo>
                  <a:lnTo>
                    <a:pt x="1034" y="1641"/>
                  </a:lnTo>
                  <a:lnTo>
                    <a:pt x="608" y="1944"/>
                  </a:lnTo>
                  <a:lnTo>
                    <a:pt x="183" y="2248"/>
                  </a:lnTo>
                  <a:lnTo>
                    <a:pt x="62" y="2370"/>
                  </a:lnTo>
                  <a:lnTo>
                    <a:pt x="1" y="2491"/>
                  </a:lnTo>
                  <a:lnTo>
                    <a:pt x="1" y="2673"/>
                  </a:lnTo>
                  <a:lnTo>
                    <a:pt x="62" y="2795"/>
                  </a:lnTo>
                  <a:lnTo>
                    <a:pt x="183" y="2916"/>
                  </a:lnTo>
                  <a:lnTo>
                    <a:pt x="305" y="3038"/>
                  </a:lnTo>
                  <a:lnTo>
                    <a:pt x="487" y="3038"/>
                  </a:lnTo>
                  <a:lnTo>
                    <a:pt x="669" y="2977"/>
                  </a:lnTo>
                  <a:lnTo>
                    <a:pt x="1094" y="2734"/>
                  </a:lnTo>
                  <a:lnTo>
                    <a:pt x="1580" y="2552"/>
                  </a:lnTo>
                  <a:lnTo>
                    <a:pt x="2431" y="2127"/>
                  </a:lnTo>
                  <a:lnTo>
                    <a:pt x="3281" y="1641"/>
                  </a:lnTo>
                  <a:lnTo>
                    <a:pt x="4071" y="1094"/>
                  </a:lnTo>
                  <a:lnTo>
                    <a:pt x="4253" y="912"/>
                  </a:lnTo>
                  <a:lnTo>
                    <a:pt x="4375" y="730"/>
                  </a:lnTo>
                  <a:lnTo>
                    <a:pt x="4375" y="487"/>
                  </a:lnTo>
                  <a:lnTo>
                    <a:pt x="4314" y="304"/>
                  </a:lnTo>
                  <a:lnTo>
                    <a:pt x="4132" y="122"/>
                  </a:lnTo>
                  <a:lnTo>
                    <a:pt x="3949" y="61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93;p69">
              <a:extLst>
                <a:ext uri="{FF2B5EF4-FFF2-40B4-BE49-F238E27FC236}">
                  <a16:creationId xmlns:a16="http://schemas.microsoft.com/office/drawing/2014/main" id="{B4CA4C76-148C-79AD-84EB-0272D5BF8D02}"/>
                </a:ext>
              </a:extLst>
            </p:cNvPr>
            <p:cNvSpPr/>
            <p:nvPr/>
          </p:nvSpPr>
          <p:spPr>
            <a:xfrm>
              <a:off x="4686250" y="4269825"/>
              <a:ext cx="71400" cy="44075"/>
            </a:xfrm>
            <a:custGeom>
              <a:avLst/>
              <a:gdLst/>
              <a:ahLst/>
              <a:cxnLst/>
              <a:rect l="l" t="t" r="r" b="b"/>
              <a:pathLst>
                <a:path w="2856" h="1763" extrusionOk="0">
                  <a:moveTo>
                    <a:pt x="487" y="1"/>
                  </a:moveTo>
                  <a:lnTo>
                    <a:pt x="304" y="122"/>
                  </a:lnTo>
                  <a:lnTo>
                    <a:pt x="122" y="244"/>
                  </a:lnTo>
                  <a:lnTo>
                    <a:pt x="61" y="426"/>
                  </a:lnTo>
                  <a:lnTo>
                    <a:pt x="1" y="669"/>
                  </a:lnTo>
                  <a:lnTo>
                    <a:pt x="122" y="851"/>
                  </a:lnTo>
                  <a:lnTo>
                    <a:pt x="244" y="1033"/>
                  </a:lnTo>
                  <a:lnTo>
                    <a:pt x="426" y="1155"/>
                  </a:lnTo>
                  <a:lnTo>
                    <a:pt x="2127" y="1702"/>
                  </a:lnTo>
                  <a:lnTo>
                    <a:pt x="2370" y="1762"/>
                  </a:lnTo>
                  <a:lnTo>
                    <a:pt x="2552" y="1641"/>
                  </a:lnTo>
                  <a:lnTo>
                    <a:pt x="2734" y="1519"/>
                  </a:lnTo>
                  <a:lnTo>
                    <a:pt x="2856" y="1337"/>
                  </a:lnTo>
                  <a:lnTo>
                    <a:pt x="2856" y="1094"/>
                  </a:lnTo>
                  <a:lnTo>
                    <a:pt x="2795" y="851"/>
                  </a:lnTo>
                  <a:lnTo>
                    <a:pt x="2613" y="669"/>
                  </a:lnTo>
                  <a:lnTo>
                    <a:pt x="2430" y="608"/>
                  </a:lnTo>
                  <a:lnTo>
                    <a:pt x="730" y="62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94;p69">
              <a:extLst>
                <a:ext uri="{FF2B5EF4-FFF2-40B4-BE49-F238E27FC236}">
                  <a16:creationId xmlns:a16="http://schemas.microsoft.com/office/drawing/2014/main" id="{690B39EE-4175-FBA5-7822-8A00CA9E36D8}"/>
                </a:ext>
              </a:extLst>
            </p:cNvPr>
            <p:cNvSpPr/>
            <p:nvPr/>
          </p:nvSpPr>
          <p:spPr>
            <a:xfrm>
              <a:off x="4282300" y="3378375"/>
              <a:ext cx="133650" cy="259725"/>
            </a:xfrm>
            <a:custGeom>
              <a:avLst/>
              <a:gdLst/>
              <a:ahLst/>
              <a:cxnLst/>
              <a:rect l="l" t="t" r="r" b="b"/>
              <a:pathLst>
                <a:path w="5346" h="10389" extrusionOk="0">
                  <a:moveTo>
                    <a:pt x="4738" y="1"/>
                  </a:moveTo>
                  <a:lnTo>
                    <a:pt x="4617" y="62"/>
                  </a:lnTo>
                  <a:lnTo>
                    <a:pt x="4070" y="487"/>
                  </a:lnTo>
                  <a:lnTo>
                    <a:pt x="3523" y="912"/>
                  </a:lnTo>
                  <a:lnTo>
                    <a:pt x="3037" y="1398"/>
                  </a:lnTo>
                  <a:lnTo>
                    <a:pt x="2551" y="1945"/>
                  </a:lnTo>
                  <a:lnTo>
                    <a:pt x="2126" y="2491"/>
                  </a:lnTo>
                  <a:lnTo>
                    <a:pt x="1762" y="3099"/>
                  </a:lnTo>
                  <a:lnTo>
                    <a:pt x="1397" y="3706"/>
                  </a:lnTo>
                  <a:lnTo>
                    <a:pt x="1093" y="4314"/>
                  </a:lnTo>
                  <a:lnTo>
                    <a:pt x="608" y="5590"/>
                  </a:lnTo>
                  <a:lnTo>
                    <a:pt x="365" y="6258"/>
                  </a:lnTo>
                  <a:lnTo>
                    <a:pt x="243" y="6926"/>
                  </a:lnTo>
                  <a:lnTo>
                    <a:pt x="61" y="7716"/>
                  </a:lnTo>
                  <a:lnTo>
                    <a:pt x="0" y="8445"/>
                  </a:lnTo>
                  <a:lnTo>
                    <a:pt x="0" y="9174"/>
                  </a:lnTo>
                  <a:lnTo>
                    <a:pt x="61" y="9538"/>
                  </a:lnTo>
                  <a:lnTo>
                    <a:pt x="182" y="9902"/>
                  </a:lnTo>
                  <a:lnTo>
                    <a:pt x="304" y="10085"/>
                  </a:lnTo>
                  <a:lnTo>
                    <a:pt x="425" y="10267"/>
                  </a:lnTo>
                  <a:lnTo>
                    <a:pt x="608" y="10328"/>
                  </a:lnTo>
                  <a:lnTo>
                    <a:pt x="790" y="10388"/>
                  </a:lnTo>
                  <a:lnTo>
                    <a:pt x="972" y="10328"/>
                  </a:lnTo>
                  <a:lnTo>
                    <a:pt x="1154" y="10267"/>
                  </a:lnTo>
                  <a:lnTo>
                    <a:pt x="1336" y="10085"/>
                  </a:lnTo>
                  <a:lnTo>
                    <a:pt x="1458" y="9902"/>
                  </a:lnTo>
                  <a:lnTo>
                    <a:pt x="1640" y="9295"/>
                  </a:lnTo>
                  <a:lnTo>
                    <a:pt x="1701" y="8688"/>
                  </a:lnTo>
                  <a:lnTo>
                    <a:pt x="1944" y="7412"/>
                  </a:lnTo>
                  <a:lnTo>
                    <a:pt x="2248" y="6197"/>
                  </a:lnTo>
                  <a:lnTo>
                    <a:pt x="2612" y="5043"/>
                  </a:lnTo>
                  <a:lnTo>
                    <a:pt x="3159" y="3889"/>
                  </a:lnTo>
                  <a:lnTo>
                    <a:pt x="3827" y="2795"/>
                  </a:lnTo>
                  <a:lnTo>
                    <a:pt x="4495" y="1763"/>
                  </a:lnTo>
                  <a:lnTo>
                    <a:pt x="5285" y="730"/>
                  </a:lnTo>
                  <a:lnTo>
                    <a:pt x="5346" y="548"/>
                  </a:lnTo>
                  <a:lnTo>
                    <a:pt x="5346" y="426"/>
                  </a:lnTo>
                  <a:lnTo>
                    <a:pt x="5285" y="244"/>
                  </a:lnTo>
                  <a:lnTo>
                    <a:pt x="5163" y="122"/>
                  </a:lnTo>
                  <a:lnTo>
                    <a:pt x="5042" y="62"/>
                  </a:lnTo>
                  <a:lnTo>
                    <a:pt x="49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795;p69">
            <a:extLst>
              <a:ext uri="{FF2B5EF4-FFF2-40B4-BE49-F238E27FC236}">
                <a16:creationId xmlns:a16="http://schemas.microsoft.com/office/drawing/2014/main" id="{87E75C44-CC20-BA61-D2D4-DFA97CD5FF2C}"/>
              </a:ext>
            </a:extLst>
          </p:cNvPr>
          <p:cNvGrpSpPr/>
          <p:nvPr/>
        </p:nvGrpSpPr>
        <p:grpSpPr>
          <a:xfrm rot="20156244">
            <a:off x="6193373" y="2888293"/>
            <a:ext cx="694496" cy="749427"/>
            <a:chOff x="238125" y="860475"/>
            <a:chExt cx="1309100" cy="1790500"/>
          </a:xfrm>
        </p:grpSpPr>
        <p:sp>
          <p:nvSpPr>
            <p:cNvPr id="73" name="Google Shape;1796;p69">
              <a:extLst>
                <a:ext uri="{FF2B5EF4-FFF2-40B4-BE49-F238E27FC236}">
                  <a16:creationId xmlns:a16="http://schemas.microsoft.com/office/drawing/2014/main" id="{3E43C90E-A393-B5E7-6515-57BB5DC82EED}"/>
                </a:ext>
              </a:extLst>
            </p:cNvPr>
            <p:cNvSpPr/>
            <p:nvPr/>
          </p:nvSpPr>
          <p:spPr>
            <a:xfrm>
              <a:off x="508425" y="1121675"/>
              <a:ext cx="876300" cy="1277200"/>
            </a:xfrm>
            <a:custGeom>
              <a:avLst/>
              <a:gdLst/>
              <a:ahLst/>
              <a:cxnLst/>
              <a:rect l="l" t="t" r="r" b="b"/>
              <a:pathLst>
                <a:path w="35052" h="51088" extrusionOk="0">
                  <a:moveTo>
                    <a:pt x="16342" y="0"/>
                  </a:moveTo>
                  <a:lnTo>
                    <a:pt x="14884" y="61"/>
                  </a:lnTo>
                  <a:lnTo>
                    <a:pt x="13426" y="304"/>
                  </a:lnTo>
                  <a:lnTo>
                    <a:pt x="11968" y="608"/>
                  </a:lnTo>
                  <a:lnTo>
                    <a:pt x="10631" y="1094"/>
                  </a:lnTo>
                  <a:lnTo>
                    <a:pt x="9295" y="1701"/>
                  </a:lnTo>
                  <a:lnTo>
                    <a:pt x="8323" y="2248"/>
                  </a:lnTo>
                  <a:lnTo>
                    <a:pt x="7473" y="2795"/>
                  </a:lnTo>
                  <a:lnTo>
                    <a:pt x="6622" y="3402"/>
                  </a:lnTo>
                  <a:lnTo>
                    <a:pt x="5832" y="4010"/>
                  </a:lnTo>
                  <a:lnTo>
                    <a:pt x="5103" y="4739"/>
                  </a:lnTo>
                  <a:lnTo>
                    <a:pt x="4435" y="5407"/>
                  </a:lnTo>
                  <a:lnTo>
                    <a:pt x="3828" y="6136"/>
                  </a:lnTo>
                  <a:lnTo>
                    <a:pt x="3220" y="6925"/>
                  </a:lnTo>
                  <a:lnTo>
                    <a:pt x="2734" y="7715"/>
                  </a:lnTo>
                  <a:lnTo>
                    <a:pt x="2248" y="8566"/>
                  </a:lnTo>
                  <a:lnTo>
                    <a:pt x="1823" y="9416"/>
                  </a:lnTo>
                  <a:lnTo>
                    <a:pt x="1398" y="10266"/>
                  </a:lnTo>
                  <a:lnTo>
                    <a:pt x="1094" y="11178"/>
                  </a:lnTo>
                  <a:lnTo>
                    <a:pt x="791" y="12089"/>
                  </a:lnTo>
                  <a:lnTo>
                    <a:pt x="548" y="13000"/>
                  </a:lnTo>
                  <a:lnTo>
                    <a:pt x="365" y="13972"/>
                  </a:lnTo>
                  <a:lnTo>
                    <a:pt x="183" y="14883"/>
                  </a:lnTo>
                  <a:lnTo>
                    <a:pt x="62" y="15855"/>
                  </a:lnTo>
                  <a:lnTo>
                    <a:pt x="1" y="16827"/>
                  </a:lnTo>
                  <a:lnTo>
                    <a:pt x="1" y="17799"/>
                  </a:lnTo>
                  <a:lnTo>
                    <a:pt x="1" y="18771"/>
                  </a:lnTo>
                  <a:lnTo>
                    <a:pt x="62" y="19743"/>
                  </a:lnTo>
                  <a:lnTo>
                    <a:pt x="183" y="20715"/>
                  </a:lnTo>
                  <a:lnTo>
                    <a:pt x="305" y="21747"/>
                  </a:lnTo>
                  <a:lnTo>
                    <a:pt x="487" y="22719"/>
                  </a:lnTo>
                  <a:lnTo>
                    <a:pt x="730" y="23631"/>
                  </a:lnTo>
                  <a:lnTo>
                    <a:pt x="973" y="24602"/>
                  </a:lnTo>
                  <a:lnTo>
                    <a:pt x="1276" y="25574"/>
                  </a:lnTo>
                  <a:lnTo>
                    <a:pt x="1641" y="26486"/>
                  </a:lnTo>
                  <a:lnTo>
                    <a:pt x="2005" y="27397"/>
                  </a:lnTo>
                  <a:lnTo>
                    <a:pt x="2370" y="28308"/>
                  </a:lnTo>
                  <a:lnTo>
                    <a:pt x="2856" y="29219"/>
                  </a:lnTo>
                  <a:lnTo>
                    <a:pt x="3585" y="30495"/>
                  </a:lnTo>
                  <a:lnTo>
                    <a:pt x="4314" y="31770"/>
                  </a:lnTo>
                  <a:lnTo>
                    <a:pt x="5954" y="34322"/>
                  </a:lnTo>
                  <a:lnTo>
                    <a:pt x="7533" y="36812"/>
                  </a:lnTo>
                  <a:lnTo>
                    <a:pt x="8262" y="38149"/>
                  </a:lnTo>
                  <a:lnTo>
                    <a:pt x="8931" y="39424"/>
                  </a:lnTo>
                  <a:lnTo>
                    <a:pt x="9659" y="41065"/>
                  </a:lnTo>
                  <a:lnTo>
                    <a:pt x="9963" y="41854"/>
                  </a:lnTo>
                  <a:lnTo>
                    <a:pt x="10206" y="42705"/>
                  </a:lnTo>
                  <a:lnTo>
                    <a:pt x="10449" y="43555"/>
                  </a:lnTo>
                  <a:lnTo>
                    <a:pt x="10631" y="44406"/>
                  </a:lnTo>
                  <a:lnTo>
                    <a:pt x="10814" y="45256"/>
                  </a:lnTo>
                  <a:lnTo>
                    <a:pt x="10874" y="46107"/>
                  </a:lnTo>
                  <a:lnTo>
                    <a:pt x="10874" y="46532"/>
                  </a:lnTo>
                  <a:lnTo>
                    <a:pt x="10814" y="47078"/>
                  </a:lnTo>
                  <a:lnTo>
                    <a:pt x="10631" y="48293"/>
                  </a:lnTo>
                  <a:lnTo>
                    <a:pt x="10510" y="48901"/>
                  </a:lnTo>
                  <a:lnTo>
                    <a:pt x="10510" y="49448"/>
                  </a:lnTo>
                  <a:lnTo>
                    <a:pt x="10571" y="49934"/>
                  </a:lnTo>
                  <a:lnTo>
                    <a:pt x="10631" y="50177"/>
                  </a:lnTo>
                  <a:lnTo>
                    <a:pt x="10753" y="50359"/>
                  </a:lnTo>
                  <a:lnTo>
                    <a:pt x="10874" y="50480"/>
                  </a:lnTo>
                  <a:lnTo>
                    <a:pt x="11117" y="50602"/>
                  </a:lnTo>
                  <a:lnTo>
                    <a:pt x="11603" y="50845"/>
                  </a:lnTo>
                  <a:lnTo>
                    <a:pt x="12211" y="50966"/>
                  </a:lnTo>
                  <a:lnTo>
                    <a:pt x="12940" y="51027"/>
                  </a:lnTo>
                  <a:lnTo>
                    <a:pt x="14337" y="51088"/>
                  </a:lnTo>
                  <a:lnTo>
                    <a:pt x="15370" y="51088"/>
                  </a:lnTo>
                  <a:lnTo>
                    <a:pt x="15977" y="51027"/>
                  </a:lnTo>
                  <a:lnTo>
                    <a:pt x="16585" y="50966"/>
                  </a:lnTo>
                  <a:lnTo>
                    <a:pt x="17192" y="50905"/>
                  </a:lnTo>
                  <a:lnTo>
                    <a:pt x="17799" y="50723"/>
                  </a:lnTo>
                  <a:lnTo>
                    <a:pt x="18407" y="50541"/>
                  </a:lnTo>
                  <a:lnTo>
                    <a:pt x="18954" y="50298"/>
                  </a:lnTo>
                  <a:lnTo>
                    <a:pt x="19500" y="49994"/>
                  </a:lnTo>
                  <a:lnTo>
                    <a:pt x="19986" y="49630"/>
                  </a:lnTo>
                  <a:lnTo>
                    <a:pt x="20351" y="49265"/>
                  </a:lnTo>
                  <a:lnTo>
                    <a:pt x="20715" y="48901"/>
                  </a:lnTo>
                  <a:lnTo>
                    <a:pt x="21080" y="48476"/>
                  </a:lnTo>
                  <a:lnTo>
                    <a:pt x="21323" y="48050"/>
                  </a:lnTo>
                  <a:lnTo>
                    <a:pt x="21869" y="47078"/>
                  </a:lnTo>
                  <a:lnTo>
                    <a:pt x="22234" y="46046"/>
                  </a:lnTo>
                  <a:lnTo>
                    <a:pt x="22416" y="45560"/>
                  </a:lnTo>
                  <a:lnTo>
                    <a:pt x="22538" y="45074"/>
                  </a:lnTo>
                  <a:lnTo>
                    <a:pt x="22720" y="44041"/>
                  </a:lnTo>
                  <a:lnTo>
                    <a:pt x="22841" y="42948"/>
                  </a:lnTo>
                  <a:lnTo>
                    <a:pt x="22902" y="41915"/>
                  </a:lnTo>
                  <a:lnTo>
                    <a:pt x="22963" y="40882"/>
                  </a:lnTo>
                  <a:lnTo>
                    <a:pt x="23084" y="39850"/>
                  </a:lnTo>
                  <a:lnTo>
                    <a:pt x="23267" y="38817"/>
                  </a:lnTo>
                  <a:lnTo>
                    <a:pt x="23388" y="38331"/>
                  </a:lnTo>
                  <a:lnTo>
                    <a:pt x="23570" y="37784"/>
                  </a:lnTo>
                  <a:lnTo>
                    <a:pt x="23996" y="36995"/>
                  </a:lnTo>
                  <a:lnTo>
                    <a:pt x="24482" y="36266"/>
                  </a:lnTo>
                  <a:lnTo>
                    <a:pt x="25028" y="35597"/>
                  </a:lnTo>
                  <a:lnTo>
                    <a:pt x="25696" y="34990"/>
                  </a:lnTo>
                  <a:lnTo>
                    <a:pt x="27033" y="33836"/>
                  </a:lnTo>
                  <a:lnTo>
                    <a:pt x="28430" y="32742"/>
                  </a:lnTo>
                  <a:lnTo>
                    <a:pt x="29402" y="31770"/>
                  </a:lnTo>
                  <a:lnTo>
                    <a:pt x="30313" y="30738"/>
                  </a:lnTo>
                  <a:lnTo>
                    <a:pt x="31164" y="29644"/>
                  </a:lnTo>
                  <a:lnTo>
                    <a:pt x="31953" y="28490"/>
                  </a:lnTo>
                  <a:lnTo>
                    <a:pt x="32622" y="27336"/>
                  </a:lnTo>
                  <a:lnTo>
                    <a:pt x="33229" y="26060"/>
                  </a:lnTo>
                  <a:lnTo>
                    <a:pt x="33776" y="24785"/>
                  </a:lnTo>
                  <a:lnTo>
                    <a:pt x="34201" y="23448"/>
                  </a:lnTo>
                  <a:lnTo>
                    <a:pt x="34565" y="22112"/>
                  </a:lnTo>
                  <a:lnTo>
                    <a:pt x="34808" y="20775"/>
                  </a:lnTo>
                  <a:lnTo>
                    <a:pt x="34991" y="19378"/>
                  </a:lnTo>
                  <a:lnTo>
                    <a:pt x="35051" y="17981"/>
                  </a:lnTo>
                  <a:lnTo>
                    <a:pt x="35051" y="16584"/>
                  </a:lnTo>
                  <a:lnTo>
                    <a:pt x="34991" y="15187"/>
                  </a:lnTo>
                  <a:lnTo>
                    <a:pt x="34808" y="13790"/>
                  </a:lnTo>
                  <a:lnTo>
                    <a:pt x="34565" y="12453"/>
                  </a:lnTo>
                  <a:lnTo>
                    <a:pt x="34262" y="11421"/>
                  </a:lnTo>
                  <a:lnTo>
                    <a:pt x="33958" y="10449"/>
                  </a:lnTo>
                  <a:lnTo>
                    <a:pt x="33593" y="9477"/>
                  </a:lnTo>
                  <a:lnTo>
                    <a:pt x="33229" y="8505"/>
                  </a:lnTo>
                  <a:lnTo>
                    <a:pt x="32743" y="7594"/>
                  </a:lnTo>
                  <a:lnTo>
                    <a:pt x="32196" y="6743"/>
                  </a:lnTo>
                  <a:lnTo>
                    <a:pt x="31589" y="5893"/>
                  </a:lnTo>
                  <a:lnTo>
                    <a:pt x="30921" y="5103"/>
                  </a:lnTo>
                  <a:lnTo>
                    <a:pt x="30435" y="4617"/>
                  </a:lnTo>
                  <a:lnTo>
                    <a:pt x="29888" y="4131"/>
                  </a:lnTo>
                  <a:lnTo>
                    <a:pt x="29280" y="3706"/>
                  </a:lnTo>
                  <a:lnTo>
                    <a:pt x="28734" y="3341"/>
                  </a:lnTo>
                  <a:lnTo>
                    <a:pt x="28066" y="3038"/>
                  </a:lnTo>
                  <a:lnTo>
                    <a:pt x="27458" y="2673"/>
                  </a:lnTo>
                  <a:lnTo>
                    <a:pt x="26122" y="2126"/>
                  </a:lnTo>
                  <a:lnTo>
                    <a:pt x="24785" y="1701"/>
                  </a:lnTo>
                  <a:lnTo>
                    <a:pt x="23388" y="1276"/>
                  </a:lnTo>
                  <a:lnTo>
                    <a:pt x="20655" y="547"/>
                  </a:lnTo>
                  <a:lnTo>
                    <a:pt x="19197" y="243"/>
                  </a:lnTo>
                  <a:lnTo>
                    <a:pt x="17799" y="61"/>
                  </a:lnTo>
                  <a:lnTo>
                    <a:pt x="16342" y="0"/>
                  </a:lnTo>
                  <a:close/>
                </a:path>
              </a:pathLst>
            </a:custGeom>
            <a:solidFill>
              <a:srgbClr val="F4D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97;p69">
              <a:extLst>
                <a:ext uri="{FF2B5EF4-FFF2-40B4-BE49-F238E27FC236}">
                  <a16:creationId xmlns:a16="http://schemas.microsoft.com/office/drawing/2014/main" id="{79F28D4B-115E-73BB-4D1E-C898360F535C}"/>
                </a:ext>
              </a:extLst>
            </p:cNvPr>
            <p:cNvSpPr/>
            <p:nvPr/>
          </p:nvSpPr>
          <p:spPr>
            <a:xfrm>
              <a:off x="708900" y="1313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8;p69">
              <a:extLst>
                <a:ext uri="{FF2B5EF4-FFF2-40B4-BE49-F238E27FC236}">
                  <a16:creationId xmlns:a16="http://schemas.microsoft.com/office/drawing/2014/main" id="{15368455-FA7B-0325-DA8D-1F81C41675BF}"/>
                </a:ext>
              </a:extLst>
            </p:cNvPr>
            <p:cNvSpPr/>
            <p:nvPr/>
          </p:nvSpPr>
          <p:spPr>
            <a:xfrm>
              <a:off x="710425" y="1311500"/>
              <a:ext cx="25" cy="1550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0" y="1"/>
                  </a:move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99;p69">
              <a:extLst>
                <a:ext uri="{FF2B5EF4-FFF2-40B4-BE49-F238E27FC236}">
                  <a16:creationId xmlns:a16="http://schemas.microsoft.com/office/drawing/2014/main" id="{8A306462-44D8-130F-94A6-D3B5180BC3C4}"/>
                </a:ext>
              </a:extLst>
            </p:cNvPr>
            <p:cNvSpPr/>
            <p:nvPr/>
          </p:nvSpPr>
          <p:spPr>
            <a:xfrm>
              <a:off x="435550" y="1062450"/>
              <a:ext cx="944625" cy="1588525"/>
            </a:xfrm>
            <a:custGeom>
              <a:avLst/>
              <a:gdLst/>
              <a:ahLst/>
              <a:cxnLst/>
              <a:rect l="l" t="t" r="r" b="b"/>
              <a:pathLst>
                <a:path w="37785" h="63541" extrusionOk="0">
                  <a:moveTo>
                    <a:pt x="15794" y="9477"/>
                  </a:moveTo>
                  <a:lnTo>
                    <a:pt x="17313" y="9537"/>
                  </a:lnTo>
                  <a:lnTo>
                    <a:pt x="18345" y="9598"/>
                  </a:lnTo>
                  <a:lnTo>
                    <a:pt x="19317" y="9780"/>
                  </a:lnTo>
                  <a:lnTo>
                    <a:pt x="20289" y="10023"/>
                  </a:lnTo>
                  <a:lnTo>
                    <a:pt x="21261" y="10327"/>
                  </a:lnTo>
                  <a:lnTo>
                    <a:pt x="19743" y="10570"/>
                  </a:lnTo>
                  <a:lnTo>
                    <a:pt x="18163" y="10692"/>
                  </a:lnTo>
                  <a:lnTo>
                    <a:pt x="16584" y="10752"/>
                  </a:lnTo>
                  <a:lnTo>
                    <a:pt x="15004" y="10752"/>
                  </a:lnTo>
                  <a:lnTo>
                    <a:pt x="13303" y="10631"/>
                  </a:lnTo>
                  <a:lnTo>
                    <a:pt x="12453" y="10570"/>
                  </a:lnTo>
                  <a:lnTo>
                    <a:pt x="11603" y="10388"/>
                  </a:lnTo>
                  <a:lnTo>
                    <a:pt x="11360" y="10327"/>
                  </a:lnTo>
                  <a:lnTo>
                    <a:pt x="11056" y="10206"/>
                  </a:lnTo>
                  <a:lnTo>
                    <a:pt x="10995" y="10084"/>
                  </a:lnTo>
                  <a:lnTo>
                    <a:pt x="10934" y="10084"/>
                  </a:lnTo>
                  <a:lnTo>
                    <a:pt x="10934" y="10023"/>
                  </a:lnTo>
                  <a:lnTo>
                    <a:pt x="10995" y="9963"/>
                  </a:lnTo>
                  <a:lnTo>
                    <a:pt x="11238" y="9902"/>
                  </a:lnTo>
                  <a:lnTo>
                    <a:pt x="11481" y="9841"/>
                  </a:lnTo>
                  <a:lnTo>
                    <a:pt x="12149" y="9720"/>
                  </a:lnTo>
                  <a:lnTo>
                    <a:pt x="12817" y="9598"/>
                  </a:lnTo>
                  <a:lnTo>
                    <a:pt x="14215" y="9537"/>
                  </a:lnTo>
                  <a:lnTo>
                    <a:pt x="15794" y="9477"/>
                  </a:lnTo>
                  <a:close/>
                  <a:moveTo>
                    <a:pt x="13425" y="15855"/>
                  </a:moveTo>
                  <a:lnTo>
                    <a:pt x="15065" y="15916"/>
                  </a:lnTo>
                  <a:lnTo>
                    <a:pt x="16644" y="16159"/>
                  </a:lnTo>
                  <a:lnTo>
                    <a:pt x="18224" y="16402"/>
                  </a:lnTo>
                  <a:lnTo>
                    <a:pt x="19864" y="16766"/>
                  </a:lnTo>
                  <a:lnTo>
                    <a:pt x="19135" y="16888"/>
                  </a:lnTo>
                  <a:lnTo>
                    <a:pt x="17373" y="17070"/>
                  </a:lnTo>
                  <a:lnTo>
                    <a:pt x="15612" y="17191"/>
                  </a:lnTo>
                  <a:lnTo>
                    <a:pt x="13850" y="17252"/>
                  </a:lnTo>
                  <a:lnTo>
                    <a:pt x="12149" y="17252"/>
                  </a:lnTo>
                  <a:lnTo>
                    <a:pt x="11420" y="17191"/>
                  </a:lnTo>
                  <a:lnTo>
                    <a:pt x="10631" y="17191"/>
                  </a:lnTo>
                  <a:lnTo>
                    <a:pt x="9902" y="17070"/>
                  </a:lnTo>
                  <a:lnTo>
                    <a:pt x="9233" y="16827"/>
                  </a:lnTo>
                  <a:lnTo>
                    <a:pt x="8990" y="16705"/>
                  </a:lnTo>
                  <a:lnTo>
                    <a:pt x="9355" y="16523"/>
                  </a:lnTo>
                  <a:lnTo>
                    <a:pt x="10205" y="16219"/>
                  </a:lnTo>
                  <a:lnTo>
                    <a:pt x="10995" y="16037"/>
                  </a:lnTo>
                  <a:lnTo>
                    <a:pt x="11785" y="15916"/>
                  </a:lnTo>
                  <a:lnTo>
                    <a:pt x="12635" y="15855"/>
                  </a:lnTo>
                  <a:close/>
                  <a:moveTo>
                    <a:pt x="13182" y="21869"/>
                  </a:moveTo>
                  <a:lnTo>
                    <a:pt x="14822" y="21930"/>
                  </a:lnTo>
                  <a:lnTo>
                    <a:pt x="16462" y="22051"/>
                  </a:lnTo>
                  <a:lnTo>
                    <a:pt x="18831" y="22355"/>
                  </a:lnTo>
                  <a:lnTo>
                    <a:pt x="21140" y="22780"/>
                  </a:lnTo>
                  <a:lnTo>
                    <a:pt x="19925" y="23023"/>
                  </a:lnTo>
                  <a:lnTo>
                    <a:pt x="18710" y="23205"/>
                  </a:lnTo>
                  <a:lnTo>
                    <a:pt x="16948" y="23387"/>
                  </a:lnTo>
                  <a:lnTo>
                    <a:pt x="15187" y="23570"/>
                  </a:lnTo>
                  <a:lnTo>
                    <a:pt x="13425" y="23570"/>
                  </a:lnTo>
                  <a:lnTo>
                    <a:pt x="11663" y="23509"/>
                  </a:lnTo>
                  <a:lnTo>
                    <a:pt x="10874" y="23448"/>
                  </a:lnTo>
                  <a:lnTo>
                    <a:pt x="10084" y="23387"/>
                  </a:lnTo>
                  <a:lnTo>
                    <a:pt x="9355" y="23205"/>
                  </a:lnTo>
                  <a:lnTo>
                    <a:pt x="8626" y="22962"/>
                  </a:lnTo>
                  <a:lnTo>
                    <a:pt x="8383" y="22780"/>
                  </a:lnTo>
                  <a:lnTo>
                    <a:pt x="8504" y="22719"/>
                  </a:lnTo>
                  <a:lnTo>
                    <a:pt x="8869" y="22537"/>
                  </a:lnTo>
                  <a:lnTo>
                    <a:pt x="9233" y="22415"/>
                  </a:lnTo>
                  <a:lnTo>
                    <a:pt x="9962" y="22233"/>
                  </a:lnTo>
                  <a:lnTo>
                    <a:pt x="10752" y="22051"/>
                  </a:lnTo>
                  <a:lnTo>
                    <a:pt x="11542" y="21930"/>
                  </a:lnTo>
                  <a:lnTo>
                    <a:pt x="12392" y="21869"/>
                  </a:lnTo>
                  <a:close/>
                  <a:moveTo>
                    <a:pt x="22962" y="27700"/>
                  </a:moveTo>
                  <a:lnTo>
                    <a:pt x="22233" y="29827"/>
                  </a:lnTo>
                  <a:lnTo>
                    <a:pt x="21686" y="32013"/>
                  </a:lnTo>
                  <a:lnTo>
                    <a:pt x="21200" y="34200"/>
                  </a:lnTo>
                  <a:lnTo>
                    <a:pt x="20714" y="36448"/>
                  </a:lnTo>
                  <a:lnTo>
                    <a:pt x="20350" y="38878"/>
                  </a:lnTo>
                  <a:lnTo>
                    <a:pt x="19985" y="41368"/>
                  </a:lnTo>
                  <a:lnTo>
                    <a:pt x="19743" y="43920"/>
                  </a:lnTo>
                  <a:lnTo>
                    <a:pt x="19560" y="46410"/>
                  </a:lnTo>
                  <a:lnTo>
                    <a:pt x="19439" y="49022"/>
                  </a:lnTo>
                  <a:lnTo>
                    <a:pt x="19500" y="51695"/>
                  </a:lnTo>
                  <a:lnTo>
                    <a:pt x="17859" y="51756"/>
                  </a:lnTo>
                  <a:lnTo>
                    <a:pt x="16644" y="51817"/>
                  </a:lnTo>
                  <a:lnTo>
                    <a:pt x="16705" y="50966"/>
                  </a:lnTo>
                  <a:lnTo>
                    <a:pt x="16644" y="50116"/>
                  </a:lnTo>
                  <a:lnTo>
                    <a:pt x="16462" y="47686"/>
                  </a:lnTo>
                  <a:lnTo>
                    <a:pt x="16219" y="45135"/>
                  </a:lnTo>
                  <a:lnTo>
                    <a:pt x="15855" y="42644"/>
                  </a:lnTo>
                  <a:lnTo>
                    <a:pt x="15369" y="40153"/>
                  </a:lnTo>
                  <a:lnTo>
                    <a:pt x="14822" y="37723"/>
                  </a:lnTo>
                  <a:lnTo>
                    <a:pt x="14215" y="35294"/>
                  </a:lnTo>
                  <a:lnTo>
                    <a:pt x="13486" y="32925"/>
                  </a:lnTo>
                  <a:lnTo>
                    <a:pt x="12574" y="30252"/>
                  </a:lnTo>
                  <a:lnTo>
                    <a:pt x="12210" y="29280"/>
                  </a:lnTo>
                  <a:lnTo>
                    <a:pt x="11846" y="28369"/>
                  </a:lnTo>
                  <a:lnTo>
                    <a:pt x="14336" y="28369"/>
                  </a:lnTo>
                  <a:lnTo>
                    <a:pt x="16766" y="28308"/>
                  </a:lnTo>
                  <a:lnTo>
                    <a:pt x="18892" y="28186"/>
                  </a:lnTo>
                  <a:lnTo>
                    <a:pt x="21079" y="27943"/>
                  </a:lnTo>
                  <a:lnTo>
                    <a:pt x="22962" y="27700"/>
                  </a:lnTo>
                  <a:close/>
                  <a:moveTo>
                    <a:pt x="20107" y="1762"/>
                  </a:moveTo>
                  <a:lnTo>
                    <a:pt x="21504" y="1883"/>
                  </a:lnTo>
                  <a:lnTo>
                    <a:pt x="22901" y="2126"/>
                  </a:lnTo>
                  <a:lnTo>
                    <a:pt x="24238" y="2430"/>
                  </a:lnTo>
                  <a:lnTo>
                    <a:pt x="25574" y="2916"/>
                  </a:lnTo>
                  <a:lnTo>
                    <a:pt x="26850" y="3463"/>
                  </a:lnTo>
                  <a:lnTo>
                    <a:pt x="28065" y="4192"/>
                  </a:lnTo>
                  <a:lnTo>
                    <a:pt x="29219" y="4921"/>
                  </a:lnTo>
                  <a:lnTo>
                    <a:pt x="30312" y="5771"/>
                  </a:lnTo>
                  <a:lnTo>
                    <a:pt x="31345" y="6743"/>
                  </a:lnTo>
                  <a:lnTo>
                    <a:pt x="32317" y="7715"/>
                  </a:lnTo>
                  <a:lnTo>
                    <a:pt x="33167" y="8808"/>
                  </a:lnTo>
                  <a:lnTo>
                    <a:pt x="33957" y="10023"/>
                  </a:lnTo>
                  <a:lnTo>
                    <a:pt x="34625" y="11238"/>
                  </a:lnTo>
                  <a:lnTo>
                    <a:pt x="35172" y="12514"/>
                  </a:lnTo>
                  <a:lnTo>
                    <a:pt x="35415" y="13304"/>
                  </a:lnTo>
                  <a:lnTo>
                    <a:pt x="35658" y="14154"/>
                  </a:lnTo>
                  <a:lnTo>
                    <a:pt x="35840" y="15004"/>
                  </a:lnTo>
                  <a:lnTo>
                    <a:pt x="35962" y="15855"/>
                  </a:lnTo>
                  <a:lnTo>
                    <a:pt x="36083" y="16705"/>
                  </a:lnTo>
                  <a:lnTo>
                    <a:pt x="36144" y="17617"/>
                  </a:lnTo>
                  <a:lnTo>
                    <a:pt x="36144" y="18467"/>
                  </a:lnTo>
                  <a:lnTo>
                    <a:pt x="36144" y="19378"/>
                  </a:lnTo>
                  <a:lnTo>
                    <a:pt x="36083" y="20229"/>
                  </a:lnTo>
                  <a:lnTo>
                    <a:pt x="35962" y="21140"/>
                  </a:lnTo>
                  <a:lnTo>
                    <a:pt x="35658" y="22841"/>
                  </a:lnTo>
                  <a:lnTo>
                    <a:pt x="35233" y="24542"/>
                  </a:lnTo>
                  <a:lnTo>
                    <a:pt x="34686" y="26121"/>
                  </a:lnTo>
                  <a:lnTo>
                    <a:pt x="34382" y="26850"/>
                  </a:lnTo>
                  <a:lnTo>
                    <a:pt x="34018" y="27518"/>
                  </a:lnTo>
                  <a:lnTo>
                    <a:pt x="33593" y="28186"/>
                  </a:lnTo>
                  <a:lnTo>
                    <a:pt x="33167" y="28794"/>
                  </a:lnTo>
                  <a:lnTo>
                    <a:pt x="32742" y="29401"/>
                  </a:lnTo>
                  <a:lnTo>
                    <a:pt x="32195" y="30009"/>
                  </a:lnTo>
                  <a:lnTo>
                    <a:pt x="31649" y="30495"/>
                  </a:lnTo>
                  <a:lnTo>
                    <a:pt x="31041" y="30981"/>
                  </a:lnTo>
                  <a:lnTo>
                    <a:pt x="29766" y="31892"/>
                  </a:lnTo>
                  <a:lnTo>
                    <a:pt x="28490" y="32742"/>
                  </a:lnTo>
                  <a:lnTo>
                    <a:pt x="27214" y="33593"/>
                  </a:lnTo>
                  <a:lnTo>
                    <a:pt x="26668" y="34079"/>
                  </a:lnTo>
                  <a:lnTo>
                    <a:pt x="26060" y="34625"/>
                  </a:lnTo>
                  <a:lnTo>
                    <a:pt x="25513" y="35233"/>
                  </a:lnTo>
                  <a:lnTo>
                    <a:pt x="25027" y="35962"/>
                  </a:lnTo>
                  <a:lnTo>
                    <a:pt x="24602" y="36691"/>
                  </a:lnTo>
                  <a:lnTo>
                    <a:pt x="24298" y="37420"/>
                  </a:lnTo>
                  <a:lnTo>
                    <a:pt x="23995" y="38209"/>
                  </a:lnTo>
                  <a:lnTo>
                    <a:pt x="23813" y="39060"/>
                  </a:lnTo>
                  <a:lnTo>
                    <a:pt x="23630" y="39850"/>
                  </a:lnTo>
                  <a:lnTo>
                    <a:pt x="23509" y="40700"/>
                  </a:lnTo>
                  <a:lnTo>
                    <a:pt x="23327" y="42644"/>
                  </a:lnTo>
                  <a:lnTo>
                    <a:pt x="23205" y="44588"/>
                  </a:lnTo>
                  <a:lnTo>
                    <a:pt x="23144" y="46532"/>
                  </a:lnTo>
                  <a:lnTo>
                    <a:pt x="23144" y="48476"/>
                  </a:lnTo>
                  <a:lnTo>
                    <a:pt x="23205" y="49994"/>
                  </a:lnTo>
                  <a:lnTo>
                    <a:pt x="23327" y="51513"/>
                  </a:lnTo>
                  <a:lnTo>
                    <a:pt x="22719" y="51574"/>
                  </a:lnTo>
                  <a:lnTo>
                    <a:pt x="22172" y="51634"/>
                  </a:lnTo>
                  <a:lnTo>
                    <a:pt x="20957" y="51634"/>
                  </a:lnTo>
                  <a:lnTo>
                    <a:pt x="20957" y="49265"/>
                  </a:lnTo>
                  <a:lnTo>
                    <a:pt x="21018" y="46835"/>
                  </a:lnTo>
                  <a:lnTo>
                    <a:pt x="21140" y="44406"/>
                  </a:lnTo>
                  <a:lnTo>
                    <a:pt x="21322" y="42036"/>
                  </a:lnTo>
                  <a:lnTo>
                    <a:pt x="21626" y="39607"/>
                  </a:lnTo>
                  <a:lnTo>
                    <a:pt x="21990" y="37238"/>
                  </a:lnTo>
                  <a:lnTo>
                    <a:pt x="22415" y="34868"/>
                  </a:lnTo>
                  <a:lnTo>
                    <a:pt x="22962" y="32499"/>
                  </a:lnTo>
                  <a:lnTo>
                    <a:pt x="23570" y="30009"/>
                  </a:lnTo>
                  <a:lnTo>
                    <a:pt x="24238" y="27457"/>
                  </a:lnTo>
                  <a:lnTo>
                    <a:pt x="24906" y="27336"/>
                  </a:lnTo>
                  <a:lnTo>
                    <a:pt x="25756" y="27093"/>
                  </a:lnTo>
                  <a:lnTo>
                    <a:pt x="26668" y="26728"/>
                  </a:lnTo>
                  <a:lnTo>
                    <a:pt x="27032" y="26485"/>
                  </a:lnTo>
                  <a:lnTo>
                    <a:pt x="27457" y="26242"/>
                  </a:lnTo>
                  <a:lnTo>
                    <a:pt x="27761" y="25939"/>
                  </a:lnTo>
                  <a:lnTo>
                    <a:pt x="28065" y="25574"/>
                  </a:lnTo>
                  <a:lnTo>
                    <a:pt x="28247" y="25149"/>
                  </a:lnTo>
                  <a:lnTo>
                    <a:pt x="28308" y="24724"/>
                  </a:lnTo>
                  <a:lnTo>
                    <a:pt x="28247" y="24299"/>
                  </a:lnTo>
                  <a:lnTo>
                    <a:pt x="28125" y="23873"/>
                  </a:lnTo>
                  <a:lnTo>
                    <a:pt x="27882" y="23509"/>
                  </a:lnTo>
                  <a:lnTo>
                    <a:pt x="27518" y="23205"/>
                  </a:lnTo>
                  <a:lnTo>
                    <a:pt x="27154" y="22901"/>
                  </a:lnTo>
                  <a:lnTo>
                    <a:pt x="26789" y="22658"/>
                  </a:lnTo>
                  <a:lnTo>
                    <a:pt x="26121" y="22355"/>
                  </a:lnTo>
                  <a:lnTo>
                    <a:pt x="26485" y="21990"/>
                  </a:lnTo>
                  <a:lnTo>
                    <a:pt x="26850" y="21565"/>
                  </a:lnTo>
                  <a:lnTo>
                    <a:pt x="27093" y="21140"/>
                  </a:lnTo>
                  <a:lnTo>
                    <a:pt x="27214" y="20715"/>
                  </a:lnTo>
                  <a:lnTo>
                    <a:pt x="27275" y="20229"/>
                  </a:lnTo>
                  <a:lnTo>
                    <a:pt x="27275" y="19803"/>
                  </a:lnTo>
                  <a:lnTo>
                    <a:pt x="27154" y="19378"/>
                  </a:lnTo>
                  <a:lnTo>
                    <a:pt x="26971" y="18953"/>
                  </a:lnTo>
                  <a:lnTo>
                    <a:pt x="26728" y="18588"/>
                  </a:lnTo>
                  <a:lnTo>
                    <a:pt x="26425" y="18224"/>
                  </a:lnTo>
                  <a:lnTo>
                    <a:pt x="26060" y="17860"/>
                  </a:lnTo>
                  <a:lnTo>
                    <a:pt x="25696" y="17556"/>
                  </a:lnTo>
                  <a:lnTo>
                    <a:pt x="24845" y="16948"/>
                  </a:lnTo>
                  <a:lnTo>
                    <a:pt x="25270" y="16645"/>
                  </a:lnTo>
                  <a:lnTo>
                    <a:pt x="25696" y="16280"/>
                  </a:lnTo>
                  <a:lnTo>
                    <a:pt x="26060" y="15855"/>
                  </a:lnTo>
                  <a:lnTo>
                    <a:pt x="26364" y="15430"/>
                  </a:lnTo>
                  <a:lnTo>
                    <a:pt x="26546" y="15004"/>
                  </a:lnTo>
                  <a:lnTo>
                    <a:pt x="26668" y="14579"/>
                  </a:lnTo>
                  <a:lnTo>
                    <a:pt x="26789" y="14154"/>
                  </a:lnTo>
                  <a:lnTo>
                    <a:pt x="26850" y="13729"/>
                  </a:lnTo>
                  <a:lnTo>
                    <a:pt x="26850" y="13243"/>
                  </a:lnTo>
                  <a:lnTo>
                    <a:pt x="26728" y="12818"/>
                  </a:lnTo>
                  <a:lnTo>
                    <a:pt x="26607" y="12392"/>
                  </a:lnTo>
                  <a:lnTo>
                    <a:pt x="26425" y="11967"/>
                  </a:lnTo>
                  <a:lnTo>
                    <a:pt x="26121" y="11481"/>
                  </a:lnTo>
                  <a:lnTo>
                    <a:pt x="25756" y="11056"/>
                  </a:lnTo>
                  <a:lnTo>
                    <a:pt x="26607" y="10752"/>
                  </a:lnTo>
                  <a:lnTo>
                    <a:pt x="27397" y="10327"/>
                  </a:lnTo>
                  <a:lnTo>
                    <a:pt x="28186" y="9902"/>
                  </a:lnTo>
                  <a:lnTo>
                    <a:pt x="28915" y="9355"/>
                  </a:lnTo>
                  <a:lnTo>
                    <a:pt x="29037" y="9234"/>
                  </a:lnTo>
                  <a:lnTo>
                    <a:pt x="29158" y="9051"/>
                  </a:lnTo>
                  <a:lnTo>
                    <a:pt x="29158" y="8869"/>
                  </a:lnTo>
                  <a:lnTo>
                    <a:pt x="29219" y="8687"/>
                  </a:lnTo>
                  <a:lnTo>
                    <a:pt x="29097" y="8322"/>
                  </a:lnTo>
                  <a:lnTo>
                    <a:pt x="28915" y="8079"/>
                  </a:lnTo>
                  <a:lnTo>
                    <a:pt x="28794" y="7958"/>
                  </a:lnTo>
                  <a:lnTo>
                    <a:pt x="28611" y="7836"/>
                  </a:lnTo>
                  <a:lnTo>
                    <a:pt x="28247" y="7776"/>
                  </a:lnTo>
                  <a:lnTo>
                    <a:pt x="27943" y="7836"/>
                  </a:lnTo>
                  <a:lnTo>
                    <a:pt x="27640" y="8079"/>
                  </a:lnTo>
                  <a:lnTo>
                    <a:pt x="27214" y="8322"/>
                  </a:lnTo>
                  <a:lnTo>
                    <a:pt x="26850" y="8626"/>
                  </a:lnTo>
                  <a:lnTo>
                    <a:pt x="25939" y="9051"/>
                  </a:lnTo>
                  <a:lnTo>
                    <a:pt x="25027" y="9416"/>
                  </a:lnTo>
                  <a:lnTo>
                    <a:pt x="24055" y="9720"/>
                  </a:lnTo>
                  <a:lnTo>
                    <a:pt x="23873" y="9659"/>
                  </a:lnTo>
                  <a:lnTo>
                    <a:pt x="23084" y="9234"/>
                  </a:lnTo>
                  <a:lnTo>
                    <a:pt x="22294" y="8869"/>
                  </a:lnTo>
                  <a:lnTo>
                    <a:pt x="21443" y="8565"/>
                  </a:lnTo>
                  <a:lnTo>
                    <a:pt x="20654" y="8322"/>
                  </a:lnTo>
                  <a:lnTo>
                    <a:pt x="19743" y="8140"/>
                  </a:lnTo>
                  <a:lnTo>
                    <a:pt x="18892" y="7958"/>
                  </a:lnTo>
                  <a:lnTo>
                    <a:pt x="17981" y="7836"/>
                  </a:lnTo>
                  <a:lnTo>
                    <a:pt x="17070" y="7776"/>
                  </a:lnTo>
                  <a:lnTo>
                    <a:pt x="15308" y="7715"/>
                  </a:lnTo>
                  <a:lnTo>
                    <a:pt x="13486" y="7836"/>
                  </a:lnTo>
                  <a:lnTo>
                    <a:pt x="12696" y="7897"/>
                  </a:lnTo>
                  <a:lnTo>
                    <a:pt x="11846" y="7958"/>
                  </a:lnTo>
                  <a:lnTo>
                    <a:pt x="10995" y="8140"/>
                  </a:lnTo>
                  <a:lnTo>
                    <a:pt x="10570" y="8262"/>
                  </a:lnTo>
                  <a:lnTo>
                    <a:pt x="10205" y="8444"/>
                  </a:lnTo>
                  <a:lnTo>
                    <a:pt x="9841" y="8687"/>
                  </a:lnTo>
                  <a:lnTo>
                    <a:pt x="9537" y="9051"/>
                  </a:lnTo>
                  <a:lnTo>
                    <a:pt x="9355" y="9416"/>
                  </a:lnTo>
                  <a:lnTo>
                    <a:pt x="9233" y="9841"/>
                  </a:lnTo>
                  <a:lnTo>
                    <a:pt x="9233" y="10266"/>
                  </a:lnTo>
                  <a:lnTo>
                    <a:pt x="9355" y="10692"/>
                  </a:lnTo>
                  <a:lnTo>
                    <a:pt x="9537" y="11056"/>
                  </a:lnTo>
                  <a:lnTo>
                    <a:pt x="9841" y="11420"/>
                  </a:lnTo>
                  <a:lnTo>
                    <a:pt x="10205" y="11724"/>
                  </a:lnTo>
                  <a:lnTo>
                    <a:pt x="10631" y="11967"/>
                  </a:lnTo>
                  <a:lnTo>
                    <a:pt x="11117" y="12089"/>
                  </a:lnTo>
                  <a:lnTo>
                    <a:pt x="11603" y="12210"/>
                  </a:lnTo>
                  <a:lnTo>
                    <a:pt x="13668" y="12392"/>
                  </a:lnTo>
                  <a:lnTo>
                    <a:pt x="15733" y="12514"/>
                  </a:lnTo>
                  <a:lnTo>
                    <a:pt x="17738" y="12453"/>
                  </a:lnTo>
                  <a:lnTo>
                    <a:pt x="19257" y="12392"/>
                  </a:lnTo>
                  <a:lnTo>
                    <a:pt x="20775" y="12210"/>
                  </a:lnTo>
                  <a:lnTo>
                    <a:pt x="22355" y="11967"/>
                  </a:lnTo>
                  <a:lnTo>
                    <a:pt x="23813" y="11603"/>
                  </a:lnTo>
                  <a:lnTo>
                    <a:pt x="24420" y="12089"/>
                  </a:lnTo>
                  <a:lnTo>
                    <a:pt x="24663" y="12392"/>
                  </a:lnTo>
                  <a:lnTo>
                    <a:pt x="24845" y="12635"/>
                  </a:lnTo>
                  <a:lnTo>
                    <a:pt x="25027" y="12939"/>
                  </a:lnTo>
                  <a:lnTo>
                    <a:pt x="25088" y="13182"/>
                  </a:lnTo>
                  <a:lnTo>
                    <a:pt x="25149" y="13486"/>
                  </a:lnTo>
                  <a:lnTo>
                    <a:pt x="25149" y="13790"/>
                  </a:lnTo>
                  <a:lnTo>
                    <a:pt x="25088" y="14033"/>
                  </a:lnTo>
                  <a:lnTo>
                    <a:pt x="24967" y="14336"/>
                  </a:lnTo>
                  <a:lnTo>
                    <a:pt x="24845" y="14579"/>
                  </a:lnTo>
                  <a:lnTo>
                    <a:pt x="24663" y="14822"/>
                  </a:lnTo>
                  <a:lnTo>
                    <a:pt x="24359" y="15247"/>
                  </a:lnTo>
                  <a:lnTo>
                    <a:pt x="23934" y="15551"/>
                  </a:lnTo>
                  <a:lnTo>
                    <a:pt x="23448" y="15794"/>
                  </a:lnTo>
                  <a:lnTo>
                    <a:pt x="22962" y="16037"/>
                  </a:lnTo>
                  <a:lnTo>
                    <a:pt x="22233" y="15733"/>
                  </a:lnTo>
                  <a:lnTo>
                    <a:pt x="21443" y="15490"/>
                  </a:lnTo>
                  <a:lnTo>
                    <a:pt x="19864" y="15065"/>
                  </a:lnTo>
                  <a:lnTo>
                    <a:pt x="17920" y="14640"/>
                  </a:lnTo>
                  <a:lnTo>
                    <a:pt x="16948" y="14458"/>
                  </a:lnTo>
                  <a:lnTo>
                    <a:pt x="15916" y="14336"/>
                  </a:lnTo>
                  <a:lnTo>
                    <a:pt x="14944" y="14276"/>
                  </a:lnTo>
                  <a:lnTo>
                    <a:pt x="13911" y="14215"/>
                  </a:lnTo>
                  <a:lnTo>
                    <a:pt x="12878" y="14215"/>
                  </a:lnTo>
                  <a:lnTo>
                    <a:pt x="11906" y="14276"/>
                  </a:lnTo>
                  <a:lnTo>
                    <a:pt x="10934" y="14397"/>
                  </a:lnTo>
                  <a:lnTo>
                    <a:pt x="10023" y="14579"/>
                  </a:lnTo>
                  <a:lnTo>
                    <a:pt x="9112" y="14822"/>
                  </a:lnTo>
                  <a:lnTo>
                    <a:pt x="8201" y="15187"/>
                  </a:lnTo>
                  <a:lnTo>
                    <a:pt x="7776" y="15430"/>
                  </a:lnTo>
                  <a:lnTo>
                    <a:pt x="7472" y="15733"/>
                  </a:lnTo>
                  <a:lnTo>
                    <a:pt x="7229" y="16098"/>
                  </a:lnTo>
                  <a:lnTo>
                    <a:pt x="7107" y="16341"/>
                  </a:lnTo>
                  <a:lnTo>
                    <a:pt x="7047" y="16523"/>
                  </a:lnTo>
                  <a:lnTo>
                    <a:pt x="7047" y="16766"/>
                  </a:lnTo>
                  <a:lnTo>
                    <a:pt x="7107" y="17009"/>
                  </a:lnTo>
                  <a:lnTo>
                    <a:pt x="7168" y="17252"/>
                  </a:lnTo>
                  <a:lnTo>
                    <a:pt x="7290" y="17434"/>
                  </a:lnTo>
                  <a:lnTo>
                    <a:pt x="7593" y="17799"/>
                  </a:lnTo>
                  <a:lnTo>
                    <a:pt x="7958" y="18103"/>
                  </a:lnTo>
                  <a:lnTo>
                    <a:pt x="8383" y="18285"/>
                  </a:lnTo>
                  <a:lnTo>
                    <a:pt x="8808" y="18467"/>
                  </a:lnTo>
                  <a:lnTo>
                    <a:pt x="9233" y="18588"/>
                  </a:lnTo>
                  <a:lnTo>
                    <a:pt x="9659" y="18710"/>
                  </a:lnTo>
                  <a:lnTo>
                    <a:pt x="10570" y="18831"/>
                  </a:lnTo>
                  <a:lnTo>
                    <a:pt x="11481" y="18892"/>
                  </a:lnTo>
                  <a:lnTo>
                    <a:pt x="15612" y="18892"/>
                  </a:lnTo>
                  <a:lnTo>
                    <a:pt x="17677" y="18710"/>
                  </a:lnTo>
                  <a:lnTo>
                    <a:pt x="19803" y="18467"/>
                  </a:lnTo>
                  <a:lnTo>
                    <a:pt x="21383" y="18224"/>
                  </a:lnTo>
                  <a:lnTo>
                    <a:pt x="22172" y="18042"/>
                  </a:lnTo>
                  <a:lnTo>
                    <a:pt x="22962" y="17799"/>
                  </a:lnTo>
                  <a:lnTo>
                    <a:pt x="23570" y="18163"/>
                  </a:lnTo>
                  <a:lnTo>
                    <a:pt x="24177" y="18528"/>
                  </a:lnTo>
                  <a:lnTo>
                    <a:pt x="24784" y="18953"/>
                  </a:lnTo>
                  <a:lnTo>
                    <a:pt x="25270" y="19439"/>
                  </a:lnTo>
                  <a:lnTo>
                    <a:pt x="25453" y="19621"/>
                  </a:lnTo>
                  <a:lnTo>
                    <a:pt x="25574" y="19803"/>
                  </a:lnTo>
                  <a:lnTo>
                    <a:pt x="25635" y="20046"/>
                  </a:lnTo>
                  <a:lnTo>
                    <a:pt x="25635" y="20289"/>
                  </a:lnTo>
                  <a:lnTo>
                    <a:pt x="25513" y="20593"/>
                  </a:lnTo>
                  <a:lnTo>
                    <a:pt x="25331" y="20836"/>
                  </a:lnTo>
                  <a:lnTo>
                    <a:pt x="24906" y="21261"/>
                  </a:lnTo>
                  <a:lnTo>
                    <a:pt x="24541" y="21504"/>
                  </a:lnTo>
                  <a:lnTo>
                    <a:pt x="24055" y="21747"/>
                  </a:lnTo>
                  <a:lnTo>
                    <a:pt x="23144" y="21565"/>
                  </a:lnTo>
                  <a:lnTo>
                    <a:pt x="21079" y="21201"/>
                  </a:lnTo>
                  <a:lnTo>
                    <a:pt x="19014" y="20897"/>
                  </a:lnTo>
                  <a:lnTo>
                    <a:pt x="17070" y="20593"/>
                  </a:lnTo>
                  <a:lnTo>
                    <a:pt x="15065" y="20411"/>
                  </a:lnTo>
                  <a:lnTo>
                    <a:pt x="14093" y="20350"/>
                  </a:lnTo>
                  <a:lnTo>
                    <a:pt x="12088" y="20350"/>
                  </a:lnTo>
                  <a:lnTo>
                    <a:pt x="11117" y="20472"/>
                  </a:lnTo>
                  <a:lnTo>
                    <a:pt x="10145" y="20593"/>
                  </a:lnTo>
                  <a:lnTo>
                    <a:pt x="9173" y="20836"/>
                  </a:lnTo>
                  <a:lnTo>
                    <a:pt x="8322" y="21079"/>
                  </a:lnTo>
                  <a:lnTo>
                    <a:pt x="7897" y="21261"/>
                  </a:lnTo>
                  <a:lnTo>
                    <a:pt x="7533" y="21504"/>
                  </a:lnTo>
                  <a:lnTo>
                    <a:pt x="7168" y="21808"/>
                  </a:lnTo>
                  <a:lnTo>
                    <a:pt x="6925" y="22173"/>
                  </a:lnTo>
                  <a:lnTo>
                    <a:pt x="6864" y="22415"/>
                  </a:lnTo>
                  <a:lnTo>
                    <a:pt x="6804" y="22598"/>
                  </a:lnTo>
                  <a:lnTo>
                    <a:pt x="6804" y="22841"/>
                  </a:lnTo>
                  <a:lnTo>
                    <a:pt x="6804" y="23084"/>
                  </a:lnTo>
                  <a:lnTo>
                    <a:pt x="6986" y="23448"/>
                  </a:lnTo>
                  <a:lnTo>
                    <a:pt x="7229" y="23813"/>
                  </a:lnTo>
                  <a:lnTo>
                    <a:pt x="7533" y="24056"/>
                  </a:lnTo>
                  <a:lnTo>
                    <a:pt x="7836" y="24299"/>
                  </a:lnTo>
                  <a:lnTo>
                    <a:pt x="8322" y="24481"/>
                  </a:lnTo>
                  <a:lnTo>
                    <a:pt x="8747" y="24663"/>
                  </a:lnTo>
                  <a:lnTo>
                    <a:pt x="9719" y="24845"/>
                  </a:lnTo>
                  <a:lnTo>
                    <a:pt x="10691" y="25028"/>
                  </a:lnTo>
                  <a:lnTo>
                    <a:pt x="11663" y="25088"/>
                  </a:lnTo>
                  <a:lnTo>
                    <a:pt x="13729" y="25149"/>
                  </a:lnTo>
                  <a:lnTo>
                    <a:pt x="15733" y="25088"/>
                  </a:lnTo>
                  <a:lnTo>
                    <a:pt x="17920" y="24906"/>
                  </a:lnTo>
                  <a:lnTo>
                    <a:pt x="20046" y="24602"/>
                  </a:lnTo>
                  <a:lnTo>
                    <a:pt x="21018" y="24420"/>
                  </a:lnTo>
                  <a:lnTo>
                    <a:pt x="21929" y="24238"/>
                  </a:lnTo>
                  <a:lnTo>
                    <a:pt x="22901" y="23995"/>
                  </a:lnTo>
                  <a:lnTo>
                    <a:pt x="23813" y="23630"/>
                  </a:lnTo>
                  <a:lnTo>
                    <a:pt x="24359" y="23387"/>
                  </a:lnTo>
                  <a:lnTo>
                    <a:pt x="25392" y="23691"/>
                  </a:lnTo>
                  <a:lnTo>
                    <a:pt x="25878" y="23873"/>
                  </a:lnTo>
                  <a:lnTo>
                    <a:pt x="26364" y="24116"/>
                  </a:lnTo>
                  <a:lnTo>
                    <a:pt x="26546" y="24238"/>
                  </a:lnTo>
                  <a:lnTo>
                    <a:pt x="26728" y="24420"/>
                  </a:lnTo>
                  <a:lnTo>
                    <a:pt x="26850" y="24602"/>
                  </a:lnTo>
                  <a:lnTo>
                    <a:pt x="26850" y="24724"/>
                  </a:lnTo>
                  <a:lnTo>
                    <a:pt x="26789" y="24785"/>
                  </a:lnTo>
                  <a:lnTo>
                    <a:pt x="26607" y="25088"/>
                  </a:lnTo>
                  <a:lnTo>
                    <a:pt x="26303" y="25271"/>
                  </a:lnTo>
                  <a:lnTo>
                    <a:pt x="25696" y="25574"/>
                  </a:lnTo>
                  <a:lnTo>
                    <a:pt x="24967" y="25878"/>
                  </a:lnTo>
                  <a:lnTo>
                    <a:pt x="24177" y="26060"/>
                  </a:lnTo>
                  <a:lnTo>
                    <a:pt x="23387" y="26242"/>
                  </a:lnTo>
                  <a:lnTo>
                    <a:pt x="22598" y="26364"/>
                  </a:lnTo>
                  <a:lnTo>
                    <a:pt x="20836" y="26607"/>
                  </a:lnTo>
                  <a:lnTo>
                    <a:pt x="19135" y="26850"/>
                  </a:lnTo>
                  <a:lnTo>
                    <a:pt x="17313" y="27032"/>
                  </a:lnTo>
                  <a:lnTo>
                    <a:pt x="15551" y="27154"/>
                  </a:lnTo>
                  <a:lnTo>
                    <a:pt x="13729" y="27214"/>
                  </a:lnTo>
                  <a:lnTo>
                    <a:pt x="11906" y="27275"/>
                  </a:lnTo>
                  <a:lnTo>
                    <a:pt x="10145" y="27214"/>
                  </a:lnTo>
                  <a:lnTo>
                    <a:pt x="8383" y="27093"/>
                  </a:lnTo>
                  <a:lnTo>
                    <a:pt x="8201" y="27154"/>
                  </a:lnTo>
                  <a:lnTo>
                    <a:pt x="8079" y="27214"/>
                  </a:lnTo>
                  <a:lnTo>
                    <a:pt x="7958" y="27397"/>
                  </a:lnTo>
                  <a:lnTo>
                    <a:pt x="7958" y="27518"/>
                  </a:lnTo>
                  <a:lnTo>
                    <a:pt x="7958" y="27700"/>
                  </a:lnTo>
                  <a:lnTo>
                    <a:pt x="8079" y="27883"/>
                  </a:lnTo>
                  <a:lnTo>
                    <a:pt x="8201" y="28004"/>
                  </a:lnTo>
                  <a:lnTo>
                    <a:pt x="8383" y="28065"/>
                  </a:lnTo>
                  <a:lnTo>
                    <a:pt x="10448" y="28247"/>
                  </a:lnTo>
                  <a:lnTo>
                    <a:pt x="10631" y="28794"/>
                  </a:lnTo>
                  <a:lnTo>
                    <a:pt x="10813" y="29280"/>
                  </a:lnTo>
                  <a:lnTo>
                    <a:pt x="11177" y="30252"/>
                  </a:lnTo>
                  <a:lnTo>
                    <a:pt x="11967" y="32621"/>
                  </a:lnTo>
                  <a:lnTo>
                    <a:pt x="12696" y="34990"/>
                  </a:lnTo>
                  <a:lnTo>
                    <a:pt x="13364" y="37420"/>
                  </a:lnTo>
                  <a:lnTo>
                    <a:pt x="13911" y="39850"/>
                  </a:lnTo>
                  <a:lnTo>
                    <a:pt x="14397" y="42279"/>
                  </a:lnTo>
                  <a:lnTo>
                    <a:pt x="14761" y="44709"/>
                  </a:lnTo>
                  <a:lnTo>
                    <a:pt x="15126" y="47200"/>
                  </a:lnTo>
                  <a:lnTo>
                    <a:pt x="15369" y="49994"/>
                  </a:lnTo>
                  <a:lnTo>
                    <a:pt x="15430" y="51391"/>
                  </a:lnTo>
                  <a:lnTo>
                    <a:pt x="15551" y="51877"/>
                  </a:lnTo>
                  <a:lnTo>
                    <a:pt x="14032" y="51877"/>
                  </a:lnTo>
                  <a:lnTo>
                    <a:pt x="13182" y="51999"/>
                  </a:lnTo>
                  <a:lnTo>
                    <a:pt x="13243" y="50359"/>
                  </a:lnTo>
                  <a:lnTo>
                    <a:pt x="13303" y="48779"/>
                  </a:lnTo>
                  <a:lnTo>
                    <a:pt x="13303" y="47139"/>
                  </a:lnTo>
                  <a:lnTo>
                    <a:pt x="13182" y="45560"/>
                  </a:lnTo>
                  <a:lnTo>
                    <a:pt x="12939" y="43980"/>
                  </a:lnTo>
                  <a:lnTo>
                    <a:pt x="12817" y="43191"/>
                  </a:lnTo>
                  <a:lnTo>
                    <a:pt x="12574" y="42401"/>
                  </a:lnTo>
                  <a:lnTo>
                    <a:pt x="12392" y="41672"/>
                  </a:lnTo>
                  <a:lnTo>
                    <a:pt x="12088" y="40943"/>
                  </a:lnTo>
                  <a:lnTo>
                    <a:pt x="11785" y="40153"/>
                  </a:lnTo>
                  <a:lnTo>
                    <a:pt x="11420" y="39424"/>
                  </a:lnTo>
                  <a:lnTo>
                    <a:pt x="10995" y="38695"/>
                  </a:lnTo>
                  <a:lnTo>
                    <a:pt x="10509" y="37966"/>
                  </a:lnTo>
                  <a:lnTo>
                    <a:pt x="9962" y="37298"/>
                  </a:lnTo>
                  <a:lnTo>
                    <a:pt x="9416" y="36630"/>
                  </a:lnTo>
                  <a:lnTo>
                    <a:pt x="8201" y="35294"/>
                  </a:lnTo>
                  <a:lnTo>
                    <a:pt x="7047" y="34018"/>
                  </a:lnTo>
                  <a:lnTo>
                    <a:pt x="6014" y="32864"/>
                  </a:lnTo>
                  <a:lnTo>
                    <a:pt x="5103" y="31588"/>
                  </a:lnTo>
                  <a:lnTo>
                    <a:pt x="4252" y="30252"/>
                  </a:lnTo>
                  <a:lnTo>
                    <a:pt x="3584" y="28855"/>
                  </a:lnTo>
                  <a:lnTo>
                    <a:pt x="2977" y="27518"/>
                  </a:lnTo>
                  <a:lnTo>
                    <a:pt x="2491" y="26060"/>
                  </a:lnTo>
                  <a:lnTo>
                    <a:pt x="2126" y="24602"/>
                  </a:lnTo>
                  <a:lnTo>
                    <a:pt x="1822" y="23084"/>
                  </a:lnTo>
                  <a:lnTo>
                    <a:pt x="1640" y="21626"/>
                  </a:lnTo>
                  <a:lnTo>
                    <a:pt x="1579" y="20107"/>
                  </a:lnTo>
                  <a:lnTo>
                    <a:pt x="1701" y="18588"/>
                  </a:lnTo>
                  <a:lnTo>
                    <a:pt x="1883" y="17070"/>
                  </a:lnTo>
                  <a:lnTo>
                    <a:pt x="2187" y="15673"/>
                  </a:lnTo>
                  <a:lnTo>
                    <a:pt x="2551" y="14276"/>
                  </a:lnTo>
                  <a:lnTo>
                    <a:pt x="3098" y="12878"/>
                  </a:lnTo>
                  <a:lnTo>
                    <a:pt x="3706" y="11603"/>
                  </a:lnTo>
                  <a:lnTo>
                    <a:pt x="4434" y="10327"/>
                  </a:lnTo>
                  <a:lnTo>
                    <a:pt x="5224" y="9173"/>
                  </a:lnTo>
                  <a:lnTo>
                    <a:pt x="6135" y="8019"/>
                  </a:lnTo>
                  <a:lnTo>
                    <a:pt x="7168" y="6986"/>
                  </a:lnTo>
                  <a:lnTo>
                    <a:pt x="8261" y="6014"/>
                  </a:lnTo>
                  <a:lnTo>
                    <a:pt x="9416" y="5103"/>
                  </a:lnTo>
                  <a:lnTo>
                    <a:pt x="10570" y="4313"/>
                  </a:lnTo>
                  <a:lnTo>
                    <a:pt x="11846" y="3645"/>
                  </a:lnTo>
                  <a:lnTo>
                    <a:pt x="13182" y="3038"/>
                  </a:lnTo>
                  <a:lnTo>
                    <a:pt x="14518" y="2552"/>
                  </a:lnTo>
                  <a:lnTo>
                    <a:pt x="15916" y="2126"/>
                  </a:lnTo>
                  <a:lnTo>
                    <a:pt x="17313" y="1883"/>
                  </a:lnTo>
                  <a:lnTo>
                    <a:pt x="18710" y="1762"/>
                  </a:lnTo>
                  <a:close/>
                  <a:moveTo>
                    <a:pt x="22719" y="52728"/>
                  </a:moveTo>
                  <a:lnTo>
                    <a:pt x="22476" y="53274"/>
                  </a:lnTo>
                  <a:lnTo>
                    <a:pt x="22355" y="53517"/>
                  </a:lnTo>
                  <a:lnTo>
                    <a:pt x="22112" y="53760"/>
                  </a:lnTo>
                  <a:lnTo>
                    <a:pt x="21929" y="53882"/>
                  </a:lnTo>
                  <a:lnTo>
                    <a:pt x="21747" y="53943"/>
                  </a:lnTo>
                  <a:lnTo>
                    <a:pt x="21322" y="54064"/>
                  </a:lnTo>
                  <a:lnTo>
                    <a:pt x="20411" y="54064"/>
                  </a:lnTo>
                  <a:lnTo>
                    <a:pt x="17920" y="54186"/>
                  </a:lnTo>
                  <a:lnTo>
                    <a:pt x="16705" y="54246"/>
                  </a:lnTo>
                  <a:lnTo>
                    <a:pt x="15430" y="54186"/>
                  </a:lnTo>
                  <a:lnTo>
                    <a:pt x="14215" y="54125"/>
                  </a:lnTo>
                  <a:lnTo>
                    <a:pt x="13668" y="54064"/>
                  </a:lnTo>
                  <a:lnTo>
                    <a:pt x="13425" y="54064"/>
                  </a:lnTo>
                  <a:lnTo>
                    <a:pt x="13182" y="53943"/>
                  </a:lnTo>
                  <a:lnTo>
                    <a:pt x="13000" y="53882"/>
                  </a:lnTo>
                  <a:lnTo>
                    <a:pt x="12939" y="53760"/>
                  </a:lnTo>
                  <a:lnTo>
                    <a:pt x="13060" y="53639"/>
                  </a:lnTo>
                  <a:lnTo>
                    <a:pt x="13243" y="53578"/>
                  </a:lnTo>
                  <a:lnTo>
                    <a:pt x="13668" y="53517"/>
                  </a:lnTo>
                  <a:lnTo>
                    <a:pt x="18588" y="53214"/>
                  </a:lnTo>
                  <a:lnTo>
                    <a:pt x="19925" y="53153"/>
                  </a:lnTo>
                  <a:lnTo>
                    <a:pt x="21322" y="53031"/>
                  </a:lnTo>
                  <a:lnTo>
                    <a:pt x="22051" y="52910"/>
                  </a:lnTo>
                  <a:lnTo>
                    <a:pt x="22719" y="52728"/>
                  </a:lnTo>
                  <a:close/>
                  <a:moveTo>
                    <a:pt x="23023" y="55279"/>
                  </a:moveTo>
                  <a:lnTo>
                    <a:pt x="23084" y="55340"/>
                  </a:lnTo>
                  <a:lnTo>
                    <a:pt x="23084" y="55461"/>
                  </a:lnTo>
                  <a:lnTo>
                    <a:pt x="22962" y="55583"/>
                  </a:lnTo>
                  <a:lnTo>
                    <a:pt x="22901" y="55704"/>
                  </a:lnTo>
                  <a:lnTo>
                    <a:pt x="22598" y="55826"/>
                  </a:lnTo>
                  <a:lnTo>
                    <a:pt x="22233" y="55947"/>
                  </a:lnTo>
                  <a:lnTo>
                    <a:pt x="21869" y="56008"/>
                  </a:lnTo>
                  <a:lnTo>
                    <a:pt x="21140" y="56190"/>
                  </a:lnTo>
                  <a:lnTo>
                    <a:pt x="19378" y="56433"/>
                  </a:lnTo>
                  <a:lnTo>
                    <a:pt x="17616" y="56555"/>
                  </a:lnTo>
                  <a:lnTo>
                    <a:pt x="16523" y="56616"/>
                  </a:lnTo>
                  <a:lnTo>
                    <a:pt x="15247" y="56616"/>
                  </a:lnTo>
                  <a:lnTo>
                    <a:pt x="14640" y="56494"/>
                  </a:lnTo>
                  <a:lnTo>
                    <a:pt x="14093" y="56312"/>
                  </a:lnTo>
                  <a:lnTo>
                    <a:pt x="13789" y="56190"/>
                  </a:lnTo>
                  <a:lnTo>
                    <a:pt x="13607" y="56008"/>
                  </a:lnTo>
                  <a:lnTo>
                    <a:pt x="13425" y="55826"/>
                  </a:lnTo>
                  <a:lnTo>
                    <a:pt x="13303" y="55644"/>
                  </a:lnTo>
                  <a:lnTo>
                    <a:pt x="13303" y="55644"/>
                  </a:lnTo>
                  <a:lnTo>
                    <a:pt x="14154" y="55765"/>
                  </a:lnTo>
                  <a:lnTo>
                    <a:pt x="15612" y="55826"/>
                  </a:lnTo>
                  <a:lnTo>
                    <a:pt x="18588" y="55826"/>
                  </a:lnTo>
                  <a:lnTo>
                    <a:pt x="20046" y="55765"/>
                  </a:lnTo>
                  <a:lnTo>
                    <a:pt x="20775" y="55704"/>
                  </a:lnTo>
                  <a:lnTo>
                    <a:pt x="21443" y="55644"/>
                  </a:lnTo>
                  <a:lnTo>
                    <a:pt x="22112" y="55522"/>
                  </a:lnTo>
                  <a:lnTo>
                    <a:pt x="22476" y="55401"/>
                  </a:lnTo>
                  <a:lnTo>
                    <a:pt x="22780" y="55279"/>
                  </a:lnTo>
                  <a:close/>
                  <a:moveTo>
                    <a:pt x="21747" y="57648"/>
                  </a:moveTo>
                  <a:lnTo>
                    <a:pt x="21686" y="58013"/>
                  </a:lnTo>
                  <a:lnTo>
                    <a:pt x="21626" y="58316"/>
                  </a:lnTo>
                  <a:lnTo>
                    <a:pt x="21443" y="58559"/>
                  </a:lnTo>
                  <a:lnTo>
                    <a:pt x="21261" y="58742"/>
                  </a:lnTo>
                  <a:lnTo>
                    <a:pt x="21079" y="58863"/>
                  </a:lnTo>
                  <a:lnTo>
                    <a:pt x="20836" y="58985"/>
                  </a:lnTo>
                  <a:lnTo>
                    <a:pt x="19985" y="59228"/>
                  </a:lnTo>
                  <a:lnTo>
                    <a:pt x="19196" y="59410"/>
                  </a:lnTo>
                  <a:lnTo>
                    <a:pt x="18285" y="59531"/>
                  </a:lnTo>
                  <a:lnTo>
                    <a:pt x="17434" y="59653"/>
                  </a:lnTo>
                  <a:lnTo>
                    <a:pt x="16644" y="59653"/>
                  </a:lnTo>
                  <a:lnTo>
                    <a:pt x="15855" y="59592"/>
                  </a:lnTo>
                  <a:lnTo>
                    <a:pt x="15004" y="59471"/>
                  </a:lnTo>
                  <a:lnTo>
                    <a:pt x="14215" y="59288"/>
                  </a:lnTo>
                  <a:lnTo>
                    <a:pt x="13729" y="59106"/>
                  </a:lnTo>
                  <a:lnTo>
                    <a:pt x="13486" y="58985"/>
                  </a:lnTo>
                  <a:lnTo>
                    <a:pt x="13364" y="58802"/>
                  </a:lnTo>
                  <a:lnTo>
                    <a:pt x="13303" y="58559"/>
                  </a:lnTo>
                  <a:lnTo>
                    <a:pt x="13303" y="58316"/>
                  </a:lnTo>
                  <a:lnTo>
                    <a:pt x="13364" y="58134"/>
                  </a:lnTo>
                  <a:lnTo>
                    <a:pt x="13486" y="58013"/>
                  </a:lnTo>
                  <a:lnTo>
                    <a:pt x="13607" y="57891"/>
                  </a:lnTo>
                  <a:lnTo>
                    <a:pt x="13789" y="57952"/>
                  </a:lnTo>
                  <a:lnTo>
                    <a:pt x="14397" y="58134"/>
                  </a:lnTo>
                  <a:lnTo>
                    <a:pt x="15004" y="58195"/>
                  </a:lnTo>
                  <a:lnTo>
                    <a:pt x="15612" y="58256"/>
                  </a:lnTo>
                  <a:lnTo>
                    <a:pt x="16219" y="58256"/>
                  </a:lnTo>
                  <a:lnTo>
                    <a:pt x="17495" y="58195"/>
                  </a:lnTo>
                  <a:lnTo>
                    <a:pt x="18771" y="58134"/>
                  </a:lnTo>
                  <a:lnTo>
                    <a:pt x="20107" y="57952"/>
                  </a:lnTo>
                  <a:lnTo>
                    <a:pt x="21383" y="57709"/>
                  </a:lnTo>
                  <a:lnTo>
                    <a:pt x="21747" y="57648"/>
                  </a:lnTo>
                  <a:close/>
                  <a:moveTo>
                    <a:pt x="18528" y="0"/>
                  </a:moveTo>
                  <a:lnTo>
                    <a:pt x="17009" y="182"/>
                  </a:lnTo>
                  <a:lnTo>
                    <a:pt x="15551" y="425"/>
                  </a:lnTo>
                  <a:lnTo>
                    <a:pt x="14093" y="851"/>
                  </a:lnTo>
                  <a:lnTo>
                    <a:pt x="12635" y="1337"/>
                  </a:lnTo>
                  <a:lnTo>
                    <a:pt x="11238" y="1944"/>
                  </a:lnTo>
                  <a:lnTo>
                    <a:pt x="9902" y="2673"/>
                  </a:lnTo>
                  <a:lnTo>
                    <a:pt x="8626" y="3523"/>
                  </a:lnTo>
                  <a:lnTo>
                    <a:pt x="7411" y="4435"/>
                  </a:lnTo>
                  <a:lnTo>
                    <a:pt x="6257" y="5467"/>
                  </a:lnTo>
                  <a:lnTo>
                    <a:pt x="5163" y="6561"/>
                  </a:lnTo>
                  <a:lnTo>
                    <a:pt x="4131" y="7715"/>
                  </a:lnTo>
                  <a:lnTo>
                    <a:pt x="3280" y="8991"/>
                  </a:lnTo>
                  <a:lnTo>
                    <a:pt x="2430" y="10266"/>
                  </a:lnTo>
                  <a:lnTo>
                    <a:pt x="1762" y="11663"/>
                  </a:lnTo>
                  <a:lnTo>
                    <a:pt x="1154" y="13061"/>
                  </a:lnTo>
                  <a:lnTo>
                    <a:pt x="668" y="14640"/>
                  </a:lnTo>
                  <a:lnTo>
                    <a:pt x="304" y="16159"/>
                  </a:lnTo>
                  <a:lnTo>
                    <a:pt x="61" y="17738"/>
                  </a:lnTo>
                  <a:lnTo>
                    <a:pt x="0" y="19317"/>
                  </a:lnTo>
                  <a:lnTo>
                    <a:pt x="0" y="20958"/>
                  </a:lnTo>
                  <a:lnTo>
                    <a:pt x="121" y="22537"/>
                  </a:lnTo>
                  <a:lnTo>
                    <a:pt x="304" y="24116"/>
                  </a:lnTo>
                  <a:lnTo>
                    <a:pt x="668" y="25696"/>
                  </a:lnTo>
                  <a:lnTo>
                    <a:pt x="1093" y="27214"/>
                  </a:lnTo>
                  <a:lnTo>
                    <a:pt x="1640" y="28733"/>
                  </a:lnTo>
                  <a:lnTo>
                    <a:pt x="2308" y="30191"/>
                  </a:lnTo>
                  <a:lnTo>
                    <a:pt x="3098" y="31588"/>
                  </a:lnTo>
                  <a:lnTo>
                    <a:pt x="3523" y="32317"/>
                  </a:lnTo>
                  <a:lnTo>
                    <a:pt x="4009" y="32985"/>
                  </a:lnTo>
                  <a:lnTo>
                    <a:pt x="5042" y="34322"/>
                  </a:lnTo>
                  <a:lnTo>
                    <a:pt x="6196" y="35597"/>
                  </a:lnTo>
                  <a:lnTo>
                    <a:pt x="7350" y="36873"/>
                  </a:lnTo>
                  <a:lnTo>
                    <a:pt x="8444" y="38149"/>
                  </a:lnTo>
                  <a:lnTo>
                    <a:pt x="8930" y="38878"/>
                  </a:lnTo>
                  <a:lnTo>
                    <a:pt x="9416" y="39546"/>
                  </a:lnTo>
                  <a:lnTo>
                    <a:pt x="9841" y="40275"/>
                  </a:lnTo>
                  <a:lnTo>
                    <a:pt x="10205" y="41004"/>
                  </a:lnTo>
                  <a:lnTo>
                    <a:pt x="10570" y="41793"/>
                  </a:lnTo>
                  <a:lnTo>
                    <a:pt x="10813" y="42644"/>
                  </a:lnTo>
                  <a:lnTo>
                    <a:pt x="10995" y="43434"/>
                  </a:lnTo>
                  <a:lnTo>
                    <a:pt x="11177" y="44284"/>
                  </a:lnTo>
                  <a:lnTo>
                    <a:pt x="11299" y="45135"/>
                  </a:lnTo>
                  <a:lnTo>
                    <a:pt x="11420" y="45985"/>
                  </a:lnTo>
                  <a:lnTo>
                    <a:pt x="11481" y="47686"/>
                  </a:lnTo>
                  <a:lnTo>
                    <a:pt x="11481" y="49387"/>
                  </a:lnTo>
                  <a:lnTo>
                    <a:pt x="11420" y="51088"/>
                  </a:lnTo>
                  <a:lnTo>
                    <a:pt x="11299" y="52849"/>
                  </a:lnTo>
                  <a:lnTo>
                    <a:pt x="11299" y="53092"/>
                  </a:lnTo>
                  <a:lnTo>
                    <a:pt x="11420" y="53335"/>
                  </a:lnTo>
                  <a:lnTo>
                    <a:pt x="11360" y="53578"/>
                  </a:lnTo>
                  <a:lnTo>
                    <a:pt x="11360" y="53882"/>
                  </a:lnTo>
                  <a:lnTo>
                    <a:pt x="11360" y="54186"/>
                  </a:lnTo>
                  <a:lnTo>
                    <a:pt x="11481" y="54489"/>
                  </a:lnTo>
                  <a:lnTo>
                    <a:pt x="11481" y="54550"/>
                  </a:lnTo>
                  <a:lnTo>
                    <a:pt x="11420" y="54975"/>
                  </a:lnTo>
                  <a:lnTo>
                    <a:pt x="11420" y="55401"/>
                  </a:lnTo>
                  <a:lnTo>
                    <a:pt x="11481" y="55765"/>
                  </a:lnTo>
                  <a:lnTo>
                    <a:pt x="11663" y="56130"/>
                  </a:lnTo>
                  <a:lnTo>
                    <a:pt x="11846" y="56494"/>
                  </a:lnTo>
                  <a:lnTo>
                    <a:pt x="12088" y="56858"/>
                  </a:lnTo>
                  <a:lnTo>
                    <a:pt x="12392" y="57101"/>
                  </a:lnTo>
                  <a:lnTo>
                    <a:pt x="12696" y="57405"/>
                  </a:lnTo>
                  <a:lnTo>
                    <a:pt x="12392" y="57587"/>
                  </a:lnTo>
                  <a:lnTo>
                    <a:pt x="12210" y="57891"/>
                  </a:lnTo>
                  <a:lnTo>
                    <a:pt x="12028" y="58195"/>
                  </a:lnTo>
                  <a:lnTo>
                    <a:pt x="11967" y="58559"/>
                  </a:lnTo>
                  <a:lnTo>
                    <a:pt x="12028" y="58924"/>
                  </a:lnTo>
                  <a:lnTo>
                    <a:pt x="12088" y="59288"/>
                  </a:lnTo>
                  <a:lnTo>
                    <a:pt x="12271" y="59592"/>
                  </a:lnTo>
                  <a:lnTo>
                    <a:pt x="12453" y="59896"/>
                  </a:lnTo>
                  <a:lnTo>
                    <a:pt x="12696" y="60139"/>
                  </a:lnTo>
                  <a:lnTo>
                    <a:pt x="13000" y="60321"/>
                  </a:lnTo>
                  <a:lnTo>
                    <a:pt x="13546" y="60625"/>
                  </a:lnTo>
                  <a:lnTo>
                    <a:pt x="14215" y="60868"/>
                  </a:lnTo>
                  <a:lnTo>
                    <a:pt x="14944" y="60989"/>
                  </a:lnTo>
                  <a:lnTo>
                    <a:pt x="14944" y="61111"/>
                  </a:lnTo>
                  <a:lnTo>
                    <a:pt x="15004" y="61597"/>
                  </a:lnTo>
                  <a:lnTo>
                    <a:pt x="15187" y="62022"/>
                  </a:lnTo>
                  <a:lnTo>
                    <a:pt x="15369" y="62386"/>
                  </a:lnTo>
                  <a:lnTo>
                    <a:pt x="15673" y="62690"/>
                  </a:lnTo>
                  <a:lnTo>
                    <a:pt x="15976" y="62994"/>
                  </a:lnTo>
                  <a:lnTo>
                    <a:pt x="16341" y="63237"/>
                  </a:lnTo>
                  <a:lnTo>
                    <a:pt x="16705" y="63358"/>
                  </a:lnTo>
                  <a:lnTo>
                    <a:pt x="17191" y="63480"/>
                  </a:lnTo>
                  <a:lnTo>
                    <a:pt x="17616" y="63541"/>
                  </a:lnTo>
                  <a:lnTo>
                    <a:pt x="18102" y="63480"/>
                  </a:lnTo>
                  <a:lnTo>
                    <a:pt x="18528" y="63358"/>
                  </a:lnTo>
                  <a:lnTo>
                    <a:pt x="18953" y="63176"/>
                  </a:lnTo>
                  <a:lnTo>
                    <a:pt x="19378" y="62933"/>
                  </a:lnTo>
                  <a:lnTo>
                    <a:pt x="19682" y="62629"/>
                  </a:lnTo>
                  <a:lnTo>
                    <a:pt x="19925" y="62204"/>
                  </a:lnTo>
                  <a:lnTo>
                    <a:pt x="20107" y="61779"/>
                  </a:lnTo>
                  <a:lnTo>
                    <a:pt x="20228" y="61293"/>
                  </a:lnTo>
                  <a:lnTo>
                    <a:pt x="20168" y="60868"/>
                  </a:lnTo>
                  <a:lnTo>
                    <a:pt x="20836" y="60685"/>
                  </a:lnTo>
                  <a:lnTo>
                    <a:pt x="21443" y="60443"/>
                  </a:lnTo>
                  <a:lnTo>
                    <a:pt x="21929" y="60260"/>
                  </a:lnTo>
                  <a:lnTo>
                    <a:pt x="22355" y="59957"/>
                  </a:lnTo>
                  <a:lnTo>
                    <a:pt x="22719" y="59592"/>
                  </a:lnTo>
                  <a:lnTo>
                    <a:pt x="23023" y="59106"/>
                  </a:lnTo>
                  <a:lnTo>
                    <a:pt x="23205" y="58620"/>
                  </a:lnTo>
                  <a:lnTo>
                    <a:pt x="23327" y="58134"/>
                  </a:lnTo>
                  <a:lnTo>
                    <a:pt x="23387" y="57648"/>
                  </a:lnTo>
                  <a:lnTo>
                    <a:pt x="23387" y="57162"/>
                  </a:lnTo>
                  <a:lnTo>
                    <a:pt x="23691" y="56980"/>
                  </a:lnTo>
                  <a:lnTo>
                    <a:pt x="23934" y="56737"/>
                  </a:lnTo>
                  <a:lnTo>
                    <a:pt x="24116" y="56555"/>
                  </a:lnTo>
                  <a:lnTo>
                    <a:pt x="24298" y="56312"/>
                  </a:lnTo>
                  <a:lnTo>
                    <a:pt x="24359" y="56008"/>
                  </a:lnTo>
                  <a:lnTo>
                    <a:pt x="24420" y="55765"/>
                  </a:lnTo>
                  <a:lnTo>
                    <a:pt x="24481" y="55461"/>
                  </a:lnTo>
                  <a:lnTo>
                    <a:pt x="24420" y="55158"/>
                  </a:lnTo>
                  <a:lnTo>
                    <a:pt x="24298" y="54915"/>
                  </a:lnTo>
                  <a:lnTo>
                    <a:pt x="24055" y="54611"/>
                  </a:lnTo>
                  <a:lnTo>
                    <a:pt x="23752" y="54368"/>
                  </a:lnTo>
                  <a:lnTo>
                    <a:pt x="24116" y="53700"/>
                  </a:lnTo>
                  <a:lnTo>
                    <a:pt x="24481" y="52971"/>
                  </a:lnTo>
                  <a:lnTo>
                    <a:pt x="24541" y="52667"/>
                  </a:lnTo>
                  <a:lnTo>
                    <a:pt x="24541" y="52424"/>
                  </a:lnTo>
                  <a:lnTo>
                    <a:pt x="24481" y="52120"/>
                  </a:lnTo>
                  <a:lnTo>
                    <a:pt x="24298" y="51938"/>
                  </a:lnTo>
                  <a:lnTo>
                    <a:pt x="24420" y="49994"/>
                  </a:lnTo>
                  <a:lnTo>
                    <a:pt x="24420" y="48050"/>
                  </a:lnTo>
                  <a:lnTo>
                    <a:pt x="24481" y="46167"/>
                  </a:lnTo>
                  <a:lnTo>
                    <a:pt x="24541" y="44223"/>
                  </a:lnTo>
                  <a:lnTo>
                    <a:pt x="24724" y="42401"/>
                  </a:lnTo>
                  <a:lnTo>
                    <a:pt x="24784" y="41490"/>
                  </a:lnTo>
                  <a:lnTo>
                    <a:pt x="24906" y="40579"/>
                  </a:lnTo>
                  <a:lnTo>
                    <a:pt x="25088" y="39667"/>
                  </a:lnTo>
                  <a:lnTo>
                    <a:pt x="25331" y="38756"/>
                  </a:lnTo>
                  <a:lnTo>
                    <a:pt x="25635" y="37906"/>
                  </a:lnTo>
                  <a:lnTo>
                    <a:pt x="25999" y="37055"/>
                  </a:lnTo>
                  <a:lnTo>
                    <a:pt x="26425" y="36448"/>
                  </a:lnTo>
                  <a:lnTo>
                    <a:pt x="26911" y="35840"/>
                  </a:lnTo>
                  <a:lnTo>
                    <a:pt x="27457" y="35294"/>
                  </a:lnTo>
                  <a:lnTo>
                    <a:pt x="28065" y="34808"/>
                  </a:lnTo>
                  <a:lnTo>
                    <a:pt x="28672" y="34382"/>
                  </a:lnTo>
                  <a:lnTo>
                    <a:pt x="29340" y="33957"/>
                  </a:lnTo>
                  <a:lnTo>
                    <a:pt x="30616" y="33168"/>
                  </a:lnTo>
                  <a:lnTo>
                    <a:pt x="31952" y="32256"/>
                  </a:lnTo>
                  <a:lnTo>
                    <a:pt x="32621" y="31770"/>
                  </a:lnTo>
                  <a:lnTo>
                    <a:pt x="33228" y="31224"/>
                  </a:lnTo>
                  <a:lnTo>
                    <a:pt x="33775" y="30616"/>
                  </a:lnTo>
                  <a:lnTo>
                    <a:pt x="34322" y="29948"/>
                  </a:lnTo>
                  <a:lnTo>
                    <a:pt x="34808" y="29280"/>
                  </a:lnTo>
                  <a:lnTo>
                    <a:pt x="35294" y="28551"/>
                  </a:lnTo>
                  <a:lnTo>
                    <a:pt x="35658" y="27822"/>
                  </a:lnTo>
                  <a:lnTo>
                    <a:pt x="36022" y="27032"/>
                  </a:lnTo>
                  <a:lnTo>
                    <a:pt x="36387" y="26242"/>
                  </a:lnTo>
                  <a:lnTo>
                    <a:pt x="36630" y="25392"/>
                  </a:lnTo>
                  <a:lnTo>
                    <a:pt x="37116" y="23752"/>
                  </a:lnTo>
                  <a:lnTo>
                    <a:pt x="37420" y="22051"/>
                  </a:lnTo>
                  <a:lnTo>
                    <a:pt x="37602" y="21079"/>
                  </a:lnTo>
                  <a:lnTo>
                    <a:pt x="37723" y="20107"/>
                  </a:lnTo>
                  <a:lnTo>
                    <a:pt x="37784" y="19135"/>
                  </a:lnTo>
                  <a:lnTo>
                    <a:pt x="37784" y="18103"/>
                  </a:lnTo>
                  <a:lnTo>
                    <a:pt x="37784" y="17131"/>
                  </a:lnTo>
                  <a:lnTo>
                    <a:pt x="37663" y="16159"/>
                  </a:lnTo>
                  <a:lnTo>
                    <a:pt x="37541" y="15187"/>
                  </a:lnTo>
                  <a:lnTo>
                    <a:pt x="37420" y="14215"/>
                  </a:lnTo>
                  <a:lnTo>
                    <a:pt x="36994" y="12757"/>
                  </a:lnTo>
                  <a:lnTo>
                    <a:pt x="36508" y="11360"/>
                  </a:lnTo>
                  <a:lnTo>
                    <a:pt x="35901" y="9963"/>
                  </a:lnTo>
                  <a:lnTo>
                    <a:pt x="35111" y="8687"/>
                  </a:lnTo>
                  <a:lnTo>
                    <a:pt x="34261" y="7411"/>
                  </a:lnTo>
                  <a:lnTo>
                    <a:pt x="33289" y="6257"/>
                  </a:lnTo>
                  <a:lnTo>
                    <a:pt x="32256" y="5164"/>
                  </a:lnTo>
                  <a:lnTo>
                    <a:pt x="31102" y="4192"/>
                  </a:lnTo>
                  <a:lnTo>
                    <a:pt x="29948" y="3281"/>
                  </a:lnTo>
                  <a:lnTo>
                    <a:pt x="28672" y="2491"/>
                  </a:lnTo>
                  <a:lnTo>
                    <a:pt x="27336" y="1762"/>
                  </a:lnTo>
                  <a:lnTo>
                    <a:pt x="25939" y="1215"/>
                  </a:lnTo>
                  <a:lnTo>
                    <a:pt x="24541" y="729"/>
                  </a:lnTo>
                  <a:lnTo>
                    <a:pt x="23084" y="365"/>
                  </a:lnTo>
                  <a:lnTo>
                    <a:pt x="21565" y="122"/>
                  </a:lnTo>
                  <a:lnTo>
                    <a:pt x="200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00;p69">
              <a:extLst>
                <a:ext uri="{FF2B5EF4-FFF2-40B4-BE49-F238E27FC236}">
                  <a16:creationId xmlns:a16="http://schemas.microsoft.com/office/drawing/2014/main" id="{809FD3FD-2199-29AD-01D5-DD9EE7D1BEBD}"/>
                </a:ext>
              </a:extLst>
            </p:cNvPr>
            <p:cNvSpPr/>
            <p:nvPr/>
          </p:nvSpPr>
          <p:spPr>
            <a:xfrm>
              <a:off x="535775" y="1319100"/>
              <a:ext cx="92650" cy="475350"/>
            </a:xfrm>
            <a:custGeom>
              <a:avLst/>
              <a:gdLst/>
              <a:ahLst/>
              <a:cxnLst/>
              <a:rect l="l" t="t" r="r" b="b"/>
              <a:pathLst>
                <a:path w="3706" h="19014" extrusionOk="0">
                  <a:moveTo>
                    <a:pt x="3281" y="0"/>
                  </a:moveTo>
                  <a:lnTo>
                    <a:pt x="3159" y="61"/>
                  </a:lnTo>
                  <a:lnTo>
                    <a:pt x="3098" y="183"/>
                  </a:lnTo>
                  <a:lnTo>
                    <a:pt x="2552" y="972"/>
                  </a:lnTo>
                  <a:lnTo>
                    <a:pt x="2066" y="1762"/>
                  </a:lnTo>
                  <a:lnTo>
                    <a:pt x="1580" y="2612"/>
                  </a:lnTo>
                  <a:lnTo>
                    <a:pt x="1215" y="3524"/>
                  </a:lnTo>
                  <a:lnTo>
                    <a:pt x="911" y="4435"/>
                  </a:lnTo>
                  <a:lnTo>
                    <a:pt x="608" y="5346"/>
                  </a:lnTo>
                  <a:lnTo>
                    <a:pt x="425" y="6257"/>
                  </a:lnTo>
                  <a:lnTo>
                    <a:pt x="243" y="7168"/>
                  </a:lnTo>
                  <a:lnTo>
                    <a:pt x="122" y="8140"/>
                  </a:lnTo>
                  <a:lnTo>
                    <a:pt x="0" y="9112"/>
                  </a:lnTo>
                  <a:lnTo>
                    <a:pt x="0" y="10084"/>
                  </a:lnTo>
                  <a:lnTo>
                    <a:pt x="0" y="10995"/>
                  </a:lnTo>
                  <a:lnTo>
                    <a:pt x="61" y="11967"/>
                  </a:lnTo>
                  <a:lnTo>
                    <a:pt x="182" y="12939"/>
                  </a:lnTo>
                  <a:lnTo>
                    <a:pt x="365" y="13850"/>
                  </a:lnTo>
                  <a:lnTo>
                    <a:pt x="547" y="14822"/>
                  </a:lnTo>
                  <a:lnTo>
                    <a:pt x="851" y="15855"/>
                  </a:lnTo>
                  <a:lnTo>
                    <a:pt x="1154" y="16948"/>
                  </a:lnTo>
                  <a:lnTo>
                    <a:pt x="1397" y="17495"/>
                  </a:lnTo>
                  <a:lnTo>
                    <a:pt x="1640" y="17981"/>
                  </a:lnTo>
                  <a:lnTo>
                    <a:pt x="1944" y="18406"/>
                  </a:lnTo>
                  <a:lnTo>
                    <a:pt x="2309" y="18832"/>
                  </a:lnTo>
                  <a:lnTo>
                    <a:pt x="2491" y="18953"/>
                  </a:lnTo>
                  <a:lnTo>
                    <a:pt x="2673" y="19014"/>
                  </a:lnTo>
                  <a:lnTo>
                    <a:pt x="2855" y="19014"/>
                  </a:lnTo>
                  <a:lnTo>
                    <a:pt x="3038" y="18953"/>
                  </a:lnTo>
                  <a:lnTo>
                    <a:pt x="3220" y="18892"/>
                  </a:lnTo>
                  <a:lnTo>
                    <a:pt x="3341" y="18710"/>
                  </a:lnTo>
                  <a:lnTo>
                    <a:pt x="3463" y="18589"/>
                  </a:lnTo>
                  <a:lnTo>
                    <a:pt x="3463" y="18346"/>
                  </a:lnTo>
                  <a:lnTo>
                    <a:pt x="3281" y="17495"/>
                  </a:lnTo>
                  <a:lnTo>
                    <a:pt x="2977" y="16584"/>
                  </a:lnTo>
                  <a:lnTo>
                    <a:pt x="2673" y="15734"/>
                  </a:lnTo>
                  <a:lnTo>
                    <a:pt x="2430" y="14883"/>
                  </a:lnTo>
                  <a:lnTo>
                    <a:pt x="2187" y="14033"/>
                  </a:lnTo>
                  <a:lnTo>
                    <a:pt x="2005" y="13182"/>
                  </a:lnTo>
                  <a:lnTo>
                    <a:pt x="1883" y="12271"/>
                  </a:lnTo>
                  <a:lnTo>
                    <a:pt x="1762" y="11421"/>
                  </a:lnTo>
                  <a:lnTo>
                    <a:pt x="1701" y="9659"/>
                  </a:lnTo>
                  <a:lnTo>
                    <a:pt x="1701" y="8748"/>
                  </a:lnTo>
                  <a:lnTo>
                    <a:pt x="1762" y="7897"/>
                  </a:lnTo>
                  <a:lnTo>
                    <a:pt x="1883" y="6986"/>
                  </a:lnTo>
                  <a:lnTo>
                    <a:pt x="2005" y="6136"/>
                  </a:lnTo>
                  <a:lnTo>
                    <a:pt x="2187" y="5285"/>
                  </a:lnTo>
                  <a:lnTo>
                    <a:pt x="2369" y="4374"/>
                  </a:lnTo>
                  <a:lnTo>
                    <a:pt x="2977" y="2430"/>
                  </a:lnTo>
                  <a:lnTo>
                    <a:pt x="3281" y="1458"/>
                  </a:lnTo>
                  <a:lnTo>
                    <a:pt x="3645" y="486"/>
                  </a:lnTo>
                  <a:lnTo>
                    <a:pt x="3706" y="365"/>
                  </a:lnTo>
                  <a:lnTo>
                    <a:pt x="3706" y="243"/>
                  </a:lnTo>
                  <a:lnTo>
                    <a:pt x="3645" y="122"/>
                  </a:lnTo>
                  <a:lnTo>
                    <a:pt x="3524" y="61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01;p69">
              <a:extLst>
                <a:ext uri="{FF2B5EF4-FFF2-40B4-BE49-F238E27FC236}">
                  <a16:creationId xmlns:a16="http://schemas.microsoft.com/office/drawing/2014/main" id="{0986574B-E4C4-2C1F-AEFD-6FE55C9D6030}"/>
                </a:ext>
              </a:extLst>
            </p:cNvPr>
            <p:cNvSpPr/>
            <p:nvPr/>
          </p:nvSpPr>
          <p:spPr>
            <a:xfrm>
              <a:off x="238125" y="1370725"/>
              <a:ext cx="148850" cy="50150"/>
            </a:xfrm>
            <a:custGeom>
              <a:avLst/>
              <a:gdLst/>
              <a:ahLst/>
              <a:cxnLst/>
              <a:rect l="l" t="t" r="r" b="b"/>
              <a:pathLst>
                <a:path w="5954" h="2006" extrusionOk="0">
                  <a:moveTo>
                    <a:pt x="2065" y="1"/>
                  </a:moveTo>
                  <a:lnTo>
                    <a:pt x="1458" y="61"/>
                  </a:lnTo>
                  <a:lnTo>
                    <a:pt x="850" y="122"/>
                  </a:lnTo>
                  <a:lnTo>
                    <a:pt x="547" y="244"/>
                  </a:lnTo>
                  <a:lnTo>
                    <a:pt x="304" y="365"/>
                  </a:lnTo>
                  <a:lnTo>
                    <a:pt x="121" y="426"/>
                  </a:lnTo>
                  <a:lnTo>
                    <a:pt x="61" y="487"/>
                  </a:lnTo>
                  <a:lnTo>
                    <a:pt x="0" y="608"/>
                  </a:lnTo>
                  <a:lnTo>
                    <a:pt x="0" y="730"/>
                  </a:lnTo>
                  <a:lnTo>
                    <a:pt x="61" y="912"/>
                  </a:lnTo>
                  <a:lnTo>
                    <a:pt x="121" y="1033"/>
                  </a:lnTo>
                  <a:lnTo>
                    <a:pt x="243" y="1094"/>
                  </a:lnTo>
                  <a:lnTo>
                    <a:pt x="486" y="1276"/>
                  </a:lnTo>
                  <a:lnTo>
                    <a:pt x="729" y="1337"/>
                  </a:lnTo>
                  <a:lnTo>
                    <a:pt x="1276" y="1519"/>
                  </a:lnTo>
                  <a:lnTo>
                    <a:pt x="2491" y="1702"/>
                  </a:lnTo>
                  <a:lnTo>
                    <a:pt x="3827" y="1884"/>
                  </a:lnTo>
                  <a:lnTo>
                    <a:pt x="4556" y="1945"/>
                  </a:lnTo>
                  <a:lnTo>
                    <a:pt x="4920" y="2005"/>
                  </a:lnTo>
                  <a:lnTo>
                    <a:pt x="5285" y="1945"/>
                  </a:lnTo>
                  <a:lnTo>
                    <a:pt x="5528" y="1823"/>
                  </a:lnTo>
                  <a:lnTo>
                    <a:pt x="5771" y="1641"/>
                  </a:lnTo>
                  <a:lnTo>
                    <a:pt x="5892" y="1337"/>
                  </a:lnTo>
                  <a:lnTo>
                    <a:pt x="5953" y="1094"/>
                  </a:lnTo>
                  <a:lnTo>
                    <a:pt x="5892" y="790"/>
                  </a:lnTo>
                  <a:lnTo>
                    <a:pt x="5771" y="547"/>
                  </a:lnTo>
                  <a:lnTo>
                    <a:pt x="5528" y="365"/>
                  </a:lnTo>
                  <a:lnTo>
                    <a:pt x="5285" y="183"/>
                  </a:lnTo>
                  <a:lnTo>
                    <a:pt x="4860" y="122"/>
                  </a:lnTo>
                  <a:lnTo>
                    <a:pt x="4495" y="122"/>
                  </a:lnTo>
                  <a:lnTo>
                    <a:pt x="3949" y="61"/>
                  </a:lnTo>
                  <a:lnTo>
                    <a:pt x="26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02;p69">
              <a:extLst>
                <a:ext uri="{FF2B5EF4-FFF2-40B4-BE49-F238E27FC236}">
                  <a16:creationId xmlns:a16="http://schemas.microsoft.com/office/drawing/2014/main" id="{5B851598-0207-E4B4-9671-97DF00DD5F1E}"/>
                </a:ext>
              </a:extLst>
            </p:cNvPr>
            <p:cNvSpPr/>
            <p:nvPr/>
          </p:nvSpPr>
          <p:spPr>
            <a:xfrm>
              <a:off x="314050" y="1141425"/>
              <a:ext cx="150375" cy="80500"/>
            </a:xfrm>
            <a:custGeom>
              <a:avLst/>
              <a:gdLst/>
              <a:ahLst/>
              <a:cxnLst/>
              <a:rect l="l" t="t" r="r" b="b"/>
              <a:pathLst>
                <a:path w="6015" h="3220" extrusionOk="0">
                  <a:moveTo>
                    <a:pt x="426" y="0"/>
                  </a:moveTo>
                  <a:lnTo>
                    <a:pt x="243" y="122"/>
                  </a:lnTo>
                  <a:lnTo>
                    <a:pt x="122" y="243"/>
                  </a:lnTo>
                  <a:lnTo>
                    <a:pt x="0" y="486"/>
                  </a:lnTo>
                  <a:lnTo>
                    <a:pt x="0" y="668"/>
                  </a:lnTo>
                  <a:lnTo>
                    <a:pt x="0" y="911"/>
                  </a:lnTo>
                  <a:lnTo>
                    <a:pt x="122" y="1093"/>
                  </a:lnTo>
                  <a:lnTo>
                    <a:pt x="243" y="1215"/>
                  </a:lnTo>
                  <a:lnTo>
                    <a:pt x="608" y="1519"/>
                  </a:lnTo>
                  <a:lnTo>
                    <a:pt x="972" y="1762"/>
                  </a:lnTo>
                  <a:lnTo>
                    <a:pt x="1580" y="2065"/>
                  </a:lnTo>
                  <a:lnTo>
                    <a:pt x="2187" y="2369"/>
                  </a:lnTo>
                  <a:lnTo>
                    <a:pt x="2855" y="2673"/>
                  </a:lnTo>
                  <a:lnTo>
                    <a:pt x="3584" y="2916"/>
                  </a:lnTo>
                  <a:lnTo>
                    <a:pt x="4313" y="3098"/>
                  </a:lnTo>
                  <a:lnTo>
                    <a:pt x="5103" y="3220"/>
                  </a:lnTo>
                  <a:lnTo>
                    <a:pt x="5407" y="3220"/>
                  </a:lnTo>
                  <a:lnTo>
                    <a:pt x="5710" y="3037"/>
                  </a:lnTo>
                  <a:lnTo>
                    <a:pt x="5893" y="2734"/>
                  </a:lnTo>
                  <a:lnTo>
                    <a:pt x="6014" y="2430"/>
                  </a:lnTo>
                  <a:lnTo>
                    <a:pt x="6014" y="2065"/>
                  </a:lnTo>
                  <a:lnTo>
                    <a:pt x="5893" y="1822"/>
                  </a:lnTo>
                  <a:lnTo>
                    <a:pt x="5650" y="1579"/>
                  </a:lnTo>
                  <a:lnTo>
                    <a:pt x="5346" y="1397"/>
                  </a:lnTo>
                  <a:lnTo>
                    <a:pt x="4070" y="1033"/>
                  </a:lnTo>
                  <a:lnTo>
                    <a:pt x="2795" y="607"/>
                  </a:lnTo>
                  <a:lnTo>
                    <a:pt x="1519" y="182"/>
                  </a:lnTo>
                  <a:lnTo>
                    <a:pt x="1094" y="6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03;p69">
              <a:extLst>
                <a:ext uri="{FF2B5EF4-FFF2-40B4-BE49-F238E27FC236}">
                  <a16:creationId xmlns:a16="http://schemas.microsoft.com/office/drawing/2014/main" id="{68FF8017-D5C0-5431-4EC2-4D0CFF47F420}"/>
                </a:ext>
              </a:extLst>
            </p:cNvPr>
            <p:cNvSpPr/>
            <p:nvPr/>
          </p:nvSpPr>
          <p:spPr>
            <a:xfrm>
              <a:off x="727125" y="895400"/>
              <a:ext cx="66850" cy="136700"/>
            </a:xfrm>
            <a:custGeom>
              <a:avLst/>
              <a:gdLst/>
              <a:ahLst/>
              <a:cxnLst/>
              <a:rect l="l" t="t" r="r" b="b"/>
              <a:pathLst>
                <a:path w="2674" h="5468" extrusionOk="0">
                  <a:moveTo>
                    <a:pt x="668" y="0"/>
                  </a:moveTo>
                  <a:lnTo>
                    <a:pt x="486" y="61"/>
                  </a:lnTo>
                  <a:lnTo>
                    <a:pt x="304" y="122"/>
                  </a:lnTo>
                  <a:lnTo>
                    <a:pt x="183" y="243"/>
                  </a:lnTo>
                  <a:lnTo>
                    <a:pt x="61" y="425"/>
                  </a:lnTo>
                  <a:lnTo>
                    <a:pt x="0" y="668"/>
                  </a:lnTo>
                  <a:lnTo>
                    <a:pt x="61" y="1215"/>
                  </a:lnTo>
                  <a:lnTo>
                    <a:pt x="122" y="1823"/>
                  </a:lnTo>
                  <a:lnTo>
                    <a:pt x="304" y="2977"/>
                  </a:lnTo>
                  <a:lnTo>
                    <a:pt x="547" y="4009"/>
                  </a:lnTo>
                  <a:lnTo>
                    <a:pt x="668" y="4374"/>
                  </a:lnTo>
                  <a:lnTo>
                    <a:pt x="790" y="4799"/>
                  </a:lnTo>
                  <a:lnTo>
                    <a:pt x="972" y="5103"/>
                  </a:lnTo>
                  <a:lnTo>
                    <a:pt x="1154" y="5285"/>
                  </a:lnTo>
                  <a:lnTo>
                    <a:pt x="1276" y="5407"/>
                  </a:lnTo>
                  <a:lnTo>
                    <a:pt x="1640" y="5467"/>
                  </a:lnTo>
                  <a:lnTo>
                    <a:pt x="2005" y="5467"/>
                  </a:lnTo>
                  <a:lnTo>
                    <a:pt x="2187" y="5407"/>
                  </a:lnTo>
                  <a:lnTo>
                    <a:pt x="2309" y="5346"/>
                  </a:lnTo>
                  <a:lnTo>
                    <a:pt x="2430" y="5224"/>
                  </a:lnTo>
                  <a:lnTo>
                    <a:pt x="2552" y="5042"/>
                  </a:lnTo>
                  <a:lnTo>
                    <a:pt x="2673" y="4678"/>
                  </a:lnTo>
                  <a:lnTo>
                    <a:pt x="2673" y="4495"/>
                  </a:lnTo>
                  <a:lnTo>
                    <a:pt x="2673" y="4252"/>
                  </a:lnTo>
                  <a:lnTo>
                    <a:pt x="2612" y="4009"/>
                  </a:lnTo>
                  <a:lnTo>
                    <a:pt x="2430" y="3463"/>
                  </a:lnTo>
                  <a:lnTo>
                    <a:pt x="2066" y="2491"/>
                  </a:lnTo>
                  <a:lnTo>
                    <a:pt x="1701" y="1458"/>
                  </a:lnTo>
                  <a:lnTo>
                    <a:pt x="1519" y="1094"/>
                  </a:lnTo>
                  <a:lnTo>
                    <a:pt x="1519" y="972"/>
                  </a:lnTo>
                  <a:lnTo>
                    <a:pt x="1458" y="911"/>
                  </a:lnTo>
                  <a:lnTo>
                    <a:pt x="1215" y="304"/>
                  </a:lnTo>
                  <a:lnTo>
                    <a:pt x="1033" y="122"/>
                  </a:lnTo>
                  <a:lnTo>
                    <a:pt x="911" y="6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04;p69">
              <a:extLst>
                <a:ext uri="{FF2B5EF4-FFF2-40B4-BE49-F238E27FC236}">
                  <a16:creationId xmlns:a16="http://schemas.microsoft.com/office/drawing/2014/main" id="{1E6DE8F6-2C5D-6EFF-4B3E-46274BFF9FC9}"/>
                </a:ext>
              </a:extLst>
            </p:cNvPr>
            <p:cNvSpPr/>
            <p:nvPr/>
          </p:nvSpPr>
          <p:spPr>
            <a:xfrm>
              <a:off x="913925" y="860475"/>
              <a:ext cx="57725" cy="139725"/>
            </a:xfrm>
            <a:custGeom>
              <a:avLst/>
              <a:gdLst/>
              <a:ahLst/>
              <a:cxnLst/>
              <a:rect l="l" t="t" r="r" b="b"/>
              <a:pathLst>
                <a:path w="2309" h="5589" extrusionOk="0">
                  <a:moveTo>
                    <a:pt x="1033" y="0"/>
                  </a:moveTo>
                  <a:lnTo>
                    <a:pt x="790" y="182"/>
                  </a:lnTo>
                  <a:lnTo>
                    <a:pt x="608" y="486"/>
                  </a:lnTo>
                  <a:lnTo>
                    <a:pt x="425" y="911"/>
                  </a:lnTo>
                  <a:lnTo>
                    <a:pt x="243" y="1701"/>
                  </a:lnTo>
                  <a:lnTo>
                    <a:pt x="122" y="2551"/>
                  </a:lnTo>
                  <a:lnTo>
                    <a:pt x="0" y="3402"/>
                  </a:lnTo>
                  <a:lnTo>
                    <a:pt x="0" y="3706"/>
                  </a:lnTo>
                  <a:lnTo>
                    <a:pt x="0" y="4070"/>
                  </a:lnTo>
                  <a:lnTo>
                    <a:pt x="61" y="4374"/>
                  </a:lnTo>
                  <a:lnTo>
                    <a:pt x="182" y="4677"/>
                  </a:lnTo>
                  <a:lnTo>
                    <a:pt x="304" y="4860"/>
                  </a:lnTo>
                  <a:lnTo>
                    <a:pt x="425" y="5103"/>
                  </a:lnTo>
                  <a:lnTo>
                    <a:pt x="608" y="5224"/>
                  </a:lnTo>
                  <a:lnTo>
                    <a:pt x="790" y="5406"/>
                  </a:lnTo>
                  <a:lnTo>
                    <a:pt x="1033" y="5467"/>
                  </a:lnTo>
                  <a:lnTo>
                    <a:pt x="1215" y="5528"/>
                  </a:lnTo>
                  <a:lnTo>
                    <a:pt x="1458" y="5589"/>
                  </a:lnTo>
                  <a:lnTo>
                    <a:pt x="1701" y="5528"/>
                  </a:lnTo>
                  <a:lnTo>
                    <a:pt x="1883" y="5467"/>
                  </a:lnTo>
                  <a:lnTo>
                    <a:pt x="2065" y="5346"/>
                  </a:lnTo>
                  <a:lnTo>
                    <a:pt x="2126" y="5224"/>
                  </a:lnTo>
                  <a:lnTo>
                    <a:pt x="2248" y="5103"/>
                  </a:lnTo>
                  <a:lnTo>
                    <a:pt x="2308" y="4920"/>
                  </a:lnTo>
                  <a:lnTo>
                    <a:pt x="2308" y="4738"/>
                  </a:lnTo>
                  <a:lnTo>
                    <a:pt x="2248" y="4556"/>
                  </a:lnTo>
                  <a:lnTo>
                    <a:pt x="2187" y="4374"/>
                  </a:lnTo>
                  <a:lnTo>
                    <a:pt x="2126" y="4313"/>
                  </a:lnTo>
                  <a:lnTo>
                    <a:pt x="2065" y="4252"/>
                  </a:lnTo>
                  <a:lnTo>
                    <a:pt x="2065" y="4191"/>
                  </a:lnTo>
                  <a:lnTo>
                    <a:pt x="2005" y="3827"/>
                  </a:lnTo>
                  <a:lnTo>
                    <a:pt x="1944" y="3766"/>
                  </a:lnTo>
                  <a:lnTo>
                    <a:pt x="1944" y="3645"/>
                  </a:lnTo>
                  <a:lnTo>
                    <a:pt x="1944" y="3098"/>
                  </a:lnTo>
                  <a:lnTo>
                    <a:pt x="1944" y="1762"/>
                  </a:lnTo>
                  <a:lnTo>
                    <a:pt x="1883" y="972"/>
                  </a:lnTo>
                  <a:lnTo>
                    <a:pt x="1822" y="607"/>
                  </a:lnTo>
                  <a:lnTo>
                    <a:pt x="1762" y="425"/>
                  </a:lnTo>
                  <a:lnTo>
                    <a:pt x="1701" y="243"/>
                  </a:lnTo>
                  <a:lnTo>
                    <a:pt x="1519" y="121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05;p69">
              <a:extLst>
                <a:ext uri="{FF2B5EF4-FFF2-40B4-BE49-F238E27FC236}">
                  <a16:creationId xmlns:a16="http://schemas.microsoft.com/office/drawing/2014/main" id="{640F2E4D-8591-C2AB-412C-B2C7876F28C7}"/>
                </a:ext>
              </a:extLst>
            </p:cNvPr>
            <p:cNvSpPr/>
            <p:nvPr/>
          </p:nvSpPr>
          <p:spPr>
            <a:xfrm>
              <a:off x="1226750" y="971325"/>
              <a:ext cx="80525" cy="127600"/>
            </a:xfrm>
            <a:custGeom>
              <a:avLst/>
              <a:gdLst/>
              <a:ahLst/>
              <a:cxnLst/>
              <a:rect l="l" t="t" r="r" b="b"/>
              <a:pathLst>
                <a:path w="3221" h="5104" extrusionOk="0">
                  <a:moveTo>
                    <a:pt x="2613" y="0"/>
                  </a:moveTo>
                  <a:lnTo>
                    <a:pt x="2491" y="122"/>
                  </a:lnTo>
                  <a:lnTo>
                    <a:pt x="2431" y="243"/>
                  </a:lnTo>
                  <a:lnTo>
                    <a:pt x="2370" y="426"/>
                  </a:lnTo>
                  <a:lnTo>
                    <a:pt x="2188" y="669"/>
                  </a:lnTo>
                  <a:lnTo>
                    <a:pt x="1884" y="1155"/>
                  </a:lnTo>
                  <a:lnTo>
                    <a:pt x="1276" y="2005"/>
                  </a:lnTo>
                  <a:lnTo>
                    <a:pt x="669" y="2916"/>
                  </a:lnTo>
                  <a:lnTo>
                    <a:pt x="62" y="3827"/>
                  </a:lnTo>
                  <a:lnTo>
                    <a:pt x="1" y="4131"/>
                  </a:lnTo>
                  <a:lnTo>
                    <a:pt x="1" y="4435"/>
                  </a:lnTo>
                  <a:lnTo>
                    <a:pt x="122" y="4678"/>
                  </a:lnTo>
                  <a:lnTo>
                    <a:pt x="304" y="4921"/>
                  </a:lnTo>
                  <a:lnTo>
                    <a:pt x="608" y="5042"/>
                  </a:lnTo>
                  <a:lnTo>
                    <a:pt x="912" y="5103"/>
                  </a:lnTo>
                  <a:lnTo>
                    <a:pt x="1216" y="5042"/>
                  </a:lnTo>
                  <a:lnTo>
                    <a:pt x="1459" y="4860"/>
                  </a:lnTo>
                  <a:lnTo>
                    <a:pt x="1884" y="4374"/>
                  </a:lnTo>
                  <a:lnTo>
                    <a:pt x="2188" y="3827"/>
                  </a:lnTo>
                  <a:lnTo>
                    <a:pt x="2491" y="3281"/>
                  </a:lnTo>
                  <a:lnTo>
                    <a:pt x="2734" y="2673"/>
                  </a:lnTo>
                  <a:lnTo>
                    <a:pt x="2917" y="2127"/>
                  </a:lnTo>
                  <a:lnTo>
                    <a:pt x="3038" y="1641"/>
                  </a:lnTo>
                  <a:lnTo>
                    <a:pt x="3099" y="1033"/>
                  </a:lnTo>
                  <a:lnTo>
                    <a:pt x="3160" y="729"/>
                  </a:lnTo>
                  <a:lnTo>
                    <a:pt x="3220" y="486"/>
                  </a:lnTo>
                  <a:lnTo>
                    <a:pt x="3220" y="304"/>
                  </a:lnTo>
                  <a:lnTo>
                    <a:pt x="3160" y="183"/>
                  </a:lnTo>
                  <a:lnTo>
                    <a:pt x="3038" y="61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06;p69">
              <a:extLst>
                <a:ext uri="{FF2B5EF4-FFF2-40B4-BE49-F238E27FC236}">
                  <a16:creationId xmlns:a16="http://schemas.microsoft.com/office/drawing/2014/main" id="{C4A4BAFB-5CAB-D237-55E8-02E4754684FF}"/>
                </a:ext>
              </a:extLst>
            </p:cNvPr>
            <p:cNvSpPr/>
            <p:nvPr/>
          </p:nvSpPr>
          <p:spPr>
            <a:xfrm>
              <a:off x="1358875" y="1186975"/>
              <a:ext cx="116975" cy="56200"/>
            </a:xfrm>
            <a:custGeom>
              <a:avLst/>
              <a:gdLst/>
              <a:ahLst/>
              <a:cxnLst/>
              <a:rect l="l" t="t" r="r" b="b"/>
              <a:pathLst>
                <a:path w="4679" h="2248" extrusionOk="0">
                  <a:moveTo>
                    <a:pt x="3828" y="0"/>
                  </a:moveTo>
                  <a:lnTo>
                    <a:pt x="3342" y="122"/>
                  </a:lnTo>
                  <a:lnTo>
                    <a:pt x="2856" y="243"/>
                  </a:lnTo>
                  <a:lnTo>
                    <a:pt x="1945" y="486"/>
                  </a:lnTo>
                  <a:lnTo>
                    <a:pt x="1155" y="790"/>
                  </a:lnTo>
                  <a:lnTo>
                    <a:pt x="851" y="912"/>
                  </a:lnTo>
                  <a:lnTo>
                    <a:pt x="730" y="972"/>
                  </a:lnTo>
                  <a:lnTo>
                    <a:pt x="487" y="1094"/>
                  </a:lnTo>
                  <a:lnTo>
                    <a:pt x="244" y="1215"/>
                  </a:lnTo>
                  <a:lnTo>
                    <a:pt x="122" y="1337"/>
                  </a:lnTo>
                  <a:lnTo>
                    <a:pt x="1" y="1458"/>
                  </a:lnTo>
                  <a:lnTo>
                    <a:pt x="1" y="1641"/>
                  </a:lnTo>
                  <a:lnTo>
                    <a:pt x="1" y="1823"/>
                  </a:lnTo>
                  <a:lnTo>
                    <a:pt x="61" y="2005"/>
                  </a:lnTo>
                  <a:lnTo>
                    <a:pt x="183" y="2127"/>
                  </a:lnTo>
                  <a:lnTo>
                    <a:pt x="365" y="2187"/>
                  </a:lnTo>
                  <a:lnTo>
                    <a:pt x="547" y="2248"/>
                  </a:lnTo>
                  <a:lnTo>
                    <a:pt x="1398" y="2248"/>
                  </a:lnTo>
                  <a:lnTo>
                    <a:pt x="2188" y="2127"/>
                  </a:lnTo>
                  <a:lnTo>
                    <a:pt x="3220" y="1944"/>
                  </a:lnTo>
                  <a:lnTo>
                    <a:pt x="3645" y="1884"/>
                  </a:lnTo>
                  <a:lnTo>
                    <a:pt x="4071" y="1762"/>
                  </a:lnTo>
                  <a:lnTo>
                    <a:pt x="4253" y="1641"/>
                  </a:lnTo>
                  <a:lnTo>
                    <a:pt x="4435" y="1519"/>
                  </a:lnTo>
                  <a:lnTo>
                    <a:pt x="4617" y="1337"/>
                  </a:lnTo>
                  <a:lnTo>
                    <a:pt x="4678" y="1155"/>
                  </a:lnTo>
                  <a:lnTo>
                    <a:pt x="4678" y="790"/>
                  </a:lnTo>
                  <a:lnTo>
                    <a:pt x="4678" y="608"/>
                  </a:lnTo>
                  <a:lnTo>
                    <a:pt x="4557" y="486"/>
                  </a:lnTo>
                  <a:lnTo>
                    <a:pt x="4435" y="304"/>
                  </a:lnTo>
                  <a:lnTo>
                    <a:pt x="4253" y="122"/>
                  </a:lnTo>
                  <a:lnTo>
                    <a:pt x="4071" y="61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07;p69">
              <a:extLst>
                <a:ext uri="{FF2B5EF4-FFF2-40B4-BE49-F238E27FC236}">
                  <a16:creationId xmlns:a16="http://schemas.microsoft.com/office/drawing/2014/main" id="{BE4F5763-4418-1B74-FB66-E8E659F77229}"/>
                </a:ext>
              </a:extLst>
            </p:cNvPr>
            <p:cNvSpPr/>
            <p:nvPr/>
          </p:nvSpPr>
          <p:spPr>
            <a:xfrm>
              <a:off x="1431775" y="1455775"/>
              <a:ext cx="115450" cy="45575"/>
            </a:xfrm>
            <a:custGeom>
              <a:avLst/>
              <a:gdLst/>
              <a:ahLst/>
              <a:cxnLst/>
              <a:rect l="l" t="t" r="r" b="b"/>
              <a:pathLst>
                <a:path w="4618" h="1823" extrusionOk="0">
                  <a:moveTo>
                    <a:pt x="3281" y="0"/>
                  </a:moveTo>
                  <a:lnTo>
                    <a:pt x="2370" y="61"/>
                  </a:lnTo>
                  <a:lnTo>
                    <a:pt x="304" y="61"/>
                  </a:lnTo>
                  <a:lnTo>
                    <a:pt x="122" y="183"/>
                  </a:lnTo>
                  <a:lnTo>
                    <a:pt x="0" y="304"/>
                  </a:lnTo>
                  <a:lnTo>
                    <a:pt x="0" y="426"/>
                  </a:lnTo>
                  <a:lnTo>
                    <a:pt x="0" y="608"/>
                  </a:lnTo>
                  <a:lnTo>
                    <a:pt x="61" y="790"/>
                  </a:lnTo>
                  <a:lnTo>
                    <a:pt x="183" y="912"/>
                  </a:lnTo>
                  <a:lnTo>
                    <a:pt x="304" y="972"/>
                  </a:lnTo>
                  <a:lnTo>
                    <a:pt x="1215" y="1276"/>
                  </a:lnTo>
                  <a:lnTo>
                    <a:pt x="2127" y="1580"/>
                  </a:lnTo>
                  <a:lnTo>
                    <a:pt x="3038" y="1762"/>
                  </a:lnTo>
                  <a:lnTo>
                    <a:pt x="3402" y="1823"/>
                  </a:lnTo>
                  <a:lnTo>
                    <a:pt x="3706" y="1823"/>
                  </a:lnTo>
                  <a:lnTo>
                    <a:pt x="4070" y="1762"/>
                  </a:lnTo>
                  <a:lnTo>
                    <a:pt x="4253" y="1641"/>
                  </a:lnTo>
                  <a:lnTo>
                    <a:pt x="4374" y="1519"/>
                  </a:lnTo>
                  <a:lnTo>
                    <a:pt x="4556" y="1337"/>
                  </a:lnTo>
                  <a:lnTo>
                    <a:pt x="4617" y="1033"/>
                  </a:lnTo>
                  <a:lnTo>
                    <a:pt x="4617" y="669"/>
                  </a:lnTo>
                  <a:lnTo>
                    <a:pt x="4496" y="426"/>
                  </a:lnTo>
                  <a:lnTo>
                    <a:pt x="4253" y="183"/>
                  </a:lnTo>
                  <a:lnTo>
                    <a:pt x="3949" y="61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808;p69">
            <a:extLst>
              <a:ext uri="{FF2B5EF4-FFF2-40B4-BE49-F238E27FC236}">
                <a16:creationId xmlns:a16="http://schemas.microsoft.com/office/drawing/2014/main" id="{91D4CD5C-ECB7-74AD-D468-90254588A634}"/>
              </a:ext>
            </a:extLst>
          </p:cNvPr>
          <p:cNvGrpSpPr/>
          <p:nvPr/>
        </p:nvGrpSpPr>
        <p:grpSpPr>
          <a:xfrm rot="1360960">
            <a:off x="8618521" y="3190823"/>
            <a:ext cx="402754" cy="597944"/>
            <a:chOff x="1978500" y="913625"/>
            <a:chExt cx="1213425" cy="1682675"/>
          </a:xfrm>
        </p:grpSpPr>
        <p:sp>
          <p:nvSpPr>
            <p:cNvPr id="86" name="Google Shape;1809;p69">
              <a:extLst>
                <a:ext uri="{FF2B5EF4-FFF2-40B4-BE49-F238E27FC236}">
                  <a16:creationId xmlns:a16="http://schemas.microsoft.com/office/drawing/2014/main" id="{52788519-8EA6-7906-A816-30ED069A35A2}"/>
                </a:ext>
              </a:extLst>
            </p:cNvPr>
            <p:cNvSpPr/>
            <p:nvPr/>
          </p:nvSpPr>
          <p:spPr>
            <a:xfrm>
              <a:off x="1978500" y="947025"/>
              <a:ext cx="1113200" cy="1412375"/>
            </a:xfrm>
            <a:custGeom>
              <a:avLst/>
              <a:gdLst/>
              <a:ahLst/>
              <a:cxnLst/>
              <a:rect l="l" t="t" r="r" b="b"/>
              <a:pathLst>
                <a:path w="44528" h="56495" extrusionOk="0">
                  <a:moveTo>
                    <a:pt x="21929" y="1"/>
                  </a:moveTo>
                  <a:lnTo>
                    <a:pt x="20775" y="61"/>
                  </a:lnTo>
                  <a:lnTo>
                    <a:pt x="19682" y="122"/>
                  </a:lnTo>
                  <a:lnTo>
                    <a:pt x="18528" y="304"/>
                  </a:lnTo>
                  <a:lnTo>
                    <a:pt x="17434" y="486"/>
                  </a:lnTo>
                  <a:lnTo>
                    <a:pt x="16341" y="729"/>
                  </a:lnTo>
                  <a:lnTo>
                    <a:pt x="15308" y="1033"/>
                  </a:lnTo>
                  <a:lnTo>
                    <a:pt x="14275" y="1337"/>
                  </a:lnTo>
                  <a:lnTo>
                    <a:pt x="13243" y="1762"/>
                  </a:lnTo>
                  <a:lnTo>
                    <a:pt x="12271" y="2187"/>
                  </a:lnTo>
                  <a:lnTo>
                    <a:pt x="11299" y="2613"/>
                  </a:lnTo>
                  <a:lnTo>
                    <a:pt x="10388" y="3159"/>
                  </a:lnTo>
                  <a:lnTo>
                    <a:pt x="9477" y="3706"/>
                  </a:lnTo>
                  <a:lnTo>
                    <a:pt x="8565" y="4253"/>
                  </a:lnTo>
                  <a:lnTo>
                    <a:pt x="7776" y="4921"/>
                  </a:lnTo>
                  <a:lnTo>
                    <a:pt x="6925" y="5528"/>
                  </a:lnTo>
                  <a:lnTo>
                    <a:pt x="6196" y="6257"/>
                  </a:lnTo>
                  <a:lnTo>
                    <a:pt x="5467" y="6986"/>
                  </a:lnTo>
                  <a:lnTo>
                    <a:pt x="4738" y="7776"/>
                  </a:lnTo>
                  <a:lnTo>
                    <a:pt x="4131" y="8566"/>
                  </a:lnTo>
                  <a:lnTo>
                    <a:pt x="3523" y="9416"/>
                  </a:lnTo>
                  <a:lnTo>
                    <a:pt x="2916" y="10267"/>
                  </a:lnTo>
                  <a:lnTo>
                    <a:pt x="2430" y="11178"/>
                  </a:lnTo>
                  <a:lnTo>
                    <a:pt x="1944" y="12150"/>
                  </a:lnTo>
                  <a:lnTo>
                    <a:pt x="1519" y="13122"/>
                  </a:lnTo>
                  <a:lnTo>
                    <a:pt x="1154" y="14094"/>
                  </a:lnTo>
                  <a:lnTo>
                    <a:pt x="790" y="15126"/>
                  </a:lnTo>
                  <a:lnTo>
                    <a:pt x="547" y="16159"/>
                  </a:lnTo>
                  <a:lnTo>
                    <a:pt x="304" y="17252"/>
                  </a:lnTo>
                  <a:lnTo>
                    <a:pt x="122" y="18346"/>
                  </a:lnTo>
                  <a:lnTo>
                    <a:pt x="61" y="19439"/>
                  </a:lnTo>
                  <a:lnTo>
                    <a:pt x="0" y="20593"/>
                  </a:lnTo>
                  <a:lnTo>
                    <a:pt x="0" y="21748"/>
                  </a:lnTo>
                  <a:lnTo>
                    <a:pt x="61" y="22780"/>
                  </a:lnTo>
                  <a:lnTo>
                    <a:pt x="122" y="23813"/>
                  </a:lnTo>
                  <a:lnTo>
                    <a:pt x="243" y="24785"/>
                  </a:lnTo>
                  <a:lnTo>
                    <a:pt x="425" y="25696"/>
                  </a:lnTo>
                  <a:lnTo>
                    <a:pt x="608" y="26607"/>
                  </a:lnTo>
                  <a:lnTo>
                    <a:pt x="851" y="27458"/>
                  </a:lnTo>
                  <a:lnTo>
                    <a:pt x="1094" y="28308"/>
                  </a:lnTo>
                  <a:lnTo>
                    <a:pt x="1337" y="29159"/>
                  </a:lnTo>
                  <a:lnTo>
                    <a:pt x="2005" y="30738"/>
                  </a:lnTo>
                  <a:lnTo>
                    <a:pt x="2794" y="32196"/>
                  </a:lnTo>
                  <a:lnTo>
                    <a:pt x="3645" y="33593"/>
                  </a:lnTo>
                  <a:lnTo>
                    <a:pt x="4617" y="34990"/>
                  </a:lnTo>
                  <a:lnTo>
                    <a:pt x="5650" y="36327"/>
                  </a:lnTo>
                  <a:lnTo>
                    <a:pt x="6743" y="37602"/>
                  </a:lnTo>
                  <a:lnTo>
                    <a:pt x="7897" y="38878"/>
                  </a:lnTo>
                  <a:lnTo>
                    <a:pt x="9112" y="40093"/>
                  </a:lnTo>
                  <a:lnTo>
                    <a:pt x="11663" y="42705"/>
                  </a:lnTo>
                  <a:lnTo>
                    <a:pt x="14336" y="45378"/>
                  </a:lnTo>
                  <a:lnTo>
                    <a:pt x="15308" y="46410"/>
                  </a:lnTo>
                  <a:lnTo>
                    <a:pt x="16219" y="47565"/>
                  </a:lnTo>
                  <a:lnTo>
                    <a:pt x="17070" y="48780"/>
                  </a:lnTo>
                  <a:lnTo>
                    <a:pt x="17434" y="49387"/>
                  </a:lnTo>
                  <a:lnTo>
                    <a:pt x="17738" y="49994"/>
                  </a:lnTo>
                  <a:lnTo>
                    <a:pt x="17981" y="50602"/>
                  </a:lnTo>
                  <a:lnTo>
                    <a:pt x="18163" y="51270"/>
                  </a:lnTo>
                  <a:lnTo>
                    <a:pt x="18406" y="52910"/>
                  </a:lnTo>
                  <a:lnTo>
                    <a:pt x="18588" y="53700"/>
                  </a:lnTo>
                  <a:lnTo>
                    <a:pt x="18710" y="54429"/>
                  </a:lnTo>
                  <a:lnTo>
                    <a:pt x="18892" y="54976"/>
                  </a:lnTo>
                  <a:lnTo>
                    <a:pt x="19014" y="55219"/>
                  </a:lnTo>
                  <a:lnTo>
                    <a:pt x="19135" y="55401"/>
                  </a:lnTo>
                  <a:lnTo>
                    <a:pt x="19500" y="55826"/>
                  </a:lnTo>
                  <a:lnTo>
                    <a:pt x="19925" y="56069"/>
                  </a:lnTo>
                  <a:lnTo>
                    <a:pt x="20411" y="56312"/>
                  </a:lnTo>
                  <a:lnTo>
                    <a:pt x="20958" y="56434"/>
                  </a:lnTo>
                  <a:lnTo>
                    <a:pt x="21504" y="56494"/>
                  </a:lnTo>
                  <a:lnTo>
                    <a:pt x="22051" y="56434"/>
                  </a:lnTo>
                  <a:lnTo>
                    <a:pt x="22658" y="56373"/>
                  </a:lnTo>
                  <a:lnTo>
                    <a:pt x="23266" y="56251"/>
                  </a:lnTo>
                  <a:lnTo>
                    <a:pt x="23873" y="56069"/>
                  </a:lnTo>
                  <a:lnTo>
                    <a:pt x="24481" y="55826"/>
                  </a:lnTo>
                  <a:lnTo>
                    <a:pt x="25635" y="55279"/>
                  </a:lnTo>
                  <a:lnTo>
                    <a:pt x="26789" y="54672"/>
                  </a:lnTo>
                  <a:lnTo>
                    <a:pt x="27761" y="54004"/>
                  </a:lnTo>
                  <a:lnTo>
                    <a:pt x="28672" y="53275"/>
                  </a:lnTo>
                  <a:lnTo>
                    <a:pt x="29584" y="52485"/>
                  </a:lnTo>
                  <a:lnTo>
                    <a:pt x="30373" y="51635"/>
                  </a:lnTo>
                  <a:lnTo>
                    <a:pt x="31163" y="50784"/>
                  </a:lnTo>
                  <a:lnTo>
                    <a:pt x="32682" y="48962"/>
                  </a:lnTo>
                  <a:lnTo>
                    <a:pt x="34139" y="47079"/>
                  </a:lnTo>
                  <a:lnTo>
                    <a:pt x="36266" y="44284"/>
                  </a:lnTo>
                  <a:lnTo>
                    <a:pt x="37298" y="42826"/>
                  </a:lnTo>
                  <a:lnTo>
                    <a:pt x="38209" y="41429"/>
                  </a:lnTo>
                  <a:lnTo>
                    <a:pt x="39121" y="39971"/>
                  </a:lnTo>
                  <a:lnTo>
                    <a:pt x="40032" y="38513"/>
                  </a:lnTo>
                  <a:lnTo>
                    <a:pt x="40822" y="37056"/>
                  </a:lnTo>
                  <a:lnTo>
                    <a:pt x="41551" y="35598"/>
                  </a:lnTo>
                  <a:lnTo>
                    <a:pt x="42219" y="34018"/>
                  </a:lnTo>
                  <a:lnTo>
                    <a:pt x="42826" y="32500"/>
                  </a:lnTo>
                  <a:lnTo>
                    <a:pt x="43312" y="30920"/>
                  </a:lnTo>
                  <a:lnTo>
                    <a:pt x="43798" y="29280"/>
                  </a:lnTo>
                  <a:lnTo>
                    <a:pt x="44102" y="27579"/>
                  </a:lnTo>
                  <a:lnTo>
                    <a:pt x="44345" y="25878"/>
                  </a:lnTo>
                  <a:lnTo>
                    <a:pt x="44527" y="24117"/>
                  </a:lnTo>
                  <a:lnTo>
                    <a:pt x="44527" y="22294"/>
                  </a:lnTo>
                  <a:lnTo>
                    <a:pt x="44527" y="21079"/>
                  </a:lnTo>
                  <a:lnTo>
                    <a:pt x="44406" y="19864"/>
                  </a:lnTo>
                  <a:lnTo>
                    <a:pt x="44284" y="18710"/>
                  </a:lnTo>
                  <a:lnTo>
                    <a:pt x="44102" y="17556"/>
                  </a:lnTo>
                  <a:lnTo>
                    <a:pt x="43859" y="16463"/>
                  </a:lnTo>
                  <a:lnTo>
                    <a:pt x="43555" y="15369"/>
                  </a:lnTo>
                  <a:lnTo>
                    <a:pt x="43191" y="14276"/>
                  </a:lnTo>
                  <a:lnTo>
                    <a:pt x="42826" y="13243"/>
                  </a:lnTo>
                  <a:lnTo>
                    <a:pt x="42401" y="12271"/>
                  </a:lnTo>
                  <a:lnTo>
                    <a:pt x="41915" y="11299"/>
                  </a:lnTo>
                  <a:lnTo>
                    <a:pt x="41368" y="10327"/>
                  </a:lnTo>
                  <a:lnTo>
                    <a:pt x="40822" y="9416"/>
                  </a:lnTo>
                  <a:lnTo>
                    <a:pt x="40214" y="8566"/>
                  </a:lnTo>
                  <a:lnTo>
                    <a:pt x="39546" y="7715"/>
                  </a:lnTo>
                  <a:lnTo>
                    <a:pt x="38878" y="6926"/>
                  </a:lnTo>
                  <a:lnTo>
                    <a:pt x="38149" y="6136"/>
                  </a:lnTo>
                  <a:lnTo>
                    <a:pt x="37359" y="5468"/>
                  </a:lnTo>
                  <a:lnTo>
                    <a:pt x="36569" y="4739"/>
                  </a:lnTo>
                  <a:lnTo>
                    <a:pt x="35719" y="4131"/>
                  </a:lnTo>
                  <a:lnTo>
                    <a:pt x="34868" y="3524"/>
                  </a:lnTo>
                  <a:lnTo>
                    <a:pt x="33957" y="2977"/>
                  </a:lnTo>
                  <a:lnTo>
                    <a:pt x="32985" y="2430"/>
                  </a:lnTo>
                  <a:lnTo>
                    <a:pt x="32013" y="1944"/>
                  </a:lnTo>
                  <a:lnTo>
                    <a:pt x="30981" y="1519"/>
                  </a:lnTo>
                  <a:lnTo>
                    <a:pt x="29948" y="1155"/>
                  </a:lnTo>
                  <a:lnTo>
                    <a:pt x="28915" y="851"/>
                  </a:lnTo>
                  <a:lnTo>
                    <a:pt x="27822" y="547"/>
                  </a:lnTo>
                  <a:lnTo>
                    <a:pt x="26668" y="365"/>
                  </a:lnTo>
                  <a:lnTo>
                    <a:pt x="25514" y="183"/>
                  </a:lnTo>
                  <a:lnTo>
                    <a:pt x="24359" y="61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rgbClr val="B1D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10;p69">
              <a:extLst>
                <a:ext uri="{FF2B5EF4-FFF2-40B4-BE49-F238E27FC236}">
                  <a16:creationId xmlns:a16="http://schemas.microsoft.com/office/drawing/2014/main" id="{8702C732-5BC6-5EA2-ACB1-7F9867AFF3A8}"/>
                </a:ext>
              </a:extLst>
            </p:cNvPr>
            <p:cNvSpPr/>
            <p:nvPr/>
          </p:nvSpPr>
          <p:spPr>
            <a:xfrm>
              <a:off x="1980000" y="913625"/>
              <a:ext cx="1211925" cy="1682675"/>
            </a:xfrm>
            <a:custGeom>
              <a:avLst/>
              <a:gdLst/>
              <a:ahLst/>
              <a:cxnLst/>
              <a:rect l="l" t="t" r="r" b="b"/>
              <a:pathLst>
                <a:path w="48477" h="67307" extrusionOk="0">
                  <a:moveTo>
                    <a:pt x="24603" y="13972"/>
                  </a:moveTo>
                  <a:lnTo>
                    <a:pt x="24725" y="14397"/>
                  </a:lnTo>
                  <a:lnTo>
                    <a:pt x="25271" y="16523"/>
                  </a:lnTo>
                  <a:lnTo>
                    <a:pt x="26425" y="20836"/>
                  </a:lnTo>
                  <a:lnTo>
                    <a:pt x="26608" y="21079"/>
                  </a:lnTo>
                  <a:lnTo>
                    <a:pt x="26790" y="21322"/>
                  </a:lnTo>
                  <a:lnTo>
                    <a:pt x="27094" y="21504"/>
                  </a:lnTo>
                  <a:lnTo>
                    <a:pt x="27397" y="21565"/>
                  </a:lnTo>
                  <a:lnTo>
                    <a:pt x="28916" y="21443"/>
                  </a:lnTo>
                  <a:lnTo>
                    <a:pt x="30374" y="21383"/>
                  </a:lnTo>
                  <a:lnTo>
                    <a:pt x="31832" y="21383"/>
                  </a:lnTo>
                  <a:lnTo>
                    <a:pt x="33351" y="21443"/>
                  </a:lnTo>
                  <a:lnTo>
                    <a:pt x="32136" y="21929"/>
                  </a:lnTo>
                  <a:lnTo>
                    <a:pt x="30981" y="22294"/>
                  </a:lnTo>
                  <a:lnTo>
                    <a:pt x="28491" y="23023"/>
                  </a:lnTo>
                  <a:lnTo>
                    <a:pt x="28309" y="23084"/>
                  </a:lnTo>
                  <a:lnTo>
                    <a:pt x="28126" y="23266"/>
                  </a:lnTo>
                  <a:lnTo>
                    <a:pt x="27944" y="23448"/>
                  </a:lnTo>
                  <a:lnTo>
                    <a:pt x="27823" y="23630"/>
                  </a:lnTo>
                  <a:lnTo>
                    <a:pt x="27762" y="23873"/>
                  </a:lnTo>
                  <a:lnTo>
                    <a:pt x="27701" y="24116"/>
                  </a:lnTo>
                  <a:lnTo>
                    <a:pt x="27762" y="24359"/>
                  </a:lnTo>
                  <a:lnTo>
                    <a:pt x="27883" y="24541"/>
                  </a:lnTo>
                  <a:lnTo>
                    <a:pt x="28673" y="25574"/>
                  </a:lnTo>
                  <a:lnTo>
                    <a:pt x="29402" y="26607"/>
                  </a:lnTo>
                  <a:lnTo>
                    <a:pt x="30070" y="27700"/>
                  </a:lnTo>
                  <a:lnTo>
                    <a:pt x="30678" y="28854"/>
                  </a:lnTo>
                  <a:lnTo>
                    <a:pt x="30678" y="28854"/>
                  </a:lnTo>
                  <a:lnTo>
                    <a:pt x="30070" y="28672"/>
                  </a:lnTo>
                  <a:lnTo>
                    <a:pt x="29402" y="28429"/>
                  </a:lnTo>
                  <a:lnTo>
                    <a:pt x="28795" y="28126"/>
                  </a:lnTo>
                  <a:lnTo>
                    <a:pt x="28248" y="27822"/>
                  </a:lnTo>
                  <a:lnTo>
                    <a:pt x="27640" y="27457"/>
                  </a:lnTo>
                  <a:lnTo>
                    <a:pt x="27154" y="27032"/>
                  </a:lnTo>
                  <a:lnTo>
                    <a:pt x="26608" y="26607"/>
                  </a:lnTo>
                  <a:lnTo>
                    <a:pt x="26122" y="26121"/>
                  </a:lnTo>
                  <a:lnTo>
                    <a:pt x="25879" y="25939"/>
                  </a:lnTo>
                  <a:lnTo>
                    <a:pt x="25514" y="25817"/>
                  </a:lnTo>
                  <a:lnTo>
                    <a:pt x="25150" y="25817"/>
                  </a:lnTo>
                  <a:lnTo>
                    <a:pt x="24968" y="25878"/>
                  </a:lnTo>
                  <a:lnTo>
                    <a:pt x="24846" y="25999"/>
                  </a:lnTo>
                  <a:lnTo>
                    <a:pt x="20837" y="28794"/>
                  </a:lnTo>
                  <a:lnTo>
                    <a:pt x="20837" y="28794"/>
                  </a:lnTo>
                  <a:lnTo>
                    <a:pt x="21687" y="25331"/>
                  </a:lnTo>
                  <a:lnTo>
                    <a:pt x="21687" y="25149"/>
                  </a:lnTo>
                  <a:lnTo>
                    <a:pt x="21687" y="24906"/>
                  </a:lnTo>
                  <a:lnTo>
                    <a:pt x="21627" y="24724"/>
                  </a:lnTo>
                  <a:lnTo>
                    <a:pt x="21566" y="24541"/>
                  </a:lnTo>
                  <a:lnTo>
                    <a:pt x="21444" y="24359"/>
                  </a:lnTo>
                  <a:lnTo>
                    <a:pt x="21262" y="24238"/>
                  </a:lnTo>
                  <a:lnTo>
                    <a:pt x="21141" y="24116"/>
                  </a:lnTo>
                  <a:lnTo>
                    <a:pt x="20898" y="23995"/>
                  </a:lnTo>
                  <a:lnTo>
                    <a:pt x="19318" y="23448"/>
                  </a:lnTo>
                  <a:lnTo>
                    <a:pt x="17739" y="22780"/>
                  </a:lnTo>
                  <a:lnTo>
                    <a:pt x="19683" y="22780"/>
                  </a:lnTo>
                  <a:lnTo>
                    <a:pt x="21566" y="22841"/>
                  </a:lnTo>
                  <a:lnTo>
                    <a:pt x="21809" y="22841"/>
                  </a:lnTo>
                  <a:lnTo>
                    <a:pt x="22052" y="22780"/>
                  </a:lnTo>
                  <a:lnTo>
                    <a:pt x="22173" y="22719"/>
                  </a:lnTo>
                  <a:lnTo>
                    <a:pt x="22295" y="22658"/>
                  </a:lnTo>
                  <a:lnTo>
                    <a:pt x="22416" y="22537"/>
                  </a:lnTo>
                  <a:lnTo>
                    <a:pt x="22416" y="22415"/>
                  </a:lnTo>
                  <a:lnTo>
                    <a:pt x="22598" y="22112"/>
                  </a:lnTo>
                  <a:lnTo>
                    <a:pt x="22659" y="21808"/>
                  </a:lnTo>
                  <a:lnTo>
                    <a:pt x="22598" y="21626"/>
                  </a:lnTo>
                  <a:lnTo>
                    <a:pt x="22841" y="20775"/>
                  </a:lnTo>
                  <a:lnTo>
                    <a:pt x="23024" y="19925"/>
                  </a:lnTo>
                  <a:lnTo>
                    <a:pt x="23327" y="18710"/>
                  </a:lnTo>
                  <a:lnTo>
                    <a:pt x="23570" y="17495"/>
                  </a:lnTo>
                  <a:lnTo>
                    <a:pt x="24239" y="15126"/>
                  </a:lnTo>
                  <a:lnTo>
                    <a:pt x="24603" y="13972"/>
                  </a:lnTo>
                  <a:close/>
                  <a:moveTo>
                    <a:pt x="25271" y="28247"/>
                  </a:moveTo>
                  <a:lnTo>
                    <a:pt x="25879" y="28794"/>
                  </a:lnTo>
                  <a:lnTo>
                    <a:pt x="26486" y="29219"/>
                  </a:lnTo>
                  <a:lnTo>
                    <a:pt x="27154" y="29644"/>
                  </a:lnTo>
                  <a:lnTo>
                    <a:pt x="27883" y="30009"/>
                  </a:lnTo>
                  <a:lnTo>
                    <a:pt x="28552" y="30373"/>
                  </a:lnTo>
                  <a:lnTo>
                    <a:pt x="29281" y="30616"/>
                  </a:lnTo>
                  <a:lnTo>
                    <a:pt x="30070" y="30859"/>
                  </a:lnTo>
                  <a:lnTo>
                    <a:pt x="30799" y="31041"/>
                  </a:lnTo>
                  <a:lnTo>
                    <a:pt x="30192" y="32438"/>
                  </a:lnTo>
                  <a:lnTo>
                    <a:pt x="29888" y="33167"/>
                  </a:lnTo>
                  <a:lnTo>
                    <a:pt x="29645" y="33896"/>
                  </a:lnTo>
                  <a:lnTo>
                    <a:pt x="29159" y="35233"/>
                  </a:lnTo>
                  <a:lnTo>
                    <a:pt x="28795" y="36569"/>
                  </a:lnTo>
                  <a:lnTo>
                    <a:pt x="28430" y="37906"/>
                  </a:lnTo>
                  <a:lnTo>
                    <a:pt x="28248" y="39303"/>
                  </a:lnTo>
                  <a:lnTo>
                    <a:pt x="27762" y="41672"/>
                  </a:lnTo>
                  <a:lnTo>
                    <a:pt x="27397" y="44041"/>
                  </a:lnTo>
                  <a:lnTo>
                    <a:pt x="27154" y="46471"/>
                  </a:lnTo>
                  <a:lnTo>
                    <a:pt x="26911" y="48840"/>
                  </a:lnTo>
                  <a:lnTo>
                    <a:pt x="26790" y="51209"/>
                  </a:lnTo>
                  <a:lnTo>
                    <a:pt x="26790" y="52971"/>
                  </a:lnTo>
                  <a:lnTo>
                    <a:pt x="26790" y="54732"/>
                  </a:lnTo>
                  <a:lnTo>
                    <a:pt x="25575" y="55522"/>
                  </a:lnTo>
                  <a:lnTo>
                    <a:pt x="25454" y="55461"/>
                  </a:lnTo>
                  <a:lnTo>
                    <a:pt x="25393" y="55400"/>
                  </a:lnTo>
                  <a:lnTo>
                    <a:pt x="25393" y="55279"/>
                  </a:lnTo>
                  <a:lnTo>
                    <a:pt x="24968" y="52363"/>
                  </a:lnTo>
                  <a:lnTo>
                    <a:pt x="24482" y="49447"/>
                  </a:lnTo>
                  <a:lnTo>
                    <a:pt x="23935" y="46532"/>
                  </a:lnTo>
                  <a:lnTo>
                    <a:pt x="23327" y="43676"/>
                  </a:lnTo>
                  <a:lnTo>
                    <a:pt x="22720" y="40821"/>
                  </a:lnTo>
                  <a:lnTo>
                    <a:pt x="22173" y="38270"/>
                  </a:lnTo>
                  <a:lnTo>
                    <a:pt x="21809" y="36994"/>
                  </a:lnTo>
                  <a:lnTo>
                    <a:pt x="21444" y="35719"/>
                  </a:lnTo>
                  <a:lnTo>
                    <a:pt x="21201" y="34565"/>
                  </a:lnTo>
                  <a:lnTo>
                    <a:pt x="20837" y="33471"/>
                  </a:lnTo>
                  <a:lnTo>
                    <a:pt x="20533" y="32621"/>
                  </a:lnTo>
                  <a:lnTo>
                    <a:pt x="20169" y="31831"/>
                  </a:lnTo>
                  <a:lnTo>
                    <a:pt x="25271" y="28247"/>
                  </a:lnTo>
                  <a:close/>
                  <a:moveTo>
                    <a:pt x="23267" y="1822"/>
                  </a:moveTo>
                  <a:lnTo>
                    <a:pt x="25089" y="1883"/>
                  </a:lnTo>
                  <a:lnTo>
                    <a:pt x="26851" y="2065"/>
                  </a:lnTo>
                  <a:lnTo>
                    <a:pt x="28612" y="2369"/>
                  </a:lnTo>
                  <a:lnTo>
                    <a:pt x="30374" y="2673"/>
                  </a:lnTo>
                  <a:lnTo>
                    <a:pt x="32136" y="3098"/>
                  </a:lnTo>
                  <a:lnTo>
                    <a:pt x="33897" y="3645"/>
                  </a:lnTo>
                  <a:lnTo>
                    <a:pt x="35537" y="4252"/>
                  </a:lnTo>
                  <a:lnTo>
                    <a:pt x="36388" y="4617"/>
                  </a:lnTo>
                  <a:lnTo>
                    <a:pt x="37178" y="5042"/>
                  </a:lnTo>
                  <a:lnTo>
                    <a:pt x="37906" y="5407"/>
                  </a:lnTo>
                  <a:lnTo>
                    <a:pt x="38635" y="5892"/>
                  </a:lnTo>
                  <a:lnTo>
                    <a:pt x="39304" y="6318"/>
                  </a:lnTo>
                  <a:lnTo>
                    <a:pt x="39972" y="6804"/>
                  </a:lnTo>
                  <a:lnTo>
                    <a:pt x="40579" y="7350"/>
                  </a:lnTo>
                  <a:lnTo>
                    <a:pt x="41187" y="7897"/>
                  </a:lnTo>
                  <a:lnTo>
                    <a:pt x="41733" y="8444"/>
                  </a:lnTo>
                  <a:lnTo>
                    <a:pt x="42280" y="9051"/>
                  </a:lnTo>
                  <a:lnTo>
                    <a:pt x="42766" y="9659"/>
                  </a:lnTo>
                  <a:lnTo>
                    <a:pt x="43252" y="10327"/>
                  </a:lnTo>
                  <a:lnTo>
                    <a:pt x="43738" y="10995"/>
                  </a:lnTo>
                  <a:lnTo>
                    <a:pt x="44163" y="11663"/>
                  </a:lnTo>
                  <a:lnTo>
                    <a:pt x="44589" y="12392"/>
                  </a:lnTo>
                  <a:lnTo>
                    <a:pt x="44953" y="13121"/>
                  </a:lnTo>
                  <a:lnTo>
                    <a:pt x="45257" y="13850"/>
                  </a:lnTo>
                  <a:lnTo>
                    <a:pt x="45560" y="14640"/>
                  </a:lnTo>
                  <a:lnTo>
                    <a:pt x="46046" y="16219"/>
                  </a:lnTo>
                  <a:lnTo>
                    <a:pt x="46472" y="17859"/>
                  </a:lnTo>
                  <a:lnTo>
                    <a:pt x="46715" y="19439"/>
                  </a:lnTo>
                  <a:lnTo>
                    <a:pt x="46836" y="21079"/>
                  </a:lnTo>
                  <a:lnTo>
                    <a:pt x="46836" y="22719"/>
                  </a:lnTo>
                  <a:lnTo>
                    <a:pt x="46715" y="24359"/>
                  </a:lnTo>
                  <a:lnTo>
                    <a:pt x="46472" y="25999"/>
                  </a:lnTo>
                  <a:lnTo>
                    <a:pt x="46107" y="27640"/>
                  </a:lnTo>
                  <a:lnTo>
                    <a:pt x="45621" y="29340"/>
                  </a:lnTo>
                  <a:lnTo>
                    <a:pt x="45075" y="30981"/>
                  </a:lnTo>
                  <a:lnTo>
                    <a:pt x="44346" y="32621"/>
                  </a:lnTo>
                  <a:lnTo>
                    <a:pt x="43556" y="34200"/>
                  </a:lnTo>
                  <a:lnTo>
                    <a:pt x="42705" y="35780"/>
                  </a:lnTo>
                  <a:lnTo>
                    <a:pt x="41733" y="37237"/>
                  </a:lnTo>
                  <a:lnTo>
                    <a:pt x="40701" y="38695"/>
                  </a:lnTo>
                  <a:lnTo>
                    <a:pt x="39607" y="40092"/>
                  </a:lnTo>
                  <a:lnTo>
                    <a:pt x="38332" y="41490"/>
                  </a:lnTo>
                  <a:lnTo>
                    <a:pt x="37056" y="42948"/>
                  </a:lnTo>
                  <a:lnTo>
                    <a:pt x="35720" y="44345"/>
                  </a:lnTo>
                  <a:lnTo>
                    <a:pt x="34444" y="45742"/>
                  </a:lnTo>
                  <a:lnTo>
                    <a:pt x="33290" y="47261"/>
                  </a:lnTo>
                  <a:lnTo>
                    <a:pt x="32682" y="48050"/>
                  </a:lnTo>
                  <a:lnTo>
                    <a:pt x="32196" y="48840"/>
                  </a:lnTo>
                  <a:lnTo>
                    <a:pt x="31710" y="49630"/>
                  </a:lnTo>
                  <a:lnTo>
                    <a:pt x="31285" y="50480"/>
                  </a:lnTo>
                  <a:lnTo>
                    <a:pt x="30921" y="51391"/>
                  </a:lnTo>
                  <a:lnTo>
                    <a:pt x="30617" y="52302"/>
                  </a:lnTo>
                  <a:lnTo>
                    <a:pt x="30435" y="53031"/>
                  </a:lnTo>
                  <a:lnTo>
                    <a:pt x="30313" y="53760"/>
                  </a:lnTo>
                  <a:lnTo>
                    <a:pt x="30252" y="54489"/>
                  </a:lnTo>
                  <a:lnTo>
                    <a:pt x="30252" y="55218"/>
                  </a:lnTo>
                  <a:lnTo>
                    <a:pt x="29827" y="55157"/>
                  </a:lnTo>
                  <a:lnTo>
                    <a:pt x="29402" y="55097"/>
                  </a:lnTo>
                  <a:lnTo>
                    <a:pt x="28491" y="55097"/>
                  </a:lnTo>
                  <a:lnTo>
                    <a:pt x="28430" y="52363"/>
                  </a:lnTo>
                  <a:lnTo>
                    <a:pt x="28795" y="47686"/>
                  </a:lnTo>
                  <a:lnTo>
                    <a:pt x="28977" y="45377"/>
                  </a:lnTo>
                  <a:lnTo>
                    <a:pt x="29281" y="43008"/>
                  </a:lnTo>
                  <a:lnTo>
                    <a:pt x="29524" y="41611"/>
                  </a:lnTo>
                  <a:lnTo>
                    <a:pt x="29827" y="40153"/>
                  </a:lnTo>
                  <a:lnTo>
                    <a:pt x="30131" y="38756"/>
                  </a:lnTo>
                  <a:lnTo>
                    <a:pt x="30495" y="37359"/>
                  </a:lnTo>
                  <a:lnTo>
                    <a:pt x="30921" y="35962"/>
                  </a:lnTo>
                  <a:lnTo>
                    <a:pt x="31407" y="34625"/>
                  </a:lnTo>
                  <a:lnTo>
                    <a:pt x="31953" y="33289"/>
                  </a:lnTo>
                  <a:lnTo>
                    <a:pt x="32500" y="31953"/>
                  </a:lnTo>
                  <a:lnTo>
                    <a:pt x="33108" y="30859"/>
                  </a:lnTo>
                  <a:lnTo>
                    <a:pt x="33229" y="30616"/>
                  </a:lnTo>
                  <a:lnTo>
                    <a:pt x="33836" y="29583"/>
                  </a:lnTo>
                  <a:lnTo>
                    <a:pt x="34505" y="28551"/>
                  </a:lnTo>
                  <a:lnTo>
                    <a:pt x="35963" y="26546"/>
                  </a:lnTo>
                  <a:lnTo>
                    <a:pt x="36084" y="26242"/>
                  </a:lnTo>
                  <a:lnTo>
                    <a:pt x="36084" y="25999"/>
                  </a:lnTo>
                  <a:lnTo>
                    <a:pt x="35963" y="25696"/>
                  </a:lnTo>
                  <a:lnTo>
                    <a:pt x="35780" y="25513"/>
                  </a:lnTo>
                  <a:lnTo>
                    <a:pt x="35598" y="25392"/>
                  </a:lnTo>
                  <a:lnTo>
                    <a:pt x="35294" y="25331"/>
                  </a:lnTo>
                  <a:lnTo>
                    <a:pt x="35051" y="25392"/>
                  </a:lnTo>
                  <a:lnTo>
                    <a:pt x="34808" y="25574"/>
                  </a:lnTo>
                  <a:lnTo>
                    <a:pt x="34505" y="25939"/>
                  </a:lnTo>
                  <a:lnTo>
                    <a:pt x="34019" y="26364"/>
                  </a:lnTo>
                  <a:lnTo>
                    <a:pt x="33654" y="26789"/>
                  </a:lnTo>
                  <a:lnTo>
                    <a:pt x="32865" y="27700"/>
                  </a:lnTo>
                  <a:lnTo>
                    <a:pt x="32622" y="28004"/>
                  </a:lnTo>
                  <a:lnTo>
                    <a:pt x="32196" y="27154"/>
                  </a:lnTo>
                  <a:lnTo>
                    <a:pt x="31710" y="26303"/>
                  </a:lnTo>
                  <a:lnTo>
                    <a:pt x="31164" y="25453"/>
                  </a:lnTo>
                  <a:lnTo>
                    <a:pt x="30556" y="24602"/>
                  </a:lnTo>
                  <a:lnTo>
                    <a:pt x="32379" y="24056"/>
                  </a:lnTo>
                  <a:lnTo>
                    <a:pt x="34140" y="23387"/>
                  </a:lnTo>
                  <a:lnTo>
                    <a:pt x="34991" y="23023"/>
                  </a:lnTo>
                  <a:lnTo>
                    <a:pt x="35841" y="22598"/>
                  </a:lnTo>
                  <a:lnTo>
                    <a:pt x="36631" y="22172"/>
                  </a:lnTo>
                  <a:lnTo>
                    <a:pt x="37481" y="21686"/>
                  </a:lnTo>
                  <a:lnTo>
                    <a:pt x="37663" y="21443"/>
                  </a:lnTo>
                  <a:lnTo>
                    <a:pt x="37846" y="21200"/>
                  </a:lnTo>
                  <a:lnTo>
                    <a:pt x="37967" y="20897"/>
                  </a:lnTo>
                  <a:lnTo>
                    <a:pt x="37967" y="20593"/>
                  </a:lnTo>
                  <a:lnTo>
                    <a:pt x="37846" y="20350"/>
                  </a:lnTo>
                  <a:lnTo>
                    <a:pt x="37724" y="20046"/>
                  </a:lnTo>
                  <a:lnTo>
                    <a:pt x="37481" y="19864"/>
                  </a:lnTo>
                  <a:lnTo>
                    <a:pt x="37178" y="19743"/>
                  </a:lnTo>
                  <a:lnTo>
                    <a:pt x="34930" y="19500"/>
                  </a:lnTo>
                  <a:lnTo>
                    <a:pt x="32682" y="19378"/>
                  </a:lnTo>
                  <a:lnTo>
                    <a:pt x="30435" y="19317"/>
                  </a:lnTo>
                  <a:lnTo>
                    <a:pt x="28126" y="19500"/>
                  </a:lnTo>
                  <a:lnTo>
                    <a:pt x="27094" y="16037"/>
                  </a:lnTo>
                  <a:lnTo>
                    <a:pt x="26547" y="14032"/>
                  </a:lnTo>
                  <a:lnTo>
                    <a:pt x="26182" y="13061"/>
                  </a:lnTo>
                  <a:lnTo>
                    <a:pt x="26000" y="12635"/>
                  </a:lnTo>
                  <a:lnTo>
                    <a:pt x="25696" y="12210"/>
                  </a:lnTo>
                  <a:lnTo>
                    <a:pt x="25575" y="11967"/>
                  </a:lnTo>
                  <a:lnTo>
                    <a:pt x="25332" y="11785"/>
                  </a:lnTo>
                  <a:lnTo>
                    <a:pt x="25150" y="11603"/>
                  </a:lnTo>
                  <a:lnTo>
                    <a:pt x="24907" y="11481"/>
                  </a:lnTo>
                  <a:lnTo>
                    <a:pt x="24664" y="11420"/>
                  </a:lnTo>
                  <a:lnTo>
                    <a:pt x="24421" y="11420"/>
                  </a:lnTo>
                  <a:lnTo>
                    <a:pt x="24178" y="11481"/>
                  </a:lnTo>
                  <a:lnTo>
                    <a:pt x="23874" y="11663"/>
                  </a:lnTo>
                  <a:lnTo>
                    <a:pt x="23692" y="11785"/>
                  </a:lnTo>
                  <a:lnTo>
                    <a:pt x="23570" y="11967"/>
                  </a:lnTo>
                  <a:lnTo>
                    <a:pt x="23327" y="12392"/>
                  </a:lnTo>
                  <a:lnTo>
                    <a:pt x="23145" y="12878"/>
                  </a:lnTo>
                  <a:lnTo>
                    <a:pt x="23024" y="13364"/>
                  </a:lnTo>
                  <a:lnTo>
                    <a:pt x="22416" y="15430"/>
                  </a:lnTo>
                  <a:lnTo>
                    <a:pt x="21930" y="17495"/>
                  </a:lnTo>
                  <a:lnTo>
                    <a:pt x="21748" y="18649"/>
                  </a:lnTo>
                  <a:lnTo>
                    <a:pt x="21566" y="19864"/>
                  </a:lnTo>
                  <a:lnTo>
                    <a:pt x="21505" y="20715"/>
                  </a:lnTo>
                  <a:lnTo>
                    <a:pt x="19622" y="20654"/>
                  </a:lnTo>
                  <a:lnTo>
                    <a:pt x="17799" y="20654"/>
                  </a:lnTo>
                  <a:lnTo>
                    <a:pt x="15916" y="20775"/>
                  </a:lnTo>
                  <a:lnTo>
                    <a:pt x="14094" y="20897"/>
                  </a:lnTo>
                  <a:lnTo>
                    <a:pt x="13730" y="21018"/>
                  </a:lnTo>
                  <a:lnTo>
                    <a:pt x="13426" y="21140"/>
                  </a:lnTo>
                  <a:lnTo>
                    <a:pt x="13244" y="21383"/>
                  </a:lnTo>
                  <a:lnTo>
                    <a:pt x="13061" y="21686"/>
                  </a:lnTo>
                  <a:lnTo>
                    <a:pt x="13061" y="22051"/>
                  </a:lnTo>
                  <a:lnTo>
                    <a:pt x="13122" y="22355"/>
                  </a:lnTo>
                  <a:lnTo>
                    <a:pt x="13304" y="22658"/>
                  </a:lnTo>
                  <a:lnTo>
                    <a:pt x="13547" y="22901"/>
                  </a:lnTo>
                  <a:lnTo>
                    <a:pt x="14944" y="23752"/>
                  </a:lnTo>
                  <a:lnTo>
                    <a:pt x="16402" y="24481"/>
                  </a:lnTo>
                  <a:lnTo>
                    <a:pt x="17860" y="25149"/>
                  </a:lnTo>
                  <a:lnTo>
                    <a:pt x="19379" y="25756"/>
                  </a:lnTo>
                  <a:lnTo>
                    <a:pt x="18528" y="29097"/>
                  </a:lnTo>
                  <a:lnTo>
                    <a:pt x="17982" y="28368"/>
                  </a:lnTo>
                  <a:lnTo>
                    <a:pt x="17860" y="28247"/>
                  </a:lnTo>
                  <a:lnTo>
                    <a:pt x="17739" y="28186"/>
                  </a:lnTo>
                  <a:lnTo>
                    <a:pt x="17435" y="28126"/>
                  </a:lnTo>
                  <a:lnTo>
                    <a:pt x="17071" y="28186"/>
                  </a:lnTo>
                  <a:lnTo>
                    <a:pt x="16828" y="28368"/>
                  </a:lnTo>
                  <a:lnTo>
                    <a:pt x="16706" y="28490"/>
                  </a:lnTo>
                  <a:lnTo>
                    <a:pt x="16645" y="28672"/>
                  </a:lnTo>
                  <a:lnTo>
                    <a:pt x="16585" y="28976"/>
                  </a:lnTo>
                  <a:lnTo>
                    <a:pt x="16524" y="29280"/>
                  </a:lnTo>
                  <a:lnTo>
                    <a:pt x="16524" y="29583"/>
                  </a:lnTo>
                  <a:lnTo>
                    <a:pt x="16585" y="29887"/>
                  </a:lnTo>
                  <a:lnTo>
                    <a:pt x="16706" y="30191"/>
                  </a:lnTo>
                  <a:lnTo>
                    <a:pt x="17314" y="30920"/>
                  </a:lnTo>
                  <a:lnTo>
                    <a:pt x="17860" y="31649"/>
                  </a:lnTo>
                  <a:lnTo>
                    <a:pt x="18285" y="32438"/>
                  </a:lnTo>
                  <a:lnTo>
                    <a:pt x="18711" y="33228"/>
                  </a:lnTo>
                  <a:lnTo>
                    <a:pt x="18771" y="33289"/>
                  </a:lnTo>
                  <a:lnTo>
                    <a:pt x="19136" y="34504"/>
                  </a:lnTo>
                  <a:lnTo>
                    <a:pt x="19440" y="35658"/>
                  </a:lnTo>
                  <a:lnTo>
                    <a:pt x="19683" y="36751"/>
                  </a:lnTo>
                  <a:lnTo>
                    <a:pt x="19986" y="38149"/>
                  </a:lnTo>
                  <a:lnTo>
                    <a:pt x="20412" y="39485"/>
                  </a:lnTo>
                  <a:lnTo>
                    <a:pt x="20533" y="39667"/>
                  </a:lnTo>
                  <a:lnTo>
                    <a:pt x="21627" y="44527"/>
                  </a:lnTo>
                  <a:lnTo>
                    <a:pt x="22598" y="49387"/>
                  </a:lnTo>
                  <a:lnTo>
                    <a:pt x="23084" y="52424"/>
                  </a:lnTo>
                  <a:lnTo>
                    <a:pt x="23570" y="55522"/>
                  </a:lnTo>
                  <a:lnTo>
                    <a:pt x="21566" y="55704"/>
                  </a:lnTo>
                  <a:lnTo>
                    <a:pt x="19561" y="56008"/>
                  </a:lnTo>
                  <a:lnTo>
                    <a:pt x="19500" y="55947"/>
                  </a:lnTo>
                  <a:lnTo>
                    <a:pt x="19318" y="54186"/>
                  </a:lnTo>
                  <a:lnTo>
                    <a:pt x="18954" y="52485"/>
                  </a:lnTo>
                  <a:lnTo>
                    <a:pt x="18468" y="50784"/>
                  </a:lnTo>
                  <a:lnTo>
                    <a:pt x="18164" y="49933"/>
                  </a:lnTo>
                  <a:lnTo>
                    <a:pt x="17860" y="49144"/>
                  </a:lnTo>
                  <a:lnTo>
                    <a:pt x="17435" y="48293"/>
                  </a:lnTo>
                  <a:lnTo>
                    <a:pt x="17010" y="47503"/>
                  </a:lnTo>
                  <a:lnTo>
                    <a:pt x="16463" y="46714"/>
                  </a:lnTo>
                  <a:lnTo>
                    <a:pt x="15916" y="45924"/>
                  </a:lnTo>
                  <a:lnTo>
                    <a:pt x="15248" y="45256"/>
                  </a:lnTo>
                  <a:lnTo>
                    <a:pt x="14580" y="44648"/>
                  </a:lnTo>
                  <a:lnTo>
                    <a:pt x="13790" y="44041"/>
                  </a:lnTo>
                  <a:lnTo>
                    <a:pt x="13061" y="43494"/>
                  </a:lnTo>
                  <a:lnTo>
                    <a:pt x="11664" y="42462"/>
                  </a:lnTo>
                  <a:lnTo>
                    <a:pt x="10388" y="41307"/>
                  </a:lnTo>
                  <a:lnTo>
                    <a:pt x="9113" y="40153"/>
                  </a:lnTo>
                  <a:lnTo>
                    <a:pt x="7898" y="38878"/>
                  </a:lnTo>
                  <a:lnTo>
                    <a:pt x="6804" y="37541"/>
                  </a:lnTo>
                  <a:lnTo>
                    <a:pt x="5832" y="36083"/>
                  </a:lnTo>
                  <a:lnTo>
                    <a:pt x="4921" y="34565"/>
                  </a:lnTo>
                  <a:lnTo>
                    <a:pt x="4132" y="33046"/>
                  </a:lnTo>
                  <a:lnTo>
                    <a:pt x="3403" y="31345"/>
                  </a:lnTo>
                  <a:lnTo>
                    <a:pt x="2795" y="29583"/>
                  </a:lnTo>
                  <a:lnTo>
                    <a:pt x="2552" y="28672"/>
                  </a:lnTo>
                  <a:lnTo>
                    <a:pt x="2309" y="27822"/>
                  </a:lnTo>
                  <a:lnTo>
                    <a:pt x="2188" y="26911"/>
                  </a:lnTo>
                  <a:lnTo>
                    <a:pt x="2005" y="25999"/>
                  </a:lnTo>
                  <a:lnTo>
                    <a:pt x="1945" y="25088"/>
                  </a:lnTo>
                  <a:lnTo>
                    <a:pt x="1884" y="24116"/>
                  </a:lnTo>
                  <a:lnTo>
                    <a:pt x="1884" y="23205"/>
                  </a:lnTo>
                  <a:lnTo>
                    <a:pt x="1884" y="22294"/>
                  </a:lnTo>
                  <a:lnTo>
                    <a:pt x="1945" y="21383"/>
                  </a:lnTo>
                  <a:lnTo>
                    <a:pt x="2066" y="20472"/>
                  </a:lnTo>
                  <a:lnTo>
                    <a:pt x="2248" y="19560"/>
                  </a:lnTo>
                  <a:lnTo>
                    <a:pt x="2431" y="18649"/>
                  </a:lnTo>
                  <a:lnTo>
                    <a:pt x="2734" y="17738"/>
                  </a:lnTo>
                  <a:lnTo>
                    <a:pt x="3038" y="16888"/>
                  </a:lnTo>
                  <a:lnTo>
                    <a:pt x="3403" y="15976"/>
                  </a:lnTo>
                  <a:lnTo>
                    <a:pt x="3767" y="15126"/>
                  </a:lnTo>
                  <a:lnTo>
                    <a:pt x="4618" y="13486"/>
                  </a:lnTo>
                  <a:lnTo>
                    <a:pt x="5650" y="11906"/>
                  </a:lnTo>
                  <a:lnTo>
                    <a:pt x="6622" y="10448"/>
                  </a:lnTo>
                  <a:lnTo>
                    <a:pt x="7716" y="9051"/>
                  </a:lnTo>
                  <a:lnTo>
                    <a:pt x="8870" y="7715"/>
                  </a:lnTo>
                  <a:lnTo>
                    <a:pt x="10145" y="6439"/>
                  </a:lnTo>
                  <a:lnTo>
                    <a:pt x="10753" y="5892"/>
                  </a:lnTo>
                  <a:lnTo>
                    <a:pt x="11482" y="5285"/>
                  </a:lnTo>
                  <a:lnTo>
                    <a:pt x="12150" y="4799"/>
                  </a:lnTo>
                  <a:lnTo>
                    <a:pt x="12940" y="4313"/>
                  </a:lnTo>
                  <a:lnTo>
                    <a:pt x="13669" y="3888"/>
                  </a:lnTo>
                  <a:lnTo>
                    <a:pt x="14458" y="3463"/>
                  </a:lnTo>
                  <a:lnTo>
                    <a:pt x="15248" y="3159"/>
                  </a:lnTo>
                  <a:lnTo>
                    <a:pt x="16099" y="2855"/>
                  </a:lnTo>
                  <a:lnTo>
                    <a:pt x="16949" y="2551"/>
                  </a:lnTo>
                  <a:lnTo>
                    <a:pt x="17860" y="2369"/>
                  </a:lnTo>
                  <a:lnTo>
                    <a:pt x="18771" y="2187"/>
                  </a:lnTo>
                  <a:lnTo>
                    <a:pt x="19622" y="2005"/>
                  </a:lnTo>
                  <a:lnTo>
                    <a:pt x="20533" y="1944"/>
                  </a:lnTo>
                  <a:lnTo>
                    <a:pt x="21444" y="1883"/>
                  </a:lnTo>
                  <a:lnTo>
                    <a:pt x="23267" y="1822"/>
                  </a:lnTo>
                  <a:close/>
                  <a:moveTo>
                    <a:pt x="29038" y="56798"/>
                  </a:moveTo>
                  <a:lnTo>
                    <a:pt x="29645" y="56858"/>
                  </a:lnTo>
                  <a:lnTo>
                    <a:pt x="29888" y="56919"/>
                  </a:lnTo>
                  <a:lnTo>
                    <a:pt x="30131" y="57041"/>
                  </a:lnTo>
                  <a:lnTo>
                    <a:pt x="30313" y="57162"/>
                  </a:lnTo>
                  <a:lnTo>
                    <a:pt x="30435" y="57284"/>
                  </a:lnTo>
                  <a:lnTo>
                    <a:pt x="30435" y="57405"/>
                  </a:lnTo>
                  <a:lnTo>
                    <a:pt x="30374" y="57527"/>
                  </a:lnTo>
                  <a:lnTo>
                    <a:pt x="30192" y="57648"/>
                  </a:lnTo>
                  <a:lnTo>
                    <a:pt x="29949" y="57709"/>
                  </a:lnTo>
                  <a:lnTo>
                    <a:pt x="29341" y="57891"/>
                  </a:lnTo>
                  <a:lnTo>
                    <a:pt x="28673" y="58013"/>
                  </a:lnTo>
                  <a:lnTo>
                    <a:pt x="27337" y="58256"/>
                  </a:lnTo>
                  <a:lnTo>
                    <a:pt x="25575" y="58559"/>
                  </a:lnTo>
                  <a:lnTo>
                    <a:pt x="23813" y="58802"/>
                  </a:lnTo>
                  <a:lnTo>
                    <a:pt x="22052" y="58924"/>
                  </a:lnTo>
                  <a:lnTo>
                    <a:pt x="21141" y="58984"/>
                  </a:lnTo>
                  <a:lnTo>
                    <a:pt x="20290" y="58984"/>
                  </a:lnTo>
                  <a:lnTo>
                    <a:pt x="19804" y="58863"/>
                  </a:lnTo>
                  <a:lnTo>
                    <a:pt x="19622" y="58802"/>
                  </a:lnTo>
                  <a:lnTo>
                    <a:pt x="19440" y="58681"/>
                  </a:lnTo>
                  <a:lnTo>
                    <a:pt x="19318" y="58559"/>
                  </a:lnTo>
                  <a:lnTo>
                    <a:pt x="19257" y="58438"/>
                  </a:lnTo>
                  <a:lnTo>
                    <a:pt x="19257" y="58316"/>
                  </a:lnTo>
                  <a:lnTo>
                    <a:pt x="19318" y="58134"/>
                  </a:lnTo>
                  <a:lnTo>
                    <a:pt x="19379" y="57952"/>
                  </a:lnTo>
                  <a:lnTo>
                    <a:pt x="19500" y="57830"/>
                  </a:lnTo>
                  <a:lnTo>
                    <a:pt x="19743" y="57709"/>
                  </a:lnTo>
                  <a:lnTo>
                    <a:pt x="19926" y="57648"/>
                  </a:lnTo>
                  <a:lnTo>
                    <a:pt x="20047" y="57466"/>
                  </a:lnTo>
                  <a:lnTo>
                    <a:pt x="20108" y="57344"/>
                  </a:lnTo>
                  <a:lnTo>
                    <a:pt x="20169" y="57162"/>
                  </a:lnTo>
                  <a:lnTo>
                    <a:pt x="22477" y="57101"/>
                  </a:lnTo>
                  <a:lnTo>
                    <a:pt x="24846" y="57041"/>
                  </a:lnTo>
                  <a:lnTo>
                    <a:pt x="27944" y="56858"/>
                  </a:lnTo>
                  <a:lnTo>
                    <a:pt x="28491" y="56798"/>
                  </a:lnTo>
                  <a:close/>
                  <a:moveTo>
                    <a:pt x="29463" y="59653"/>
                  </a:moveTo>
                  <a:lnTo>
                    <a:pt x="29706" y="60199"/>
                  </a:lnTo>
                  <a:lnTo>
                    <a:pt x="29827" y="60685"/>
                  </a:lnTo>
                  <a:lnTo>
                    <a:pt x="29827" y="61171"/>
                  </a:lnTo>
                  <a:lnTo>
                    <a:pt x="29766" y="61354"/>
                  </a:lnTo>
                  <a:lnTo>
                    <a:pt x="29706" y="61536"/>
                  </a:lnTo>
                  <a:lnTo>
                    <a:pt x="29584" y="61657"/>
                  </a:lnTo>
                  <a:lnTo>
                    <a:pt x="29402" y="61779"/>
                  </a:lnTo>
                  <a:lnTo>
                    <a:pt x="29098" y="61961"/>
                  </a:lnTo>
                  <a:lnTo>
                    <a:pt x="28734" y="62083"/>
                  </a:lnTo>
                  <a:lnTo>
                    <a:pt x="27762" y="62386"/>
                  </a:lnTo>
                  <a:lnTo>
                    <a:pt x="26790" y="62629"/>
                  </a:lnTo>
                  <a:lnTo>
                    <a:pt x="25757" y="62751"/>
                  </a:lnTo>
                  <a:lnTo>
                    <a:pt x="24785" y="62872"/>
                  </a:lnTo>
                  <a:lnTo>
                    <a:pt x="23753" y="62872"/>
                  </a:lnTo>
                  <a:lnTo>
                    <a:pt x="22781" y="62811"/>
                  </a:lnTo>
                  <a:lnTo>
                    <a:pt x="21748" y="62690"/>
                  </a:lnTo>
                  <a:lnTo>
                    <a:pt x="20776" y="62508"/>
                  </a:lnTo>
                  <a:lnTo>
                    <a:pt x="20351" y="62447"/>
                  </a:lnTo>
                  <a:lnTo>
                    <a:pt x="19926" y="62326"/>
                  </a:lnTo>
                  <a:lnTo>
                    <a:pt x="19561" y="62083"/>
                  </a:lnTo>
                  <a:lnTo>
                    <a:pt x="19440" y="61961"/>
                  </a:lnTo>
                  <a:lnTo>
                    <a:pt x="19318" y="61779"/>
                  </a:lnTo>
                  <a:lnTo>
                    <a:pt x="19257" y="61657"/>
                  </a:lnTo>
                  <a:lnTo>
                    <a:pt x="19257" y="61536"/>
                  </a:lnTo>
                  <a:lnTo>
                    <a:pt x="19318" y="61232"/>
                  </a:lnTo>
                  <a:lnTo>
                    <a:pt x="19500" y="61050"/>
                  </a:lnTo>
                  <a:lnTo>
                    <a:pt x="19683" y="60989"/>
                  </a:lnTo>
                  <a:lnTo>
                    <a:pt x="19804" y="60989"/>
                  </a:lnTo>
                  <a:lnTo>
                    <a:pt x="19986" y="60928"/>
                  </a:lnTo>
                  <a:lnTo>
                    <a:pt x="20108" y="60807"/>
                  </a:lnTo>
                  <a:lnTo>
                    <a:pt x="20655" y="60868"/>
                  </a:lnTo>
                  <a:lnTo>
                    <a:pt x="21201" y="60868"/>
                  </a:lnTo>
                  <a:lnTo>
                    <a:pt x="22234" y="60807"/>
                  </a:lnTo>
                  <a:lnTo>
                    <a:pt x="23631" y="60685"/>
                  </a:lnTo>
                  <a:lnTo>
                    <a:pt x="25028" y="60503"/>
                  </a:lnTo>
                  <a:lnTo>
                    <a:pt x="27276" y="60078"/>
                  </a:lnTo>
                  <a:lnTo>
                    <a:pt x="29463" y="59653"/>
                  </a:lnTo>
                  <a:close/>
                  <a:moveTo>
                    <a:pt x="23084" y="0"/>
                  </a:moveTo>
                  <a:lnTo>
                    <a:pt x="21201" y="61"/>
                  </a:lnTo>
                  <a:lnTo>
                    <a:pt x="20229" y="122"/>
                  </a:lnTo>
                  <a:lnTo>
                    <a:pt x="19257" y="243"/>
                  </a:lnTo>
                  <a:lnTo>
                    <a:pt x="18346" y="425"/>
                  </a:lnTo>
                  <a:lnTo>
                    <a:pt x="17435" y="608"/>
                  </a:lnTo>
                  <a:lnTo>
                    <a:pt x="16524" y="790"/>
                  </a:lnTo>
                  <a:lnTo>
                    <a:pt x="15613" y="1094"/>
                  </a:lnTo>
                  <a:lnTo>
                    <a:pt x="14701" y="1397"/>
                  </a:lnTo>
                  <a:lnTo>
                    <a:pt x="13851" y="1762"/>
                  </a:lnTo>
                  <a:lnTo>
                    <a:pt x="13001" y="2187"/>
                  </a:lnTo>
                  <a:lnTo>
                    <a:pt x="12150" y="2673"/>
                  </a:lnTo>
                  <a:lnTo>
                    <a:pt x="11360" y="3159"/>
                  </a:lnTo>
                  <a:lnTo>
                    <a:pt x="10631" y="3706"/>
                  </a:lnTo>
                  <a:lnTo>
                    <a:pt x="9902" y="4252"/>
                  </a:lnTo>
                  <a:lnTo>
                    <a:pt x="9174" y="4860"/>
                  </a:lnTo>
                  <a:lnTo>
                    <a:pt x="8505" y="5467"/>
                  </a:lnTo>
                  <a:lnTo>
                    <a:pt x="7837" y="6135"/>
                  </a:lnTo>
                  <a:lnTo>
                    <a:pt x="6622" y="7533"/>
                  </a:lnTo>
                  <a:lnTo>
                    <a:pt x="5407" y="9051"/>
                  </a:lnTo>
                  <a:lnTo>
                    <a:pt x="4314" y="10570"/>
                  </a:lnTo>
                  <a:lnTo>
                    <a:pt x="3281" y="12210"/>
                  </a:lnTo>
                  <a:lnTo>
                    <a:pt x="2309" y="13911"/>
                  </a:lnTo>
                  <a:lnTo>
                    <a:pt x="1884" y="14822"/>
                  </a:lnTo>
                  <a:lnTo>
                    <a:pt x="1520" y="15733"/>
                  </a:lnTo>
                  <a:lnTo>
                    <a:pt x="1155" y="16645"/>
                  </a:lnTo>
                  <a:lnTo>
                    <a:pt x="851" y="17556"/>
                  </a:lnTo>
                  <a:lnTo>
                    <a:pt x="608" y="18467"/>
                  </a:lnTo>
                  <a:lnTo>
                    <a:pt x="426" y="19439"/>
                  </a:lnTo>
                  <a:lnTo>
                    <a:pt x="244" y="20411"/>
                  </a:lnTo>
                  <a:lnTo>
                    <a:pt x="122" y="21383"/>
                  </a:lnTo>
                  <a:lnTo>
                    <a:pt x="62" y="22355"/>
                  </a:lnTo>
                  <a:lnTo>
                    <a:pt x="1" y="23327"/>
                  </a:lnTo>
                  <a:lnTo>
                    <a:pt x="62" y="24359"/>
                  </a:lnTo>
                  <a:lnTo>
                    <a:pt x="122" y="25331"/>
                  </a:lnTo>
                  <a:lnTo>
                    <a:pt x="244" y="26303"/>
                  </a:lnTo>
                  <a:lnTo>
                    <a:pt x="365" y="27275"/>
                  </a:lnTo>
                  <a:lnTo>
                    <a:pt x="548" y="28247"/>
                  </a:lnTo>
                  <a:lnTo>
                    <a:pt x="791" y="29158"/>
                  </a:lnTo>
                  <a:lnTo>
                    <a:pt x="1277" y="30981"/>
                  </a:lnTo>
                  <a:lnTo>
                    <a:pt x="1945" y="32681"/>
                  </a:lnTo>
                  <a:lnTo>
                    <a:pt x="2734" y="34382"/>
                  </a:lnTo>
                  <a:lnTo>
                    <a:pt x="3646" y="36022"/>
                  </a:lnTo>
                  <a:lnTo>
                    <a:pt x="4618" y="37602"/>
                  </a:lnTo>
                  <a:lnTo>
                    <a:pt x="5711" y="39121"/>
                  </a:lnTo>
                  <a:lnTo>
                    <a:pt x="6926" y="40578"/>
                  </a:lnTo>
                  <a:lnTo>
                    <a:pt x="8202" y="41915"/>
                  </a:lnTo>
                  <a:lnTo>
                    <a:pt x="9599" y="43130"/>
                  </a:lnTo>
                  <a:lnTo>
                    <a:pt x="11057" y="44284"/>
                  </a:lnTo>
                  <a:lnTo>
                    <a:pt x="12515" y="45377"/>
                  </a:lnTo>
                  <a:lnTo>
                    <a:pt x="13244" y="45985"/>
                  </a:lnTo>
                  <a:lnTo>
                    <a:pt x="13912" y="46592"/>
                  </a:lnTo>
                  <a:lnTo>
                    <a:pt x="14580" y="47261"/>
                  </a:lnTo>
                  <a:lnTo>
                    <a:pt x="15127" y="47989"/>
                  </a:lnTo>
                  <a:lnTo>
                    <a:pt x="15613" y="48779"/>
                  </a:lnTo>
                  <a:lnTo>
                    <a:pt x="15977" y="49630"/>
                  </a:lnTo>
                  <a:lnTo>
                    <a:pt x="16342" y="50480"/>
                  </a:lnTo>
                  <a:lnTo>
                    <a:pt x="16645" y="51391"/>
                  </a:lnTo>
                  <a:lnTo>
                    <a:pt x="16888" y="52242"/>
                  </a:lnTo>
                  <a:lnTo>
                    <a:pt x="17131" y="53153"/>
                  </a:lnTo>
                  <a:lnTo>
                    <a:pt x="17314" y="54125"/>
                  </a:lnTo>
                  <a:lnTo>
                    <a:pt x="17435" y="55097"/>
                  </a:lnTo>
                  <a:lnTo>
                    <a:pt x="17557" y="56008"/>
                  </a:lnTo>
                  <a:lnTo>
                    <a:pt x="17617" y="57041"/>
                  </a:lnTo>
                  <a:lnTo>
                    <a:pt x="17617" y="57162"/>
                  </a:lnTo>
                  <a:lnTo>
                    <a:pt x="17496" y="57405"/>
                  </a:lnTo>
                  <a:lnTo>
                    <a:pt x="17374" y="57709"/>
                  </a:lnTo>
                  <a:lnTo>
                    <a:pt x="17374" y="58013"/>
                  </a:lnTo>
                  <a:lnTo>
                    <a:pt x="17314" y="58377"/>
                  </a:lnTo>
                  <a:lnTo>
                    <a:pt x="17374" y="58681"/>
                  </a:lnTo>
                  <a:lnTo>
                    <a:pt x="17435" y="58924"/>
                  </a:lnTo>
                  <a:lnTo>
                    <a:pt x="17678" y="59410"/>
                  </a:lnTo>
                  <a:lnTo>
                    <a:pt x="17982" y="59835"/>
                  </a:lnTo>
                  <a:lnTo>
                    <a:pt x="18407" y="60199"/>
                  </a:lnTo>
                  <a:lnTo>
                    <a:pt x="18225" y="60382"/>
                  </a:lnTo>
                  <a:lnTo>
                    <a:pt x="18042" y="60564"/>
                  </a:lnTo>
                  <a:lnTo>
                    <a:pt x="17921" y="60807"/>
                  </a:lnTo>
                  <a:lnTo>
                    <a:pt x="17860" y="60989"/>
                  </a:lnTo>
                  <a:lnTo>
                    <a:pt x="17739" y="61475"/>
                  </a:lnTo>
                  <a:lnTo>
                    <a:pt x="17799" y="62022"/>
                  </a:lnTo>
                  <a:lnTo>
                    <a:pt x="18042" y="62508"/>
                  </a:lnTo>
                  <a:lnTo>
                    <a:pt x="18285" y="62933"/>
                  </a:lnTo>
                  <a:lnTo>
                    <a:pt x="18650" y="63237"/>
                  </a:lnTo>
                  <a:lnTo>
                    <a:pt x="19075" y="63540"/>
                  </a:lnTo>
                  <a:lnTo>
                    <a:pt x="19561" y="63723"/>
                  </a:lnTo>
                  <a:lnTo>
                    <a:pt x="20047" y="63905"/>
                  </a:lnTo>
                  <a:lnTo>
                    <a:pt x="21080" y="64148"/>
                  </a:lnTo>
                  <a:lnTo>
                    <a:pt x="21080" y="64573"/>
                  </a:lnTo>
                  <a:lnTo>
                    <a:pt x="21201" y="64998"/>
                  </a:lnTo>
                  <a:lnTo>
                    <a:pt x="21323" y="65363"/>
                  </a:lnTo>
                  <a:lnTo>
                    <a:pt x="21505" y="65606"/>
                  </a:lnTo>
                  <a:lnTo>
                    <a:pt x="21930" y="66153"/>
                  </a:lnTo>
                  <a:lnTo>
                    <a:pt x="22416" y="66578"/>
                  </a:lnTo>
                  <a:lnTo>
                    <a:pt x="22963" y="66942"/>
                  </a:lnTo>
                  <a:lnTo>
                    <a:pt x="23570" y="67185"/>
                  </a:lnTo>
                  <a:lnTo>
                    <a:pt x="24178" y="67307"/>
                  </a:lnTo>
                  <a:lnTo>
                    <a:pt x="24846" y="67307"/>
                  </a:lnTo>
                  <a:lnTo>
                    <a:pt x="25454" y="67185"/>
                  </a:lnTo>
                  <a:lnTo>
                    <a:pt x="26000" y="67003"/>
                  </a:lnTo>
                  <a:lnTo>
                    <a:pt x="26547" y="66699"/>
                  </a:lnTo>
                  <a:lnTo>
                    <a:pt x="27094" y="66213"/>
                  </a:lnTo>
                  <a:lnTo>
                    <a:pt x="27519" y="65727"/>
                  </a:lnTo>
                  <a:lnTo>
                    <a:pt x="27883" y="65181"/>
                  </a:lnTo>
                  <a:lnTo>
                    <a:pt x="28126" y="64573"/>
                  </a:lnTo>
                  <a:lnTo>
                    <a:pt x="28187" y="64269"/>
                  </a:lnTo>
                  <a:lnTo>
                    <a:pt x="28126" y="63966"/>
                  </a:lnTo>
                  <a:lnTo>
                    <a:pt x="29220" y="63601"/>
                  </a:lnTo>
                  <a:lnTo>
                    <a:pt x="30252" y="63176"/>
                  </a:lnTo>
                  <a:lnTo>
                    <a:pt x="30556" y="62994"/>
                  </a:lnTo>
                  <a:lnTo>
                    <a:pt x="30799" y="62751"/>
                  </a:lnTo>
                  <a:lnTo>
                    <a:pt x="31042" y="62508"/>
                  </a:lnTo>
                  <a:lnTo>
                    <a:pt x="31164" y="62265"/>
                  </a:lnTo>
                  <a:lnTo>
                    <a:pt x="31346" y="61961"/>
                  </a:lnTo>
                  <a:lnTo>
                    <a:pt x="31407" y="61657"/>
                  </a:lnTo>
                  <a:lnTo>
                    <a:pt x="31528" y="61050"/>
                  </a:lnTo>
                  <a:lnTo>
                    <a:pt x="31528" y="60564"/>
                  </a:lnTo>
                  <a:lnTo>
                    <a:pt x="31467" y="60078"/>
                  </a:lnTo>
                  <a:lnTo>
                    <a:pt x="31346" y="59531"/>
                  </a:lnTo>
                  <a:lnTo>
                    <a:pt x="31164" y="59045"/>
                  </a:lnTo>
                  <a:lnTo>
                    <a:pt x="31528" y="58863"/>
                  </a:lnTo>
                  <a:lnTo>
                    <a:pt x="31771" y="58559"/>
                  </a:lnTo>
                  <a:lnTo>
                    <a:pt x="32014" y="58256"/>
                  </a:lnTo>
                  <a:lnTo>
                    <a:pt x="32136" y="57891"/>
                  </a:lnTo>
                  <a:lnTo>
                    <a:pt x="32196" y="57587"/>
                  </a:lnTo>
                  <a:lnTo>
                    <a:pt x="32196" y="57223"/>
                  </a:lnTo>
                  <a:lnTo>
                    <a:pt x="32196" y="56919"/>
                  </a:lnTo>
                  <a:lnTo>
                    <a:pt x="32075" y="56676"/>
                  </a:lnTo>
                  <a:lnTo>
                    <a:pt x="31893" y="56372"/>
                  </a:lnTo>
                  <a:lnTo>
                    <a:pt x="31710" y="56129"/>
                  </a:lnTo>
                  <a:lnTo>
                    <a:pt x="31528" y="55947"/>
                  </a:lnTo>
                  <a:lnTo>
                    <a:pt x="31285" y="55704"/>
                  </a:lnTo>
                  <a:lnTo>
                    <a:pt x="31346" y="54793"/>
                  </a:lnTo>
                  <a:lnTo>
                    <a:pt x="31528" y="53882"/>
                  </a:lnTo>
                  <a:lnTo>
                    <a:pt x="31710" y="52971"/>
                  </a:lnTo>
                  <a:lnTo>
                    <a:pt x="32014" y="52120"/>
                  </a:lnTo>
                  <a:lnTo>
                    <a:pt x="32379" y="51270"/>
                  </a:lnTo>
                  <a:lnTo>
                    <a:pt x="32804" y="50419"/>
                  </a:lnTo>
                  <a:lnTo>
                    <a:pt x="33290" y="49630"/>
                  </a:lnTo>
                  <a:lnTo>
                    <a:pt x="33776" y="48840"/>
                  </a:lnTo>
                  <a:lnTo>
                    <a:pt x="34322" y="48050"/>
                  </a:lnTo>
                  <a:lnTo>
                    <a:pt x="34991" y="47261"/>
                  </a:lnTo>
                  <a:lnTo>
                    <a:pt x="36266" y="45803"/>
                  </a:lnTo>
                  <a:lnTo>
                    <a:pt x="38939" y="42948"/>
                  </a:lnTo>
                  <a:lnTo>
                    <a:pt x="40215" y="41550"/>
                  </a:lnTo>
                  <a:lnTo>
                    <a:pt x="41369" y="40153"/>
                  </a:lnTo>
                  <a:lnTo>
                    <a:pt x="42523" y="38635"/>
                  </a:lnTo>
                  <a:lnTo>
                    <a:pt x="43556" y="37116"/>
                  </a:lnTo>
                  <a:lnTo>
                    <a:pt x="44528" y="35537"/>
                  </a:lnTo>
                  <a:lnTo>
                    <a:pt x="45378" y="33896"/>
                  </a:lnTo>
                  <a:lnTo>
                    <a:pt x="46168" y="32256"/>
                  </a:lnTo>
                  <a:lnTo>
                    <a:pt x="46897" y="30495"/>
                  </a:lnTo>
                  <a:lnTo>
                    <a:pt x="47444" y="28854"/>
                  </a:lnTo>
                  <a:lnTo>
                    <a:pt x="47869" y="27093"/>
                  </a:lnTo>
                  <a:lnTo>
                    <a:pt x="48173" y="25392"/>
                  </a:lnTo>
                  <a:lnTo>
                    <a:pt x="48355" y="23630"/>
                  </a:lnTo>
                  <a:lnTo>
                    <a:pt x="48476" y="21869"/>
                  </a:lnTo>
                  <a:lnTo>
                    <a:pt x="48416" y="20107"/>
                  </a:lnTo>
                  <a:lnTo>
                    <a:pt x="48233" y="18345"/>
                  </a:lnTo>
                  <a:lnTo>
                    <a:pt x="47869" y="16584"/>
                  </a:lnTo>
                  <a:lnTo>
                    <a:pt x="47444" y="14944"/>
                  </a:lnTo>
                  <a:lnTo>
                    <a:pt x="46897" y="13364"/>
                  </a:lnTo>
                  <a:lnTo>
                    <a:pt x="46168" y="11785"/>
                  </a:lnTo>
                  <a:lnTo>
                    <a:pt x="45318" y="10327"/>
                  </a:lnTo>
                  <a:lnTo>
                    <a:pt x="44892" y="9598"/>
                  </a:lnTo>
                  <a:lnTo>
                    <a:pt x="44406" y="8869"/>
                  </a:lnTo>
                  <a:lnTo>
                    <a:pt x="43860" y="8201"/>
                  </a:lnTo>
                  <a:lnTo>
                    <a:pt x="43313" y="7593"/>
                  </a:lnTo>
                  <a:lnTo>
                    <a:pt x="42766" y="6925"/>
                  </a:lnTo>
                  <a:lnTo>
                    <a:pt x="42159" y="6378"/>
                  </a:lnTo>
                  <a:lnTo>
                    <a:pt x="41491" y="5771"/>
                  </a:lnTo>
                  <a:lnTo>
                    <a:pt x="40822" y="5224"/>
                  </a:lnTo>
                  <a:lnTo>
                    <a:pt x="40093" y="4678"/>
                  </a:lnTo>
                  <a:lnTo>
                    <a:pt x="39304" y="4192"/>
                  </a:lnTo>
                  <a:lnTo>
                    <a:pt x="38514" y="3706"/>
                  </a:lnTo>
                  <a:lnTo>
                    <a:pt x="37663" y="3280"/>
                  </a:lnTo>
                  <a:lnTo>
                    <a:pt x="36813" y="2855"/>
                  </a:lnTo>
                  <a:lnTo>
                    <a:pt x="35963" y="2491"/>
                  </a:lnTo>
                  <a:lnTo>
                    <a:pt x="34201" y="1822"/>
                  </a:lnTo>
                  <a:lnTo>
                    <a:pt x="32379" y="1337"/>
                  </a:lnTo>
                  <a:lnTo>
                    <a:pt x="30556" y="911"/>
                  </a:lnTo>
                  <a:lnTo>
                    <a:pt x="28734" y="547"/>
                  </a:lnTo>
                  <a:lnTo>
                    <a:pt x="26851" y="304"/>
                  </a:lnTo>
                  <a:lnTo>
                    <a:pt x="24968" y="122"/>
                  </a:lnTo>
                  <a:lnTo>
                    <a:pt x="230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1811;p69">
              <a:extLst>
                <a:ext uri="{FF2B5EF4-FFF2-40B4-BE49-F238E27FC236}">
                  <a16:creationId xmlns:a16="http://schemas.microsoft.com/office/drawing/2014/main" id="{5FD4891A-6FAB-27B1-EFD9-FB830B8D0EDA}"/>
                </a:ext>
              </a:extLst>
            </p:cNvPr>
            <p:cNvSpPr/>
            <p:nvPr/>
          </p:nvSpPr>
          <p:spPr>
            <a:xfrm>
              <a:off x="2109100" y="1091300"/>
              <a:ext cx="241475" cy="640900"/>
            </a:xfrm>
            <a:custGeom>
              <a:avLst/>
              <a:gdLst/>
              <a:ahLst/>
              <a:cxnLst/>
              <a:rect l="l" t="t" r="r" b="b"/>
              <a:pathLst>
                <a:path w="9659" h="25636" extrusionOk="0">
                  <a:moveTo>
                    <a:pt x="9294" y="0"/>
                  </a:moveTo>
                  <a:lnTo>
                    <a:pt x="8991" y="61"/>
                  </a:lnTo>
                  <a:lnTo>
                    <a:pt x="8687" y="183"/>
                  </a:lnTo>
                  <a:lnTo>
                    <a:pt x="8140" y="486"/>
                  </a:lnTo>
                  <a:lnTo>
                    <a:pt x="7472" y="851"/>
                  </a:lnTo>
                  <a:lnTo>
                    <a:pt x="6865" y="1215"/>
                  </a:lnTo>
                  <a:lnTo>
                    <a:pt x="5832" y="2066"/>
                  </a:lnTo>
                  <a:lnTo>
                    <a:pt x="4860" y="2977"/>
                  </a:lnTo>
                  <a:lnTo>
                    <a:pt x="3949" y="4010"/>
                  </a:lnTo>
                  <a:lnTo>
                    <a:pt x="3098" y="5164"/>
                  </a:lnTo>
                  <a:lnTo>
                    <a:pt x="2369" y="6318"/>
                  </a:lnTo>
                  <a:lnTo>
                    <a:pt x="1701" y="7594"/>
                  </a:lnTo>
                  <a:lnTo>
                    <a:pt x="1154" y="8930"/>
                  </a:lnTo>
                  <a:lnTo>
                    <a:pt x="668" y="10327"/>
                  </a:lnTo>
                  <a:lnTo>
                    <a:pt x="304" y="11785"/>
                  </a:lnTo>
                  <a:lnTo>
                    <a:pt x="122" y="13243"/>
                  </a:lnTo>
                  <a:lnTo>
                    <a:pt x="0" y="14701"/>
                  </a:lnTo>
                  <a:lnTo>
                    <a:pt x="0" y="16159"/>
                  </a:lnTo>
                  <a:lnTo>
                    <a:pt x="122" y="17617"/>
                  </a:lnTo>
                  <a:lnTo>
                    <a:pt x="426" y="19075"/>
                  </a:lnTo>
                  <a:lnTo>
                    <a:pt x="608" y="19925"/>
                  </a:lnTo>
                  <a:lnTo>
                    <a:pt x="851" y="20715"/>
                  </a:lnTo>
                  <a:lnTo>
                    <a:pt x="1094" y="21504"/>
                  </a:lnTo>
                  <a:lnTo>
                    <a:pt x="1397" y="22294"/>
                  </a:lnTo>
                  <a:lnTo>
                    <a:pt x="1762" y="23084"/>
                  </a:lnTo>
                  <a:lnTo>
                    <a:pt x="2187" y="23813"/>
                  </a:lnTo>
                  <a:lnTo>
                    <a:pt x="2612" y="24542"/>
                  </a:lnTo>
                  <a:lnTo>
                    <a:pt x="3098" y="25210"/>
                  </a:lnTo>
                  <a:lnTo>
                    <a:pt x="3341" y="25453"/>
                  </a:lnTo>
                  <a:lnTo>
                    <a:pt x="3584" y="25635"/>
                  </a:lnTo>
                  <a:lnTo>
                    <a:pt x="4070" y="25635"/>
                  </a:lnTo>
                  <a:lnTo>
                    <a:pt x="4253" y="25514"/>
                  </a:lnTo>
                  <a:lnTo>
                    <a:pt x="4496" y="25331"/>
                  </a:lnTo>
                  <a:lnTo>
                    <a:pt x="4617" y="25028"/>
                  </a:lnTo>
                  <a:lnTo>
                    <a:pt x="4617" y="24724"/>
                  </a:lnTo>
                  <a:lnTo>
                    <a:pt x="4556" y="24420"/>
                  </a:lnTo>
                  <a:lnTo>
                    <a:pt x="3888" y="23205"/>
                  </a:lnTo>
                  <a:lnTo>
                    <a:pt x="3341" y="21930"/>
                  </a:lnTo>
                  <a:lnTo>
                    <a:pt x="2855" y="20654"/>
                  </a:lnTo>
                  <a:lnTo>
                    <a:pt x="2430" y="19318"/>
                  </a:lnTo>
                  <a:lnTo>
                    <a:pt x="2187" y="17981"/>
                  </a:lnTo>
                  <a:lnTo>
                    <a:pt x="2005" y="16645"/>
                  </a:lnTo>
                  <a:lnTo>
                    <a:pt x="1883" y="15308"/>
                  </a:lnTo>
                  <a:lnTo>
                    <a:pt x="1944" y="13911"/>
                  </a:lnTo>
                  <a:lnTo>
                    <a:pt x="2066" y="12636"/>
                  </a:lnTo>
                  <a:lnTo>
                    <a:pt x="2309" y="11360"/>
                  </a:lnTo>
                  <a:lnTo>
                    <a:pt x="2673" y="10145"/>
                  </a:lnTo>
                  <a:lnTo>
                    <a:pt x="3098" y="8930"/>
                  </a:lnTo>
                  <a:lnTo>
                    <a:pt x="3584" y="7776"/>
                  </a:lnTo>
                  <a:lnTo>
                    <a:pt x="4192" y="6622"/>
                  </a:lnTo>
                  <a:lnTo>
                    <a:pt x="4860" y="5528"/>
                  </a:lnTo>
                  <a:lnTo>
                    <a:pt x="5650" y="4496"/>
                  </a:lnTo>
                  <a:lnTo>
                    <a:pt x="6561" y="3402"/>
                  </a:lnTo>
                  <a:lnTo>
                    <a:pt x="7594" y="2369"/>
                  </a:lnTo>
                  <a:lnTo>
                    <a:pt x="8566" y="1398"/>
                  </a:lnTo>
                  <a:lnTo>
                    <a:pt x="9112" y="912"/>
                  </a:lnTo>
                  <a:lnTo>
                    <a:pt x="9355" y="669"/>
                  </a:lnTo>
                  <a:lnTo>
                    <a:pt x="9598" y="426"/>
                  </a:lnTo>
                  <a:lnTo>
                    <a:pt x="9659" y="243"/>
                  </a:lnTo>
                  <a:lnTo>
                    <a:pt x="9598" y="122"/>
                  </a:lnTo>
                  <a:lnTo>
                    <a:pt x="94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12;p69">
              <a:extLst>
                <a:ext uri="{FF2B5EF4-FFF2-40B4-BE49-F238E27FC236}">
                  <a16:creationId xmlns:a16="http://schemas.microsoft.com/office/drawing/2014/main" id="{55042BBE-56F3-74C1-DE44-4327AAFBDB87}"/>
                </a:ext>
              </a:extLst>
            </p:cNvPr>
            <p:cNvSpPr/>
            <p:nvPr/>
          </p:nvSpPr>
          <p:spPr>
            <a:xfrm>
              <a:off x="2789450" y="1185450"/>
              <a:ext cx="135175" cy="133675"/>
            </a:xfrm>
            <a:custGeom>
              <a:avLst/>
              <a:gdLst/>
              <a:ahLst/>
              <a:cxnLst/>
              <a:rect l="l" t="t" r="r" b="b"/>
              <a:pathLst>
                <a:path w="5407" h="5347" extrusionOk="0">
                  <a:moveTo>
                    <a:pt x="4192" y="1"/>
                  </a:moveTo>
                  <a:lnTo>
                    <a:pt x="4010" y="122"/>
                  </a:lnTo>
                  <a:lnTo>
                    <a:pt x="3828" y="304"/>
                  </a:lnTo>
                  <a:lnTo>
                    <a:pt x="3585" y="487"/>
                  </a:lnTo>
                  <a:lnTo>
                    <a:pt x="3099" y="1033"/>
                  </a:lnTo>
                  <a:lnTo>
                    <a:pt x="1944" y="2188"/>
                  </a:lnTo>
                  <a:lnTo>
                    <a:pt x="912" y="3342"/>
                  </a:lnTo>
                  <a:lnTo>
                    <a:pt x="669" y="3706"/>
                  </a:lnTo>
                  <a:lnTo>
                    <a:pt x="365" y="4010"/>
                  </a:lnTo>
                  <a:lnTo>
                    <a:pt x="122" y="4435"/>
                  </a:lnTo>
                  <a:lnTo>
                    <a:pt x="61" y="4617"/>
                  </a:lnTo>
                  <a:lnTo>
                    <a:pt x="1" y="4860"/>
                  </a:lnTo>
                  <a:lnTo>
                    <a:pt x="61" y="5043"/>
                  </a:lnTo>
                  <a:lnTo>
                    <a:pt x="183" y="5225"/>
                  </a:lnTo>
                  <a:lnTo>
                    <a:pt x="365" y="5286"/>
                  </a:lnTo>
                  <a:lnTo>
                    <a:pt x="547" y="5346"/>
                  </a:lnTo>
                  <a:lnTo>
                    <a:pt x="730" y="5346"/>
                  </a:lnTo>
                  <a:lnTo>
                    <a:pt x="912" y="5225"/>
                  </a:lnTo>
                  <a:lnTo>
                    <a:pt x="1337" y="5043"/>
                  </a:lnTo>
                  <a:lnTo>
                    <a:pt x="1701" y="4739"/>
                  </a:lnTo>
                  <a:lnTo>
                    <a:pt x="2005" y="4496"/>
                  </a:lnTo>
                  <a:lnTo>
                    <a:pt x="3220" y="3402"/>
                  </a:lnTo>
                  <a:lnTo>
                    <a:pt x="4314" y="2370"/>
                  </a:lnTo>
                  <a:lnTo>
                    <a:pt x="4860" y="1823"/>
                  </a:lnTo>
                  <a:lnTo>
                    <a:pt x="5103" y="1580"/>
                  </a:lnTo>
                  <a:lnTo>
                    <a:pt x="5285" y="1398"/>
                  </a:lnTo>
                  <a:lnTo>
                    <a:pt x="5346" y="1216"/>
                  </a:lnTo>
                  <a:lnTo>
                    <a:pt x="5407" y="973"/>
                  </a:lnTo>
                  <a:lnTo>
                    <a:pt x="5407" y="547"/>
                  </a:lnTo>
                  <a:lnTo>
                    <a:pt x="5346" y="365"/>
                  </a:lnTo>
                  <a:lnTo>
                    <a:pt x="5164" y="183"/>
                  </a:lnTo>
                  <a:lnTo>
                    <a:pt x="4982" y="61"/>
                  </a:lnTo>
                  <a:lnTo>
                    <a:pt x="48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13;p69">
              <a:extLst>
                <a:ext uri="{FF2B5EF4-FFF2-40B4-BE49-F238E27FC236}">
                  <a16:creationId xmlns:a16="http://schemas.microsoft.com/office/drawing/2014/main" id="{1D4E3B27-C6D9-CAAC-5448-08C116F6A8D4}"/>
                </a:ext>
              </a:extLst>
            </p:cNvPr>
            <p:cNvSpPr/>
            <p:nvPr/>
          </p:nvSpPr>
          <p:spPr>
            <a:xfrm>
              <a:off x="2708975" y="1117125"/>
              <a:ext cx="75950" cy="107850"/>
            </a:xfrm>
            <a:custGeom>
              <a:avLst/>
              <a:gdLst/>
              <a:ahLst/>
              <a:cxnLst/>
              <a:rect l="l" t="t" r="r" b="b"/>
              <a:pathLst>
                <a:path w="3038" h="4314" extrusionOk="0">
                  <a:moveTo>
                    <a:pt x="2369" y="0"/>
                  </a:moveTo>
                  <a:lnTo>
                    <a:pt x="2005" y="122"/>
                  </a:lnTo>
                  <a:lnTo>
                    <a:pt x="1701" y="243"/>
                  </a:lnTo>
                  <a:lnTo>
                    <a:pt x="1519" y="425"/>
                  </a:lnTo>
                  <a:lnTo>
                    <a:pt x="1397" y="547"/>
                  </a:lnTo>
                  <a:lnTo>
                    <a:pt x="1154" y="911"/>
                  </a:lnTo>
                  <a:lnTo>
                    <a:pt x="607" y="1822"/>
                  </a:lnTo>
                  <a:lnTo>
                    <a:pt x="365" y="2369"/>
                  </a:lnTo>
                  <a:lnTo>
                    <a:pt x="182" y="2855"/>
                  </a:lnTo>
                  <a:lnTo>
                    <a:pt x="61" y="3402"/>
                  </a:lnTo>
                  <a:lnTo>
                    <a:pt x="0" y="4009"/>
                  </a:lnTo>
                  <a:lnTo>
                    <a:pt x="61" y="4131"/>
                  </a:lnTo>
                  <a:lnTo>
                    <a:pt x="122" y="4192"/>
                  </a:lnTo>
                  <a:lnTo>
                    <a:pt x="304" y="4313"/>
                  </a:lnTo>
                  <a:lnTo>
                    <a:pt x="486" y="4313"/>
                  </a:lnTo>
                  <a:lnTo>
                    <a:pt x="668" y="4192"/>
                  </a:lnTo>
                  <a:lnTo>
                    <a:pt x="1033" y="3827"/>
                  </a:lnTo>
                  <a:lnTo>
                    <a:pt x="1276" y="3402"/>
                  </a:lnTo>
                  <a:lnTo>
                    <a:pt x="1883" y="2673"/>
                  </a:lnTo>
                  <a:lnTo>
                    <a:pt x="2551" y="1883"/>
                  </a:lnTo>
                  <a:lnTo>
                    <a:pt x="2734" y="1640"/>
                  </a:lnTo>
                  <a:lnTo>
                    <a:pt x="2916" y="1336"/>
                  </a:lnTo>
                  <a:lnTo>
                    <a:pt x="3037" y="972"/>
                  </a:lnTo>
                  <a:lnTo>
                    <a:pt x="3037" y="608"/>
                  </a:lnTo>
                  <a:lnTo>
                    <a:pt x="2977" y="365"/>
                  </a:lnTo>
                  <a:lnTo>
                    <a:pt x="2794" y="182"/>
                  </a:lnTo>
                  <a:lnTo>
                    <a:pt x="2612" y="61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14;p69">
              <a:extLst>
                <a:ext uri="{FF2B5EF4-FFF2-40B4-BE49-F238E27FC236}">
                  <a16:creationId xmlns:a16="http://schemas.microsoft.com/office/drawing/2014/main" id="{CBEB9F11-A66A-F216-57D5-7288C5351C39}"/>
                </a:ext>
              </a:extLst>
            </p:cNvPr>
            <p:cNvSpPr/>
            <p:nvPr/>
          </p:nvSpPr>
          <p:spPr>
            <a:xfrm>
              <a:off x="2444725" y="1097375"/>
              <a:ext cx="51650" cy="126075"/>
            </a:xfrm>
            <a:custGeom>
              <a:avLst/>
              <a:gdLst/>
              <a:ahLst/>
              <a:cxnLst/>
              <a:rect l="l" t="t" r="r" b="b"/>
              <a:pathLst>
                <a:path w="2066" h="5043" extrusionOk="0">
                  <a:moveTo>
                    <a:pt x="608" y="0"/>
                  </a:moveTo>
                  <a:lnTo>
                    <a:pt x="425" y="61"/>
                  </a:lnTo>
                  <a:lnTo>
                    <a:pt x="243" y="122"/>
                  </a:lnTo>
                  <a:lnTo>
                    <a:pt x="122" y="243"/>
                  </a:lnTo>
                  <a:lnTo>
                    <a:pt x="0" y="426"/>
                  </a:lnTo>
                  <a:lnTo>
                    <a:pt x="0" y="608"/>
                  </a:lnTo>
                  <a:lnTo>
                    <a:pt x="61" y="1094"/>
                  </a:lnTo>
                  <a:lnTo>
                    <a:pt x="61" y="1337"/>
                  </a:lnTo>
                  <a:lnTo>
                    <a:pt x="61" y="1398"/>
                  </a:lnTo>
                  <a:lnTo>
                    <a:pt x="122" y="1701"/>
                  </a:lnTo>
                  <a:lnTo>
                    <a:pt x="182" y="2187"/>
                  </a:lnTo>
                  <a:lnTo>
                    <a:pt x="182" y="2248"/>
                  </a:lnTo>
                  <a:lnTo>
                    <a:pt x="243" y="2491"/>
                  </a:lnTo>
                  <a:lnTo>
                    <a:pt x="304" y="3402"/>
                  </a:lnTo>
                  <a:lnTo>
                    <a:pt x="365" y="4070"/>
                  </a:lnTo>
                  <a:lnTo>
                    <a:pt x="486" y="4496"/>
                  </a:lnTo>
                  <a:lnTo>
                    <a:pt x="608" y="4739"/>
                  </a:lnTo>
                  <a:lnTo>
                    <a:pt x="729" y="4921"/>
                  </a:lnTo>
                  <a:lnTo>
                    <a:pt x="972" y="5042"/>
                  </a:lnTo>
                  <a:lnTo>
                    <a:pt x="1397" y="5042"/>
                  </a:lnTo>
                  <a:lnTo>
                    <a:pt x="1640" y="4921"/>
                  </a:lnTo>
                  <a:lnTo>
                    <a:pt x="1823" y="4739"/>
                  </a:lnTo>
                  <a:lnTo>
                    <a:pt x="1944" y="4496"/>
                  </a:lnTo>
                  <a:lnTo>
                    <a:pt x="2066" y="3949"/>
                  </a:lnTo>
                  <a:lnTo>
                    <a:pt x="2066" y="3402"/>
                  </a:lnTo>
                  <a:lnTo>
                    <a:pt x="1883" y="2248"/>
                  </a:lnTo>
                  <a:lnTo>
                    <a:pt x="1701" y="1762"/>
                  </a:lnTo>
                  <a:lnTo>
                    <a:pt x="1580" y="1276"/>
                  </a:lnTo>
                  <a:lnTo>
                    <a:pt x="1397" y="790"/>
                  </a:lnTo>
                  <a:lnTo>
                    <a:pt x="1094" y="304"/>
                  </a:lnTo>
                  <a:lnTo>
                    <a:pt x="972" y="183"/>
                  </a:lnTo>
                  <a:lnTo>
                    <a:pt x="851" y="6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15;p69">
              <a:extLst>
                <a:ext uri="{FF2B5EF4-FFF2-40B4-BE49-F238E27FC236}">
                  <a16:creationId xmlns:a16="http://schemas.microsoft.com/office/drawing/2014/main" id="{51DE3F68-C92B-4675-0D20-9F4827573119}"/>
                </a:ext>
              </a:extLst>
            </p:cNvPr>
            <p:cNvSpPr/>
            <p:nvPr/>
          </p:nvSpPr>
          <p:spPr>
            <a:xfrm>
              <a:off x="2273100" y="1226450"/>
              <a:ext cx="130650" cy="136700"/>
            </a:xfrm>
            <a:custGeom>
              <a:avLst/>
              <a:gdLst/>
              <a:ahLst/>
              <a:cxnLst/>
              <a:rect l="l" t="t" r="r" b="b"/>
              <a:pathLst>
                <a:path w="5226" h="5468" extrusionOk="0">
                  <a:moveTo>
                    <a:pt x="305" y="1"/>
                  </a:moveTo>
                  <a:lnTo>
                    <a:pt x="183" y="122"/>
                  </a:lnTo>
                  <a:lnTo>
                    <a:pt x="62" y="183"/>
                  </a:lnTo>
                  <a:lnTo>
                    <a:pt x="1" y="365"/>
                  </a:lnTo>
                  <a:lnTo>
                    <a:pt x="1" y="608"/>
                  </a:lnTo>
                  <a:lnTo>
                    <a:pt x="62" y="790"/>
                  </a:lnTo>
                  <a:lnTo>
                    <a:pt x="305" y="1216"/>
                  </a:lnTo>
                  <a:lnTo>
                    <a:pt x="730" y="1823"/>
                  </a:lnTo>
                  <a:lnTo>
                    <a:pt x="1216" y="2491"/>
                  </a:lnTo>
                  <a:lnTo>
                    <a:pt x="1763" y="3099"/>
                  </a:lnTo>
                  <a:lnTo>
                    <a:pt x="2734" y="4253"/>
                  </a:lnTo>
                  <a:lnTo>
                    <a:pt x="3038" y="4678"/>
                  </a:lnTo>
                  <a:lnTo>
                    <a:pt x="3403" y="5043"/>
                  </a:lnTo>
                  <a:lnTo>
                    <a:pt x="3585" y="5225"/>
                  </a:lnTo>
                  <a:lnTo>
                    <a:pt x="3828" y="5407"/>
                  </a:lnTo>
                  <a:lnTo>
                    <a:pt x="4010" y="5468"/>
                  </a:lnTo>
                  <a:lnTo>
                    <a:pt x="4314" y="5468"/>
                  </a:lnTo>
                  <a:lnTo>
                    <a:pt x="4557" y="5407"/>
                  </a:lnTo>
                  <a:lnTo>
                    <a:pt x="4861" y="5286"/>
                  </a:lnTo>
                  <a:lnTo>
                    <a:pt x="5043" y="5103"/>
                  </a:lnTo>
                  <a:lnTo>
                    <a:pt x="5164" y="4800"/>
                  </a:lnTo>
                  <a:lnTo>
                    <a:pt x="5225" y="4557"/>
                  </a:lnTo>
                  <a:lnTo>
                    <a:pt x="5164" y="4253"/>
                  </a:lnTo>
                  <a:lnTo>
                    <a:pt x="5043" y="4010"/>
                  </a:lnTo>
                  <a:lnTo>
                    <a:pt x="4921" y="3767"/>
                  </a:lnTo>
                  <a:lnTo>
                    <a:pt x="4557" y="3281"/>
                  </a:lnTo>
                  <a:lnTo>
                    <a:pt x="4132" y="2856"/>
                  </a:lnTo>
                  <a:lnTo>
                    <a:pt x="2977" y="1702"/>
                  </a:lnTo>
                  <a:lnTo>
                    <a:pt x="2370" y="1155"/>
                  </a:lnTo>
                  <a:lnTo>
                    <a:pt x="1702" y="608"/>
                  </a:lnTo>
                  <a:lnTo>
                    <a:pt x="1034" y="183"/>
                  </a:lnTo>
                  <a:lnTo>
                    <a:pt x="730" y="6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16;p69">
              <a:extLst>
                <a:ext uri="{FF2B5EF4-FFF2-40B4-BE49-F238E27FC236}">
                  <a16:creationId xmlns:a16="http://schemas.microsoft.com/office/drawing/2014/main" id="{2E14D038-0DBE-F852-E53F-536A6E80D30F}"/>
                </a:ext>
              </a:extLst>
            </p:cNvPr>
            <p:cNvSpPr/>
            <p:nvPr/>
          </p:nvSpPr>
          <p:spPr>
            <a:xfrm>
              <a:off x="2186550" y="1581825"/>
              <a:ext cx="167075" cy="95700"/>
            </a:xfrm>
            <a:custGeom>
              <a:avLst/>
              <a:gdLst/>
              <a:ahLst/>
              <a:cxnLst/>
              <a:rect l="l" t="t" r="r" b="b"/>
              <a:pathLst>
                <a:path w="6683" h="3828" extrusionOk="0">
                  <a:moveTo>
                    <a:pt x="6014" y="0"/>
                  </a:moveTo>
                  <a:lnTo>
                    <a:pt x="5346" y="304"/>
                  </a:lnTo>
                  <a:lnTo>
                    <a:pt x="4617" y="608"/>
                  </a:lnTo>
                  <a:lnTo>
                    <a:pt x="3281" y="1215"/>
                  </a:lnTo>
                  <a:lnTo>
                    <a:pt x="1823" y="1701"/>
                  </a:lnTo>
                  <a:lnTo>
                    <a:pt x="972" y="2005"/>
                  </a:lnTo>
                  <a:lnTo>
                    <a:pt x="608" y="2187"/>
                  </a:lnTo>
                  <a:lnTo>
                    <a:pt x="243" y="2491"/>
                  </a:lnTo>
                  <a:lnTo>
                    <a:pt x="61" y="2673"/>
                  </a:lnTo>
                  <a:lnTo>
                    <a:pt x="0" y="2916"/>
                  </a:lnTo>
                  <a:lnTo>
                    <a:pt x="0" y="3098"/>
                  </a:lnTo>
                  <a:lnTo>
                    <a:pt x="61" y="3341"/>
                  </a:lnTo>
                  <a:lnTo>
                    <a:pt x="183" y="3524"/>
                  </a:lnTo>
                  <a:lnTo>
                    <a:pt x="365" y="3706"/>
                  </a:lnTo>
                  <a:lnTo>
                    <a:pt x="547" y="3767"/>
                  </a:lnTo>
                  <a:lnTo>
                    <a:pt x="790" y="3827"/>
                  </a:lnTo>
                  <a:lnTo>
                    <a:pt x="1215" y="3827"/>
                  </a:lnTo>
                  <a:lnTo>
                    <a:pt x="1701" y="3706"/>
                  </a:lnTo>
                  <a:lnTo>
                    <a:pt x="2552" y="3341"/>
                  </a:lnTo>
                  <a:lnTo>
                    <a:pt x="3281" y="2977"/>
                  </a:lnTo>
                  <a:lnTo>
                    <a:pt x="3949" y="2612"/>
                  </a:lnTo>
                  <a:lnTo>
                    <a:pt x="4678" y="2187"/>
                  </a:lnTo>
                  <a:lnTo>
                    <a:pt x="5346" y="1762"/>
                  </a:lnTo>
                  <a:lnTo>
                    <a:pt x="6561" y="669"/>
                  </a:lnTo>
                  <a:lnTo>
                    <a:pt x="6682" y="547"/>
                  </a:lnTo>
                  <a:lnTo>
                    <a:pt x="6682" y="426"/>
                  </a:lnTo>
                  <a:lnTo>
                    <a:pt x="6682" y="304"/>
                  </a:lnTo>
                  <a:lnTo>
                    <a:pt x="6561" y="183"/>
                  </a:lnTo>
                  <a:lnTo>
                    <a:pt x="6500" y="61"/>
                  </a:lnTo>
                  <a:lnTo>
                    <a:pt x="6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17;p69">
              <a:extLst>
                <a:ext uri="{FF2B5EF4-FFF2-40B4-BE49-F238E27FC236}">
                  <a16:creationId xmlns:a16="http://schemas.microsoft.com/office/drawing/2014/main" id="{0E71A32F-9A41-288C-6BB2-D99BCC42B396}"/>
                </a:ext>
              </a:extLst>
            </p:cNvPr>
            <p:cNvSpPr/>
            <p:nvPr/>
          </p:nvSpPr>
          <p:spPr>
            <a:xfrm>
              <a:off x="2317150" y="1748875"/>
              <a:ext cx="82025" cy="86575"/>
            </a:xfrm>
            <a:custGeom>
              <a:avLst/>
              <a:gdLst/>
              <a:ahLst/>
              <a:cxnLst/>
              <a:rect l="l" t="t" r="r" b="b"/>
              <a:pathLst>
                <a:path w="3281" h="3463" extrusionOk="0">
                  <a:moveTo>
                    <a:pt x="2795" y="0"/>
                  </a:moveTo>
                  <a:lnTo>
                    <a:pt x="2613" y="61"/>
                  </a:lnTo>
                  <a:lnTo>
                    <a:pt x="2491" y="183"/>
                  </a:lnTo>
                  <a:lnTo>
                    <a:pt x="2309" y="304"/>
                  </a:lnTo>
                  <a:lnTo>
                    <a:pt x="2248" y="365"/>
                  </a:lnTo>
                  <a:lnTo>
                    <a:pt x="2248" y="426"/>
                  </a:lnTo>
                  <a:lnTo>
                    <a:pt x="1944" y="608"/>
                  </a:lnTo>
                  <a:lnTo>
                    <a:pt x="1337" y="1094"/>
                  </a:lnTo>
                  <a:lnTo>
                    <a:pt x="608" y="1701"/>
                  </a:lnTo>
                  <a:lnTo>
                    <a:pt x="365" y="1944"/>
                  </a:lnTo>
                  <a:lnTo>
                    <a:pt x="122" y="2248"/>
                  </a:lnTo>
                  <a:lnTo>
                    <a:pt x="1" y="2612"/>
                  </a:lnTo>
                  <a:lnTo>
                    <a:pt x="1" y="2795"/>
                  </a:lnTo>
                  <a:lnTo>
                    <a:pt x="1" y="2977"/>
                  </a:lnTo>
                  <a:lnTo>
                    <a:pt x="122" y="3159"/>
                  </a:lnTo>
                  <a:lnTo>
                    <a:pt x="244" y="3341"/>
                  </a:lnTo>
                  <a:lnTo>
                    <a:pt x="426" y="3463"/>
                  </a:lnTo>
                  <a:lnTo>
                    <a:pt x="790" y="3463"/>
                  </a:lnTo>
                  <a:lnTo>
                    <a:pt x="1033" y="3402"/>
                  </a:lnTo>
                  <a:lnTo>
                    <a:pt x="1276" y="3281"/>
                  </a:lnTo>
                  <a:lnTo>
                    <a:pt x="1458" y="3098"/>
                  </a:lnTo>
                  <a:lnTo>
                    <a:pt x="1762" y="2795"/>
                  </a:lnTo>
                  <a:lnTo>
                    <a:pt x="2005" y="2430"/>
                  </a:lnTo>
                  <a:lnTo>
                    <a:pt x="2309" y="2066"/>
                  </a:lnTo>
                  <a:lnTo>
                    <a:pt x="2734" y="1398"/>
                  </a:lnTo>
                  <a:lnTo>
                    <a:pt x="2916" y="1094"/>
                  </a:lnTo>
                  <a:lnTo>
                    <a:pt x="2977" y="1094"/>
                  </a:lnTo>
                  <a:lnTo>
                    <a:pt x="3038" y="1033"/>
                  </a:lnTo>
                  <a:lnTo>
                    <a:pt x="3159" y="851"/>
                  </a:lnTo>
                  <a:lnTo>
                    <a:pt x="3281" y="669"/>
                  </a:lnTo>
                  <a:lnTo>
                    <a:pt x="3281" y="486"/>
                  </a:lnTo>
                  <a:lnTo>
                    <a:pt x="3281" y="304"/>
                  </a:lnTo>
                  <a:lnTo>
                    <a:pt x="3159" y="183"/>
                  </a:lnTo>
                  <a:lnTo>
                    <a:pt x="2977" y="61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18;p69">
              <a:extLst>
                <a:ext uri="{FF2B5EF4-FFF2-40B4-BE49-F238E27FC236}">
                  <a16:creationId xmlns:a16="http://schemas.microsoft.com/office/drawing/2014/main" id="{35A58365-737D-3366-9876-9C6727E174EC}"/>
                </a:ext>
              </a:extLst>
            </p:cNvPr>
            <p:cNvSpPr/>
            <p:nvPr/>
          </p:nvSpPr>
          <p:spPr>
            <a:xfrm>
              <a:off x="2879050" y="1641050"/>
              <a:ext cx="126075" cy="60775"/>
            </a:xfrm>
            <a:custGeom>
              <a:avLst/>
              <a:gdLst/>
              <a:ahLst/>
              <a:cxnLst/>
              <a:rect l="l" t="t" r="r" b="b"/>
              <a:pathLst>
                <a:path w="5043" h="2431" extrusionOk="0">
                  <a:moveTo>
                    <a:pt x="365" y="0"/>
                  </a:moveTo>
                  <a:lnTo>
                    <a:pt x="183" y="61"/>
                  </a:lnTo>
                  <a:lnTo>
                    <a:pt x="61" y="183"/>
                  </a:lnTo>
                  <a:lnTo>
                    <a:pt x="1" y="365"/>
                  </a:lnTo>
                  <a:lnTo>
                    <a:pt x="1" y="486"/>
                  </a:lnTo>
                  <a:lnTo>
                    <a:pt x="1" y="669"/>
                  </a:lnTo>
                  <a:lnTo>
                    <a:pt x="122" y="790"/>
                  </a:lnTo>
                  <a:lnTo>
                    <a:pt x="244" y="912"/>
                  </a:lnTo>
                  <a:lnTo>
                    <a:pt x="426" y="972"/>
                  </a:lnTo>
                  <a:lnTo>
                    <a:pt x="608" y="1094"/>
                  </a:lnTo>
                  <a:lnTo>
                    <a:pt x="851" y="1276"/>
                  </a:lnTo>
                  <a:lnTo>
                    <a:pt x="1155" y="1398"/>
                  </a:lnTo>
                  <a:lnTo>
                    <a:pt x="2066" y="1823"/>
                  </a:lnTo>
                  <a:lnTo>
                    <a:pt x="3038" y="2187"/>
                  </a:lnTo>
                  <a:lnTo>
                    <a:pt x="3645" y="2370"/>
                  </a:lnTo>
                  <a:lnTo>
                    <a:pt x="4010" y="2430"/>
                  </a:lnTo>
                  <a:lnTo>
                    <a:pt x="4314" y="2430"/>
                  </a:lnTo>
                  <a:lnTo>
                    <a:pt x="4557" y="2370"/>
                  </a:lnTo>
                  <a:lnTo>
                    <a:pt x="4739" y="2248"/>
                  </a:lnTo>
                  <a:lnTo>
                    <a:pt x="4921" y="2066"/>
                  </a:lnTo>
                  <a:lnTo>
                    <a:pt x="5043" y="1823"/>
                  </a:lnTo>
                  <a:lnTo>
                    <a:pt x="5043" y="1580"/>
                  </a:lnTo>
                  <a:lnTo>
                    <a:pt x="5043" y="1398"/>
                  </a:lnTo>
                  <a:lnTo>
                    <a:pt x="4921" y="1155"/>
                  </a:lnTo>
                  <a:lnTo>
                    <a:pt x="4739" y="972"/>
                  </a:lnTo>
                  <a:lnTo>
                    <a:pt x="4496" y="790"/>
                  </a:lnTo>
                  <a:lnTo>
                    <a:pt x="4192" y="669"/>
                  </a:lnTo>
                  <a:lnTo>
                    <a:pt x="3585" y="486"/>
                  </a:lnTo>
                  <a:lnTo>
                    <a:pt x="2552" y="243"/>
                  </a:lnTo>
                  <a:lnTo>
                    <a:pt x="1580" y="61"/>
                  </a:lnTo>
                  <a:lnTo>
                    <a:pt x="730" y="6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19;p69">
              <a:extLst>
                <a:ext uri="{FF2B5EF4-FFF2-40B4-BE49-F238E27FC236}">
                  <a16:creationId xmlns:a16="http://schemas.microsoft.com/office/drawing/2014/main" id="{142D53B3-3CCF-34A9-3CA4-DA3D22665020}"/>
                </a:ext>
              </a:extLst>
            </p:cNvPr>
            <p:cNvSpPr/>
            <p:nvPr/>
          </p:nvSpPr>
          <p:spPr>
            <a:xfrm>
              <a:off x="2816800" y="1745825"/>
              <a:ext cx="95700" cy="91150"/>
            </a:xfrm>
            <a:custGeom>
              <a:avLst/>
              <a:gdLst/>
              <a:ahLst/>
              <a:cxnLst/>
              <a:rect l="l" t="t" r="r" b="b"/>
              <a:pathLst>
                <a:path w="3828" h="3646" extrusionOk="0">
                  <a:moveTo>
                    <a:pt x="425" y="1"/>
                  </a:moveTo>
                  <a:lnTo>
                    <a:pt x="243" y="62"/>
                  </a:lnTo>
                  <a:lnTo>
                    <a:pt x="121" y="183"/>
                  </a:lnTo>
                  <a:lnTo>
                    <a:pt x="0" y="365"/>
                  </a:lnTo>
                  <a:lnTo>
                    <a:pt x="0" y="548"/>
                  </a:lnTo>
                  <a:lnTo>
                    <a:pt x="0" y="730"/>
                  </a:lnTo>
                  <a:lnTo>
                    <a:pt x="121" y="912"/>
                  </a:lnTo>
                  <a:lnTo>
                    <a:pt x="243" y="1034"/>
                  </a:lnTo>
                  <a:lnTo>
                    <a:pt x="364" y="1094"/>
                  </a:lnTo>
                  <a:lnTo>
                    <a:pt x="364" y="1155"/>
                  </a:lnTo>
                  <a:lnTo>
                    <a:pt x="425" y="1216"/>
                  </a:lnTo>
                  <a:lnTo>
                    <a:pt x="486" y="1277"/>
                  </a:lnTo>
                  <a:lnTo>
                    <a:pt x="607" y="1459"/>
                  </a:lnTo>
                  <a:lnTo>
                    <a:pt x="1215" y="2249"/>
                  </a:lnTo>
                  <a:lnTo>
                    <a:pt x="1762" y="2856"/>
                  </a:lnTo>
                  <a:lnTo>
                    <a:pt x="2126" y="3220"/>
                  </a:lnTo>
                  <a:lnTo>
                    <a:pt x="2308" y="3403"/>
                  </a:lnTo>
                  <a:lnTo>
                    <a:pt x="2551" y="3524"/>
                  </a:lnTo>
                  <a:lnTo>
                    <a:pt x="2794" y="3646"/>
                  </a:lnTo>
                  <a:lnTo>
                    <a:pt x="3098" y="3646"/>
                  </a:lnTo>
                  <a:lnTo>
                    <a:pt x="3341" y="3585"/>
                  </a:lnTo>
                  <a:lnTo>
                    <a:pt x="3584" y="3403"/>
                  </a:lnTo>
                  <a:lnTo>
                    <a:pt x="3766" y="3160"/>
                  </a:lnTo>
                  <a:lnTo>
                    <a:pt x="3827" y="2917"/>
                  </a:lnTo>
                  <a:lnTo>
                    <a:pt x="3827" y="2613"/>
                  </a:lnTo>
                  <a:lnTo>
                    <a:pt x="3766" y="2370"/>
                  </a:lnTo>
                  <a:lnTo>
                    <a:pt x="3584" y="2066"/>
                  </a:lnTo>
                  <a:lnTo>
                    <a:pt x="3341" y="1884"/>
                  </a:lnTo>
                  <a:lnTo>
                    <a:pt x="2855" y="1520"/>
                  </a:lnTo>
                  <a:lnTo>
                    <a:pt x="2187" y="973"/>
                  </a:lnTo>
                  <a:lnTo>
                    <a:pt x="1458" y="548"/>
                  </a:lnTo>
                  <a:lnTo>
                    <a:pt x="790" y="6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20;p69">
              <a:extLst>
                <a:ext uri="{FF2B5EF4-FFF2-40B4-BE49-F238E27FC236}">
                  <a16:creationId xmlns:a16="http://schemas.microsoft.com/office/drawing/2014/main" id="{6EFA087B-EA0E-D4A2-18E1-DD7C6021BE66}"/>
                </a:ext>
              </a:extLst>
            </p:cNvPr>
            <p:cNvSpPr/>
            <p:nvPr/>
          </p:nvSpPr>
          <p:spPr>
            <a:xfrm>
              <a:off x="2140975" y="1417800"/>
              <a:ext cx="120000" cy="45600"/>
            </a:xfrm>
            <a:custGeom>
              <a:avLst/>
              <a:gdLst/>
              <a:ahLst/>
              <a:cxnLst/>
              <a:rect l="l" t="t" r="r" b="b"/>
              <a:pathLst>
                <a:path w="4800" h="1824" extrusionOk="0">
                  <a:moveTo>
                    <a:pt x="669" y="1"/>
                  </a:moveTo>
                  <a:lnTo>
                    <a:pt x="487" y="62"/>
                  </a:lnTo>
                  <a:lnTo>
                    <a:pt x="365" y="183"/>
                  </a:lnTo>
                  <a:lnTo>
                    <a:pt x="183" y="365"/>
                  </a:lnTo>
                  <a:lnTo>
                    <a:pt x="62" y="548"/>
                  </a:lnTo>
                  <a:lnTo>
                    <a:pt x="1" y="790"/>
                  </a:lnTo>
                  <a:lnTo>
                    <a:pt x="62" y="973"/>
                  </a:lnTo>
                  <a:lnTo>
                    <a:pt x="183" y="1216"/>
                  </a:lnTo>
                  <a:lnTo>
                    <a:pt x="305" y="1398"/>
                  </a:lnTo>
                  <a:lnTo>
                    <a:pt x="487" y="1580"/>
                  </a:lnTo>
                  <a:lnTo>
                    <a:pt x="791" y="1641"/>
                  </a:lnTo>
                  <a:lnTo>
                    <a:pt x="1094" y="1702"/>
                  </a:lnTo>
                  <a:lnTo>
                    <a:pt x="1398" y="1762"/>
                  </a:lnTo>
                  <a:lnTo>
                    <a:pt x="2370" y="1762"/>
                  </a:lnTo>
                  <a:lnTo>
                    <a:pt x="3342" y="1823"/>
                  </a:lnTo>
                  <a:lnTo>
                    <a:pt x="3828" y="1762"/>
                  </a:lnTo>
                  <a:lnTo>
                    <a:pt x="4314" y="1823"/>
                  </a:lnTo>
                  <a:lnTo>
                    <a:pt x="4496" y="1762"/>
                  </a:lnTo>
                  <a:lnTo>
                    <a:pt x="4618" y="1641"/>
                  </a:lnTo>
                  <a:lnTo>
                    <a:pt x="4739" y="1519"/>
                  </a:lnTo>
                  <a:lnTo>
                    <a:pt x="4800" y="1337"/>
                  </a:lnTo>
                  <a:lnTo>
                    <a:pt x="4739" y="1155"/>
                  </a:lnTo>
                  <a:lnTo>
                    <a:pt x="4618" y="1033"/>
                  </a:lnTo>
                  <a:lnTo>
                    <a:pt x="4496" y="912"/>
                  </a:lnTo>
                  <a:lnTo>
                    <a:pt x="4314" y="851"/>
                  </a:lnTo>
                  <a:lnTo>
                    <a:pt x="3828" y="851"/>
                  </a:lnTo>
                  <a:lnTo>
                    <a:pt x="3463" y="730"/>
                  </a:lnTo>
                  <a:lnTo>
                    <a:pt x="2552" y="487"/>
                  </a:lnTo>
                  <a:lnTo>
                    <a:pt x="1641" y="244"/>
                  </a:lnTo>
                  <a:lnTo>
                    <a:pt x="1337" y="122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21;p69">
              <a:extLst>
                <a:ext uri="{FF2B5EF4-FFF2-40B4-BE49-F238E27FC236}">
                  <a16:creationId xmlns:a16="http://schemas.microsoft.com/office/drawing/2014/main" id="{34286118-E4BE-D288-71FC-DB8503029A55}"/>
                </a:ext>
              </a:extLst>
            </p:cNvPr>
            <p:cNvSpPr/>
            <p:nvPr/>
          </p:nvSpPr>
          <p:spPr>
            <a:xfrm>
              <a:off x="2944350" y="1405650"/>
              <a:ext cx="79000" cy="44075"/>
            </a:xfrm>
            <a:custGeom>
              <a:avLst/>
              <a:gdLst/>
              <a:ahLst/>
              <a:cxnLst/>
              <a:rect l="l" t="t" r="r" b="b"/>
              <a:pathLst>
                <a:path w="3160" h="1763" extrusionOk="0">
                  <a:moveTo>
                    <a:pt x="2309" y="1"/>
                  </a:moveTo>
                  <a:lnTo>
                    <a:pt x="2066" y="62"/>
                  </a:lnTo>
                  <a:lnTo>
                    <a:pt x="1216" y="305"/>
                  </a:lnTo>
                  <a:lnTo>
                    <a:pt x="790" y="426"/>
                  </a:lnTo>
                  <a:lnTo>
                    <a:pt x="244" y="608"/>
                  </a:lnTo>
                  <a:lnTo>
                    <a:pt x="122" y="669"/>
                  </a:lnTo>
                  <a:lnTo>
                    <a:pt x="61" y="851"/>
                  </a:lnTo>
                  <a:lnTo>
                    <a:pt x="1" y="973"/>
                  </a:lnTo>
                  <a:lnTo>
                    <a:pt x="1" y="1094"/>
                  </a:lnTo>
                  <a:lnTo>
                    <a:pt x="61" y="1276"/>
                  </a:lnTo>
                  <a:lnTo>
                    <a:pt x="122" y="1398"/>
                  </a:lnTo>
                  <a:lnTo>
                    <a:pt x="244" y="1519"/>
                  </a:lnTo>
                  <a:lnTo>
                    <a:pt x="365" y="1580"/>
                  </a:lnTo>
                  <a:lnTo>
                    <a:pt x="669" y="1641"/>
                  </a:lnTo>
                  <a:lnTo>
                    <a:pt x="912" y="1641"/>
                  </a:lnTo>
                  <a:lnTo>
                    <a:pt x="1398" y="1702"/>
                  </a:lnTo>
                  <a:lnTo>
                    <a:pt x="2127" y="1762"/>
                  </a:lnTo>
                  <a:lnTo>
                    <a:pt x="2552" y="1762"/>
                  </a:lnTo>
                  <a:lnTo>
                    <a:pt x="2734" y="1702"/>
                  </a:lnTo>
                  <a:lnTo>
                    <a:pt x="2977" y="1459"/>
                  </a:lnTo>
                  <a:lnTo>
                    <a:pt x="3159" y="1155"/>
                  </a:lnTo>
                  <a:lnTo>
                    <a:pt x="3159" y="973"/>
                  </a:lnTo>
                  <a:lnTo>
                    <a:pt x="3159" y="791"/>
                  </a:lnTo>
                  <a:lnTo>
                    <a:pt x="3038" y="487"/>
                  </a:lnTo>
                  <a:lnTo>
                    <a:pt x="2917" y="305"/>
                  </a:lnTo>
                  <a:lnTo>
                    <a:pt x="2795" y="183"/>
                  </a:lnTo>
                  <a:lnTo>
                    <a:pt x="2613" y="122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822;p69">
            <a:extLst>
              <a:ext uri="{FF2B5EF4-FFF2-40B4-BE49-F238E27FC236}">
                <a16:creationId xmlns:a16="http://schemas.microsoft.com/office/drawing/2014/main" id="{F8DCAF30-25FA-A416-2897-6A78958029FC}"/>
              </a:ext>
            </a:extLst>
          </p:cNvPr>
          <p:cNvGrpSpPr/>
          <p:nvPr/>
        </p:nvGrpSpPr>
        <p:grpSpPr>
          <a:xfrm rot="799159">
            <a:off x="7925809" y="2696564"/>
            <a:ext cx="739831" cy="613238"/>
            <a:chOff x="4546127" y="1832959"/>
            <a:chExt cx="872900" cy="927591"/>
          </a:xfrm>
        </p:grpSpPr>
        <p:sp>
          <p:nvSpPr>
            <p:cNvPr id="100" name="Google Shape;1823;p69">
              <a:extLst>
                <a:ext uri="{FF2B5EF4-FFF2-40B4-BE49-F238E27FC236}">
                  <a16:creationId xmlns:a16="http://schemas.microsoft.com/office/drawing/2014/main" id="{0E1BB603-F499-382A-0EB2-B7A7C5D40F23}"/>
                </a:ext>
              </a:extLst>
            </p:cNvPr>
            <p:cNvSpPr/>
            <p:nvPr/>
          </p:nvSpPr>
          <p:spPr>
            <a:xfrm>
              <a:off x="4766025" y="1956863"/>
              <a:ext cx="503420" cy="642960"/>
            </a:xfrm>
            <a:custGeom>
              <a:avLst/>
              <a:gdLst/>
              <a:ahLst/>
              <a:cxnLst/>
              <a:rect l="l" t="t" r="r" b="b"/>
              <a:pathLst>
                <a:path w="27397" h="34991" extrusionOk="0">
                  <a:moveTo>
                    <a:pt x="11724" y="1"/>
                  </a:moveTo>
                  <a:lnTo>
                    <a:pt x="10752" y="122"/>
                  </a:lnTo>
                  <a:lnTo>
                    <a:pt x="9781" y="304"/>
                  </a:lnTo>
                  <a:lnTo>
                    <a:pt x="8869" y="547"/>
                  </a:lnTo>
                  <a:lnTo>
                    <a:pt x="7958" y="851"/>
                  </a:lnTo>
                  <a:lnTo>
                    <a:pt x="7047" y="1276"/>
                  </a:lnTo>
                  <a:lnTo>
                    <a:pt x="6197" y="1702"/>
                  </a:lnTo>
                  <a:lnTo>
                    <a:pt x="5346" y="2248"/>
                  </a:lnTo>
                  <a:lnTo>
                    <a:pt x="4556" y="2856"/>
                  </a:lnTo>
                  <a:lnTo>
                    <a:pt x="3645" y="3645"/>
                  </a:lnTo>
                  <a:lnTo>
                    <a:pt x="2795" y="4557"/>
                  </a:lnTo>
                  <a:lnTo>
                    <a:pt x="2066" y="5529"/>
                  </a:lnTo>
                  <a:lnTo>
                    <a:pt x="1398" y="6561"/>
                  </a:lnTo>
                  <a:lnTo>
                    <a:pt x="851" y="7594"/>
                  </a:lnTo>
                  <a:lnTo>
                    <a:pt x="426" y="8748"/>
                  </a:lnTo>
                  <a:lnTo>
                    <a:pt x="183" y="9963"/>
                  </a:lnTo>
                  <a:lnTo>
                    <a:pt x="61" y="10570"/>
                  </a:lnTo>
                  <a:lnTo>
                    <a:pt x="0" y="11178"/>
                  </a:lnTo>
                  <a:lnTo>
                    <a:pt x="0" y="12150"/>
                  </a:lnTo>
                  <a:lnTo>
                    <a:pt x="61" y="13182"/>
                  </a:lnTo>
                  <a:lnTo>
                    <a:pt x="183" y="14154"/>
                  </a:lnTo>
                  <a:lnTo>
                    <a:pt x="365" y="15187"/>
                  </a:lnTo>
                  <a:lnTo>
                    <a:pt x="608" y="16159"/>
                  </a:lnTo>
                  <a:lnTo>
                    <a:pt x="912" y="17131"/>
                  </a:lnTo>
                  <a:lnTo>
                    <a:pt x="1641" y="19075"/>
                  </a:lnTo>
                  <a:lnTo>
                    <a:pt x="2369" y="20958"/>
                  </a:lnTo>
                  <a:lnTo>
                    <a:pt x="3098" y="22902"/>
                  </a:lnTo>
                  <a:lnTo>
                    <a:pt x="3463" y="23935"/>
                  </a:lnTo>
                  <a:lnTo>
                    <a:pt x="3767" y="24906"/>
                  </a:lnTo>
                  <a:lnTo>
                    <a:pt x="4010" y="25878"/>
                  </a:lnTo>
                  <a:lnTo>
                    <a:pt x="4192" y="26911"/>
                  </a:lnTo>
                  <a:lnTo>
                    <a:pt x="4374" y="28187"/>
                  </a:lnTo>
                  <a:lnTo>
                    <a:pt x="4556" y="29462"/>
                  </a:lnTo>
                  <a:lnTo>
                    <a:pt x="4860" y="30677"/>
                  </a:lnTo>
                  <a:lnTo>
                    <a:pt x="5042" y="31285"/>
                  </a:lnTo>
                  <a:lnTo>
                    <a:pt x="5285" y="31892"/>
                  </a:lnTo>
                  <a:lnTo>
                    <a:pt x="5589" y="32500"/>
                  </a:lnTo>
                  <a:lnTo>
                    <a:pt x="5954" y="33046"/>
                  </a:lnTo>
                  <a:lnTo>
                    <a:pt x="6318" y="33532"/>
                  </a:lnTo>
                  <a:lnTo>
                    <a:pt x="6682" y="33958"/>
                  </a:lnTo>
                  <a:lnTo>
                    <a:pt x="7168" y="34261"/>
                  </a:lnTo>
                  <a:lnTo>
                    <a:pt x="7594" y="34565"/>
                  </a:lnTo>
                  <a:lnTo>
                    <a:pt x="8080" y="34747"/>
                  </a:lnTo>
                  <a:lnTo>
                    <a:pt x="8566" y="34869"/>
                  </a:lnTo>
                  <a:lnTo>
                    <a:pt x="9052" y="34990"/>
                  </a:lnTo>
                  <a:lnTo>
                    <a:pt x="10084" y="34990"/>
                  </a:lnTo>
                  <a:lnTo>
                    <a:pt x="10631" y="34930"/>
                  </a:lnTo>
                  <a:lnTo>
                    <a:pt x="11178" y="34869"/>
                  </a:lnTo>
                  <a:lnTo>
                    <a:pt x="11724" y="34687"/>
                  </a:lnTo>
                  <a:lnTo>
                    <a:pt x="12818" y="34322"/>
                  </a:lnTo>
                  <a:lnTo>
                    <a:pt x="13911" y="33775"/>
                  </a:lnTo>
                  <a:lnTo>
                    <a:pt x="15005" y="33107"/>
                  </a:lnTo>
                  <a:lnTo>
                    <a:pt x="16037" y="32439"/>
                  </a:lnTo>
                  <a:lnTo>
                    <a:pt x="17009" y="31649"/>
                  </a:lnTo>
                  <a:lnTo>
                    <a:pt x="17860" y="30860"/>
                  </a:lnTo>
                  <a:lnTo>
                    <a:pt x="18649" y="30070"/>
                  </a:lnTo>
                  <a:lnTo>
                    <a:pt x="19378" y="29280"/>
                  </a:lnTo>
                  <a:lnTo>
                    <a:pt x="19925" y="28490"/>
                  </a:lnTo>
                  <a:lnTo>
                    <a:pt x="20958" y="26972"/>
                  </a:lnTo>
                  <a:lnTo>
                    <a:pt x="22112" y="25453"/>
                  </a:lnTo>
                  <a:lnTo>
                    <a:pt x="23327" y="23935"/>
                  </a:lnTo>
                  <a:lnTo>
                    <a:pt x="24420" y="22355"/>
                  </a:lnTo>
                  <a:lnTo>
                    <a:pt x="24967" y="21565"/>
                  </a:lnTo>
                  <a:lnTo>
                    <a:pt x="25453" y="20776"/>
                  </a:lnTo>
                  <a:lnTo>
                    <a:pt x="25939" y="19925"/>
                  </a:lnTo>
                  <a:lnTo>
                    <a:pt x="26303" y="19075"/>
                  </a:lnTo>
                  <a:lnTo>
                    <a:pt x="26668" y="18224"/>
                  </a:lnTo>
                  <a:lnTo>
                    <a:pt x="26972" y="17313"/>
                  </a:lnTo>
                  <a:lnTo>
                    <a:pt x="27215" y="16402"/>
                  </a:lnTo>
                  <a:lnTo>
                    <a:pt x="27336" y="15430"/>
                  </a:lnTo>
                  <a:lnTo>
                    <a:pt x="27397" y="14580"/>
                  </a:lnTo>
                  <a:lnTo>
                    <a:pt x="27336" y="13668"/>
                  </a:lnTo>
                  <a:lnTo>
                    <a:pt x="27275" y="12818"/>
                  </a:lnTo>
                  <a:lnTo>
                    <a:pt x="27093" y="11968"/>
                  </a:lnTo>
                  <a:lnTo>
                    <a:pt x="26911" y="11117"/>
                  </a:lnTo>
                  <a:lnTo>
                    <a:pt x="26607" y="10327"/>
                  </a:lnTo>
                  <a:lnTo>
                    <a:pt x="26303" y="9477"/>
                  </a:lnTo>
                  <a:lnTo>
                    <a:pt x="25939" y="8687"/>
                  </a:lnTo>
                  <a:lnTo>
                    <a:pt x="25392" y="7715"/>
                  </a:lnTo>
                  <a:lnTo>
                    <a:pt x="24785" y="6804"/>
                  </a:lnTo>
                  <a:lnTo>
                    <a:pt x="24177" y="5893"/>
                  </a:lnTo>
                  <a:lnTo>
                    <a:pt x="23448" y="5043"/>
                  </a:lnTo>
                  <a:lnTo>
                    <a:pt x="22659" y="4253"/>
                  </a:lnTo>
                  <a:lnTo>
                    <a:pt x="21808" y="3524"/>
                  </a:lnTo>
                  <a:lnTo>
                    <a:pt x="20958" y="2856"/>
                  </a:lnTo>
                  <a:lnTo>
                    <a:pt x="20047" y="2248"/>
                  </a:lnTo>
                  <a:lnTo>
                    <a:pt x="19075" y="1702"/>
                  </a:lnTo>
                  <a:lnTo>
                    <a:pt x="18103" y="1216"/>
                  </a:lnTo>
                  <a:lnTo>
                    <a:pt x="17070" y="790"/>
                  </a:lnTo>
                  <a:lnTo>
                    <a:pt x="16037" y="487"/>
                  </a:lnTo>
                  <a:lnTo>
                    <a:pt x="15005" y="244"/>
                  </a:lnTo>
                  <a:lnTo>
                    <a:pt x="13911" y="61"/>
                  </a:lnTo>
                  <a:lnTo>
                    <a:pt x="12818" y="1"/>
                  </a:lnTo>
                  <a:close/>
                </a:path>
              </a:pathLst>
            </a:custGeom>
            <a:solidFill>
              <a:srgbClr val="98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24;p69">
              <a:extLst>
                <a:ext uri="{FF2B5EF4-FFF2-40B4-BE49-F238E27FC236}">
                  <a16:creationId xmlns:a16="http://schemas.microsoft.com/office/drawing/2014/main" id="{87F944DA-B0DE-9D67-E7D6-E1A01DB6AE39}"/>
                </a:ext>
              </a:extLst>
            </p:cNvPr>
            <p:cNvSpPr/>
            <p:nvPr/>
          </p:nvSpPr>
          <p:spPr>
            <a:xfrm>
              <a:off x="4711321" y="1974724"/>
              <a:ext cx="557020" cy="785825"/>
            </a:xfrm>
            <a:custGeom>
              <a:avLst/>
              <a:gdLst/>
              <a:ahLst/>
              <a:cxnLst/>
              <a:rect l="l" t="t" r="r" b="b"/>
              <a:pathLst>
                <a:path w="30314" h="42766" extrusionOk="0">
                  <a:moveTo>
                    <a:pt x="17982" y="15066"/>
                  </a:moveTo>
                  <a:lnTo>
                    <a:pt x="18103" y="15309"/>
                  </a:lnTo>
                  <a:lnTo>
                    <a:pt x="18103" y="15795"/>
                  </a:lnTo>
                  <a:lnTo>
                    <a:pt x="17982" y="16220"/>
                  </a:lnTo>
                  <a:lnTo>
                    <a:pt x="17921" y="15916"/>
                  </a:lnTo>
                  <a:lnTo>
                    <a:pt x="17921" y="15552"/>
                  </a:lnTo>
                  <a:lnTo>
                    <a:pt x="17921" y="15309"/>
                  </a:lnTo>
                  <a:lnTo>
                    <a:pt x="17982" y="15066"/>
                  </a:lnTo>
                  <a:close/>
                  <a:moveTo>
                    <a:pt x="13304" y="14519"/>
                  </a:moveTo>
                  <a:lnTo>
                    <a:pt x="13365" y="14580"/>
                  </a:lnTo>
                  <a:lnTo>
                    <a:pt x="13426" y="14640"/>
                  </a:lnTo>
                  <a:lnTo>
                    <a:pt x="13608" y="14762"/>
                  </a:lnTo>
                  <a:lnTo>
                    <a:pt x="13729" y="15005"/>
                  </a:lnTo>
                  <a:lnTo>
                    <a:pt x="13851" y="15248"/>
                  </a:lnTo>
                  <a:lnTo>
                    <a:pt x="13912" y="15612"/>
                  </a:lnTo>
                  <a:lnTo>
                    <a:pt x="13972" y="15977"/>
                  </a:lnTo>
                  <a:lnTo>
                    <a:pt x="13912" y="16341"/>
                  </a:lnTo>
                  <a:lnTo>
                    <a:pt x="13790" y="16706"/>
                  </a:lnTo>
                  <a:lnTo>
                    <a:pt x="13547" y="16037"/>
                  </a:lnTo>
                  <a:lnTo>
                    <a:pt x="13365" y="15248"/>
                  </a:lnTo>
                  <a:lnTo>
                    <a:pt x="13304" y="14883"/>
                  </a:lnTo>
                  <a:lnTo>
                    <a:pt x="13304" y="14701"/>
                  </a:lnTo>
                  <a:lnTo>
                    <a:pt x="13304" y="14519"/>
                  </a:lnTo>
                  <a:close/>
                  <a:moveTo>
                    <a:pt x="21566" y="16159"/>
                  </a:moveTo>
                  <a:lnTo>
                    <a:pt x="21626" y="16463"/>
                  </a:lnTo>
                  <a:lnTo>
                    <a:pt x="21626" y="16706"/>
                  </a:lnTo>
                  <a:lnTo>
                    <a:pt x="21566" y="17009"/>
                  </a:lnTo>
                  <a:lnTo>
                    <a:pt x="21505" y="17313"/>
                  </a:lnTo>
                  <a:lnTo>
                    <a:pt x="21383" y="17556"/>
                  </a:lnTo>
                  <a:lnTo>
                    <a:pt x="21201" y="17799"/>
                  </a:lnTo>
                  <a:lnTo>
                    <a:pt x="21019" y="18042"/>
                  </a:lnTo>
                  <a:lnTo>
                    <a:pt x="20776" y="18224"/>
                  </a:lnTo>
                  <a:lnTo>
                    <a:pt x="20837" y="17738"/>
                  </a:lnTo>
                  <a:lnTo>
                    <a:pt x="20898" y="17313"/>
                  </a:lnTo>
                  <a:lnTo>
                    <a:pt x="21019" y="16888"/>
                  </a:lnTo>
                  <a:lnTo>
                    <a:pt x="21201" y="16584"/>
                  </a:lnTo>
                  <a:lnTo>
                    <a:pt x="21323" y="16341"/>
                  </a:lnTo>
                  <a:lnTo>
                    <a:pt x="21566" y="16159"/>
                  </a:lnTo>
                  <a:close/>
                  <a:moveTo>
                    <a:pt x="10085" y="18224"/>
                  </a:moveTo>
                  <a:lnTo>
                    <a:pt x="10631" y="18589"/>
                  </a:lnTo>
                  <a:lnTo>
                    <a:pt x="11178" y="18832"/>
                  </a:lnTo>
                  <a:lnTo>
                    <a:pt x="11725" y="19014"/>
                  </a:lnTo>
                  <a:lnTo>
                    <a:pt x="12332" y="19075"/>
                  </a:lnTo>
                  <a:lnTo>
                    <a:pt x="12697" y="19075"/>
                  </a:lnTo>
                  <a:lnTo>
                    <a:pt x="13001" y="19014"/>
                  </a:lnTo>
                  <a:lnTo>
                    <a:pt x="13304" y="18953"/>
                  </a:lnTo>
                  <a:lnTo>
                    <a:pt x="13608" y="18832"/>
                  </a:lnTo>
                  <a:lnTo>
                    <a:pt x="14033" y="19136"/>
                  </a:lnTo>
                  <a:lnTo>
                    <a:pt x="14580" y="19439"/>
                  </a:lnTo>
                  <a:lnTo>
                    <a:pt x="14944" y="19561"/>
                  </a:lnTo>
                  <a:lnTo>
                    <a:pt x="15370" y="19622"/>
                  </a:lnTo>
                  <a:lnTo>
                    <a:pt x="15734" y="19682"/>
                  </a:lnTo>
                  <a:lnTo>
                    <a:pt x="16159" y="19622"/>
                  </a:lnTo>
                  <a:lnTo>
                    <a:pt x="16524" y="19561"/>
                  </a:lnTo>
                  <a:lnTo>
                    <a:pt x="16888" y="19379"/>
                  </a:lnTo>
                  <a:lnTo>
                    <a:pt x="17253" y="19196"/>
                  </a:lnTo>
                  <a:lnTo>
                    <a:pt x="17617" y="18953"/>
                  </a:lnTo>
                  <a:lnTo>
                    <a:pt x="17921" y="18710"/>
                  </a:lnTo>
                  <a:lnTo>
                    <a:pt x="18042" y="18771"/>
                  </a:lnTo>
                  <a:lnTo>
                    <a:pt x="18346" y="19075"/>
                  </a:lnTo>
                  <a:lnTo>
                    <a:pt x="18650" y="19318"/>
                  </a:lnTo>
                  <a:lnTo>
                    <a:pt x="18954" y="19439"/>
                  </a:lnTo>
                  <a:lnTo>
                    <a:pt x="19318" y="19622"/>
                  </a:lnTo>
                  <a:lnTo>
                    <a:pt x="18468" y="20958"/>
                  </a:lnTo>
                  <a:lnTo>
                    <a:pt x="17678" y="22355"/>
                  </a:lnTo>
                  <a:lnTo>
                    <a:pt x="16949" y="23752"/>
                  </a:lnTo>
                  <a:lnTo>
                    <a:pt x="16281" y="25271"/>
                  </a:lnTo>
                  <a:lnTo>
                    <a:pt x="15613" y="26972"/>
                  </a:lnTo>
                  <a:lnTo>
                    <a:pt x="15127" y="28733"/>
                  </a:lnTo>
                  <a:lnTo>
                    <a:pt x="14884" y="29645"/>
                  </a:lnTo>
                  <a:lnTo>
                    <a:pt x="14701" y="30556"/>
                  </a:lnTo>
                  <a:lnTo>
                    <a:pt x="14580" y="31224"/>
                  </a:lnTo>
                  <a:lnTo>
                    <a:pt x="14519" y="31892"/>
                  </a:lnTo>
                  <a:lnTo>
                    <a:pt x="13669" y="31953"/>
                  </a:lnTo>
                  <a:lnTo>
                    <a:pt x="13608" y="31224"/>
                  </a:lnTo>
                  <a:lnTo>
                    <a:pt x="13547" y="30495"/>
                  </a:lnTo>
                  <a:lnTo>
                    <a:pt x="13183" y="28430"/>
                  </a:lnTo>
                  <a:lnTo>
                    <a:pt x="12758" y="26364"/>
                  </a:lnTo>
                  <a:lnTo>
                    <a:pt x="12515" y="25332"/>
                  </a:lnTo>
                  <a:lnTo>
                    <a:pt x="12211" y="24360"/>
                  </a:lnTo>
                  <a:lnTo>
                    <a:pt x="11664" y="22841"/>
                  </a:lnTo>
                  <a:lnTo>
                    <a:pt x="10935" y="21444"/>
                  </a:lnTo>
                  <a:lnTo>
                    <a:pt x="10571" y="20715"/>
                  </a:lnTo>
                  <a:lnTo>
                    <a:pt x="10145" y="20047"/>
                  </a:lnTo>
                  <a:lnTo>
                    <a:pt x="9659" y="19439"/>
                  </a:lnTo>
                  <a:lnTo>
                    <a:pt x="9174" y="18832"/>
                  </a:lnTo>
                  <a:lnTo>
                    <a:pt x="9659" y="18589"/>
                  </a:lnTo>
                  <a:lnTo>
                    <a:pt x="10085" y="18224"/>
                  </a:lnTo>
                  <a:close/>
                  <a:moveTo>
                    <a:pt x="14033" y="1641"/>
                  </a:moveTo>
                  <a:lnTo>
                    <a:pt x="15066" y="1701"/>
                  </a:lnTo>
                  <a:lnTo>
                    <a:pt x="16159" y="1823"/>
                  </a:lnTo>
                  <a:lnTo>
                    <a:pt x="17192" y="2005"/>
                  </a:lnTo>
                  <a:lnTo>
                    <a:pt x="18164" y="2248"/>
                  </a:lnTo>
                  <a:lnTo>
                    <a:pt x="19197" y="2552"/>
                  </a:lnTo>
                  <a:lnTo>
                    <a:pt x="20169" y="2916"/>
                  </a:lnTo>
                  <a:lnTo>
                    <a:pt x="21141" y="3342"/>
                  </a:lnTo>
                  <a:lnTo>
                    <a:pt x="22052" y="3828"/>
                  </a:lnTo>
                  <a:lnTo>
                    <a:pt x="22781" y="4314"/>
                  </a:lnTo>
                  <a:lnTo>
                    <a:pt x="23510" y="4860"/>
                  </a:lnTo>
                  <a:lnTo>
                    <a:pt x="24178" y="5407"/>
                  </a:lnTo>
                  <a:lnTo>
                    <a:pt x="24785" y="6014"/>
                  </a:lnTo>
                  <a:lnTo>
                    <a:pt x="25393" y="6683"/>
                  </a:lnTo>
                  <a:lnTo>
                    <a:pt x="25939" y="7351"/>
                  </a:lnTo>
                  <a:lnTo>
                    <a:pt x="26486" y="8080"/>
                  </a:lnTo>
                  <a:lnTo>
                    <a:pt x="26911" y="8809"/>
                  </a:lnTo>
                  <a:lnTo>
                    <a:pt x="27337" y="9598"/>
                  </a:lnTo>
                  <a:lnTo>
                    <a:pt x="27701" y="10388"/>
                  </a:lnTo>
                  <a:lnTo>
                    <a:pt x="28005" y="11239"/>
                  </a:lnTo>
                  <a:lnTo>
                    <a:pt x="28309" y="12089"/>
                  </a:lnTo>
                  <a:lnTo>
                    <a:pt x="28491" y="12939"/>
                  </a:lnTo>
                  <a:lnTo>
                    <a:pt x="28673" y="13790"/>
                  </a:lnTo>
                  <a:lnTo>
                    <a:pt x="28734" y="14701"/>
                  </a:lnTo>
                  <a:lnTo>
                    <a:pt x="28795" y="15552"/>
                  </a:lnTo>
                  <a:lnTo>
                    <a:pt x="28734" y="16645"/>
                  </a:lnTo>
                  <a:lnTo>
                    <a:pt x="28552" y="17678"/>
                  </a:lnTo>
                  <a:lnTo>
                    <a:pt x="28309" y="18710"/>
                  </a:lnTo>
                  <a:lnTo>
                    <a:pt x="27944" y="19682"/>
                  </a:lnTo>
                  <a:lnTo>
                    <a:pt x="27519" y="20593"/>
                  </a:lnTo>
                  <a:lnTo>
                    <a:pt x="27033" y="21505"/>
                  </a:lnTo>
                  <a:lnTo>
                    <a:pt x="26425" y="22294"/>
                  </a:lnTo>
                  <a:lnTo>
                    <a:pt x="25818" y="23145"/>
                  </a:lnTo>
                  <a:lnTo>
                    <a:pt x="24542" y="24846"/>
                  </a:lnTo>
                  <a:lnTo>
                    <a:pt x="23327" y="26547"/>
                  </a:lnTo>
                  <a:lnTo>
                    <a:pt x="22173" y="28369"/>
                  </a:lnTo>
                  <a:lnTo>
                    <a:pt x="21626" y="29280"/>
                  </a:lnTo>
                  <a:lnTo>
                    <a:pt x="21141" y="30252"/>
                  </a:lnTo>
                  <a:lnTo>
                    <a:pt x="20776" y="31042"/>
                  </a:lnTo>
                  <a:lnTo>
                    <a:pt x="20412" y="31892"/>
                  </a:lnTo>
                  <a:lnTo>
                    <a:pt x="20169" y="31953"/>
                  </a:lnTo>
                  <a:lnTo>
                    <a:pt x="18468" y="32014"/>
                  </a:lnTo>
                  <a:lnTo>
                    <a:pt x="15552" y="32135"/>
                  </a:lnTo>
                  <a:lnTo>
                    <a:pt x="15673" y="31467"/>
                  </a:lnTo>
                  <a:lnTo>
                    <a:pt x="15856" y="30799"/>
                  </a:lnTo>
                  <a:lnTo>
                    <a:pt x="16281" y="29037"/>
                  </a:lnTo>
                  <a:lnTo>
                    <a:pt x="16767" y="27336"/>
                  </a:lnTo>
                  <a:lnTo>
                    <a:pt x="17435" y="25635"/>
                  </a:lnTo>
                  <a:lnTo>
                    <a:pt x="18164" y="24056"/>
                  </a:lnTo>
                  <a:lnTo>
                    <a:pt x="19014" y="22477"/>
                  </a:lnTo>
                  <a:lnTo>
                    <a:pt x="19926" y="20958"/>
                  </a:lnTo>
                  <a:lnTo>
                    <a:pt x="20958" y="19561"/>
                  </a:lnTo>
                  <a:lnTo>
                    <a:pt x="21262" y="19379"/>
                  </a:lnTo>
                  <a:lnTo>
                    <a:pt x="21626" y="19136"/>
                  </a:lnTo>
                  <a:lnTo>
                    <a:pt x="21991" y="18832"/>
                  </a:lnTo>
                  <a:lnTo>
                    <a:pt x="22295" y="18467"/>
                  </a:lnTo>
                  <a:lnTo>
                    <a:pt x="22538" y="18042"/>
                  </a:lnTo>
                  <a:lnTo>
                    <a:pt x="22659" y="17617"/>
                  </a:lnTo>
                  <a:lnTo>
                    <a:pt x="22781" y="17192"/>
                  </a:lnTo>
                  <a:lnTo>
                    <a:pt x="22841" y="16706"/>
                  </a:lnTo>
                  <a:lnTo>
                    <a:pt x="22841" y="16220"/>
                  </a:lnTo>
                  <a:lnTo>
                    <a:pt x="22781" y="15855"/>
                  </a:lnTo>
                  <a:lnTo>
                    <a:pt x="22598" y="15491"/>
                  </a:lnTo>
                  <a:lnTo>
                    <a:pt x="22416" y="15248"/>
                  </a:lnTo>
                  <a:lnTo>
                    <a:pt x="22112" y="15005"/>
                  </a:lnTo>
                  <a:lnTo>
                    <a:pt x="21869" y="14944"/>
                  </a:lnTo>
                  <a:lnTo>
                    <a:pt x="21444" y="14944"/>
                  </a:lnTo>
                  <a:lnTo>
                    <a:pt x="21201" y="15005"/>
                  </a:lnTo>
                  <a:lnTo>
                    <a:pt x="20837" y="15248"/>
                  </a:lnTo>
                  <a:lnTo>
                    <a:pt x="20533" y="15491"/>
                  </a:lnTo>
                  <a:lnTo>
                    <a:pt x="20290" y="15855"/>
                  </a:lnTo>
                  <a:lnTo>
                    <a:pt x="20047" y="16159"/>
                  </a:lnTo>
                  <a:lnTo>
                    <a:pt x="19926" y="16523"/>
                  </a:lnTo>
                  <a:lnTo>
                    <a:pt x="19804" y="16888"/>
                  </a:lnTo>
                  <a:lnTo>
                    <a:pt x="19743" y="17252"/>
                  </a:lnTo>
                  <a:lnTo>
                    <a:pt x="19743" y="17678"/>
                  </a:lnTo>
                  <a:lnTo>
                    <a:pt x="19743" y="18042"/>
                  </a:lnTo>
                  <a:lnTo>
                    <a:pt x="19804" y="18407"/>
                  </a:lnTo>
                  <a:lnTo>
                    <a:pt x="19500" y="18346"/>
                  </a:lnTo>
                  <a:lnTo>
                    <a:pt x="19257" y="18164"/>
                  </a:lnTo>
                  <a:lnTo>
                    <a:pt x="18954" y="17981"/>
                  </a:lnTo>
                  <a:lnTo>
                    <a:pt x="18771" y="17678"/>
                  </a:lnTo>
                  <a:lnTo>
                    <a:pt x="18954" y="17313"/>
                  </a:lnTo>
                  <a:lnTo>
                    <a:pt x="19136" y="16949"/>
                  </a:lnTo>
                  <a:lnTo>
                    <a:pt x="19257" y="16584"/>
                  </a:lnTo>
                  <a:lnTo>
                    <a:pt x="19318" y="16159"/>
                  </a:lnTo>
                  <a:lnTo>
                    <a:pt x="19379" y="15795"/>
                  </a:lnTo>
                  <a:lnTo>
                    <a:pt x="19379" y="15369"/>
                  </a:lnTo>
                  <a:lnTo>
                    <a:pt x="19318" y="14944"/>
                  </a:lnTo>
                  <a:lnTo>
                    <a:pt x="19197" y="14519"/>
                  </a:lnTo>
                  <a:lnTo>
                    <a:pt x="19014" y="14154"/>
                  </a:lnTo>
                  <a:lnTo>
                    <a:pt x="18771" y="13851"/>
                  </a:lnTo>
                  <a:lnTo>
                    <a:pt x="18589" y="13729"/>
                  </a:lnTo>
                  <a:lnTo>
                    <a:pt x="18407" y="13668"/>
                  </a:lnTo>
                  <a:lnTo>
                    <a:pt x="18225" y="13608"/>
                  </a:lnTo>
                  <a:lnTo>
                    <a:pt x="17982" y="13608"/>
                  </a:lnTo>
                  <a:lnTo>
                    <a:pt x="17617" y="13729"/>
                  </a:lnTo>
                  <a:lnTo>
                    <a:pt x="17313" y="13911"/>
                  </a:lnTo>
                  <a:lnTo>
                    <a:pt x="17071" y="14154"/>
                  </a:lnTo>
                  <a:lnTo>
                    <a:pt x="16888" y="14458"/>
                  </a:lnTo>
                  <a:lnTo>
                    <a:pt x="16767" y="14823"/>
                  </a:lnTo>
                  <a:lnTo>
                    <a:pt x="16645" y="15248"/>
                  </a:lnTo>
                  <a:lnTo>
                    <a:pt x="16645" y="15612"/>
                  </a:lnTo>
                  <a:lnTo>
                    <a:pt x="16645" y="15977"/>
                  </a:lnTo>
                  <a:lnTo>
                    <a:pt x="16706" y="16402"/>
                  </a:lnTo>
                  <a:lnTo>
                    <a:pt x="16828" y="16766"/>
                  </a:lnTo>
                  <a:lnTo>
                    <a:pt x="17010" y="17192"/>
                  </a:lnTo>
                  <a:lnTo>
                    <a:pt x="17192" y="17617"/>
                  </a:lnTo>
                  <a:lnTo>
                    <a:pt x="16828" y="17921"/>
                  </a:lnTo>
                  <a:lnTo>
                    <a:pt x="16524" y="18103"/>
                  </a:lnTo>
                  <a:lnTo>
                    <a:pt x="16281" y="18224"/>
                  </a:lnTo>
                  <a:lnTo>
                    <a:pt x="15977" y="18285"/>
                  </a:lnTo>
                  <a:lnTo>
                    <a:pt x="15430" y="18285"/>
                  </a:lnTo>
                  <a:lnTo>
                    <a:pt x="15127" y="18224"/>
                  </a:lnTo>
                  <a:lnTo>
                    <a:pt x="14884" y="18103"/>
                  </a:lnTo>
                  <a:lnTo>
                    <a:pt x="14641" y="17921"/>
                  </a:lnTo>
                  <a:lnTo>
                    <a:pt x="14884" y="17495"/>
                  </a:lnTo>
                  <a:lnTo>
                    <a:pt x="15066" y="17070"/>
                  </a:lnTo>
                  <a:lnTo>
                    <a:pt x="15187" y="16584"/>
                  </a:lnTo>
                  <a:lnTo>
                    <a:pt x="15248" y="16159"/>
                  </a:lnTo>
                  <a:lnTo>
                    <a:pt x="15248" y="15673"/>
                  </a:lnTo>
                  <a:lnTo>
                    <a:pt x="15187" y="15187"/>
                  </a:lnTo>
                  <a:lnTo>
                    <a:pt x="15066" y="14701"/>
                  </a:lnTo>
                  <a:lnTo>
                    <a:pt x="14884" y="14276"/>
                  </a:lnTo>
                  <a:lnTo>
                    <a:pt x="14641" y="13972"/>
                  </a:lnTo>
                  <a:lnTo>
                    <a:pt x="14337" y="13729"/>
                  </a:lnTo>
                  <a:lnTo>
                    <a:pt x="14033" y="13486"/>
                  </a:lnTo>
                  <a:lnTo>
                    <a:pt x="13729" y="13304"/>
                  </a:lnTo>
                  <a:lnTo>
                    <a:pt x="13365" y="13243"/>
                  </a:lnTo>
                  <a:lnTo>
                    <a:pt x="13001" y="13304"/>
                  </a:lnTo>
                  <a:lnTo>
                    <a:pt x="12636" y="13425"/>
                  </a:lnTo>
                  <a:lnTo>
                    <a:pt x="12332" y="13668"/>
                  </a:lnTo>
                  <a:lnTo>
                    <a:pt x="12089" y="14033"/>
                  </a:lnTo>
                  <a:lnTo>
                    <a:pt x="11968" y="14397"/>
                  </a:lnTo>
                  <a:lnTo>
                    <a:pt x="11968" y="14823"/>
                  </a:lnTo>
                  <a:lnTo>
                    <a:pt x="12029" y="15187"/>
                  </a:lnTo>
                  <a:lnTo>
                    <a:pt x="12150" y="16098"/>
                  </a:lnTo>
                  <a:lnTo>
                    <a:pt x="12454" y="16949"/>
                  </a:lnTo>
                  <a:lnTo>
                    <a:pt x="12758" y="17678"/>
                  </a:lnTo>
                  <a:lnTo>
                    <a:pt x="12150" y="17678"/>
                  </a:lnTo>
                  <a:lnTo>
                    <a:pt x="11786" y="17556"/>
                  </a:lnTo>
                  <a:lnTo>
                    <a:pt x="11360" y="17374"/>
                  </a:lnTo>
                  <a:lnTo>
                    <a:pt x="10996" y="17192"/>
                  </a:lnTo>
                  <a:lnTo>
                    <a:pt x="10935" y="17070"/>
                  </a:lnTo>
                  <a:lnTo>
                    <a:pt x="10996" y="16706"/>
                  </a:lnTo>
                  <a:lnTo>
                    <a:pt x="11057" y="16341"/>
                  </a:lnTo>
                  <a:lnTo>
                    <a:pt x="11057" y="15977"/>
                  </a:lnTo>
                  <a:lnTo>
                    <a:pt x="10996" y="15612"/>
                  </a:lnTo>
                  <a:lnTo>
                    <a:pt x="10874" y="15309"/>
                  </a:lnTo>
                  <a:lnTo>
                    <a:pt x="10753" y="14944"/>
                  </a:lnTo>
                  <a:lnTo>
                    <a:pt x="10571" y="14640"/>
                  </a:lnTo>
                  <a:lnTo>
                    <a:pt x="10328" y="14337"/>
                  </a:lnTo>
                  <a:lnTo>
                    <a:pt x="10085" y="14094"/>
                  </a:lnTo>
                  <a:lnTo>
                    <a:pt x="9781" y="13911"/>
                  </a:lnTo>
                  <a:lnTo>
                    <a:pt x="9477" y="13729"/>
                  </a:lnTo>
                  <a:lnTo>
                    <a:pt x="9113" y="13608"/>
                  </a:lnTo>
                  <a:lnTo>
                    <a:pt x="8748" y="13547"/>
                  </a:lnTo>
                  <a:lnTo>
                    <a:pt x="8505" y="13608"/>
                  </a:lnTo>
                  <a:lnTo>
                    <a:pt x="8323" y="13668"/>
                  </a:lnTo>
                  <a:lnTo>
                    <a:pt x="8141" y="13851"/>
                  </a:lnTo>
                  <a:lnTo>
                    <a:pt x="8019" y="13972"/>
                  </a:lnTo>
                  <a:lnTo>
                    <a:pt x="7898" y="14397"/>
                  </a:lnTo>
                  <a:lnTo>
                    <a:pt x="7837" y="14823"/>
                  </a:lnTo>
                  <a:lnTo>
                    <a:pt x="7837" y="15187"/>
                  </a:lnTo>
                  <a:lnTo>
                    <a:pt x="7898" y="15491"/>
                  </a:lnTo>
                  <a:lnTo>
                    <a:pt x="8141" y="16159"/>
                  </a:lnTo>
                  <a:lnTo>
                    <a:pt x="8505" y="16706"/>
                  </a:lnTo>
                  <a:lnTo>
                    <a:pt x="8931" y="17252"/>
                  </a:lnTo>
                  <a:lnTo>
                    <a:pt x="8627" y="17374"/>
                  </a:lnTo>
                  <a:lnTo>
                    <a:pt x="8262" y="17435"/>
                  </a:lnTo>
                  <a:lnTo>
                    <a:pt x="7594" y="17435"/>
                  </a:lnTo>
                  <a:lnTo>
                    <a:pt x="7290" y="17313"/>
                  </a:lnTo>
                  <a:lnTo>
                    <a:pt x="6987" y="17192"/>
                  </a:lnTo>
                  <a:lnTo>
                    <a:pt x="6379" y="16827"/>
                  </a:lnTo>
                  <a:lnTo>
                    <a:pt x="6258" y="16706"/>
                  </a:lnTo>
                  <a:lnTo>
                    <a:pt x="5772" y="16706"/>
                  </a:lnTo>
                  <a:lnTo>
                    <a:pt x="5468" y="16888"/>
                  </a:lnTo>
                  <a:lnTo>
                    <a:pt x="5286" y="17070"/>
                  </a:lnTo>
                  <a:lnTo>
                    <a:pt x="5164" y="17374"/>
                  </a:lnTo>
                  <a:lnTo>
                    <a:pt x="5225" y="17678"/>
                  </a:lnTo>
                  <a:lnTo>
                    <a:pt x="5346" y="17981"/>
                  </a:lnTo>
                  <a:lnTo>
                    <a:pt x="5589" y="18224"/>
                  </a:lnTo>
                  <a:lnTo>
                    <a:pt x="6075" y="18528"/>
                  </a:lnTo>
                  <a:lnTo>
                    <a:pt x="6561" y="18771"/>
                  </a:lnTo>
                  <a:lnTo>
                    <a:pt x="7108" y="18893"/>
                  </a:lnTo>
                  <a:lnTo>
                    <a:pt x="7655" y="19014"/>
                  </a:lnTo>
                  <a:lnTo>
                    <a:pt x="8262" y="19622"/>
                  </a:lnTo>
                  <a:lnTo>
                    <a:pt x="8809" y="20350"/>
                  </a:lnTo>
                  <a:lnTo>
                    <a:pt x="9234" y="21019"/>
                  </a:lnTo>
                  <a:lnTo>
                    <a:pt x="9720" y="21748"/>
                  </a:lnTo>
                  <a:lnTo>
                    <a:pt x="10085" y="22537"/>
                  </a:lnTo>
                  <a:lnTo>
                    <a:pt x="10449" y="23327"/>
                  </a:lnTo>
                  <a:lnTo>
                    <a:pt x="10753" y="24117"/>
                  </a:lnTo>
                  <a:lnTo>
                    <a:pt x="11057" y="24906"/>
                  </a:lnTo>
                  <a:lnTo>
                    <a:pt x="11300" y="25878"/>
                  </a:lnTo>
                  <a:lnTo>
                    <a:pt x="11543" y="26850"/>
                  </a:lnTo>
                  <a:lnTo>
                    <a:pt x="11968" y="28794"/>
                  </a:lnTo>
                  <a:lnTo>
                    <a:pt x="12332" y="30799"/>
                  </a:lnTo>
                  <a:lnTo>
                    <a:pt x="12393" y="31528"/>
                  </a:lnTo>
                  <a:lnTo>
                    <a:pt x="12515" y="32196"/>
                  </a:lnTo>
                  <a:lnTo>
                    <a:pt x="11360" y="32257"/>
                  </a:lnTo>
                  <a:lnTo>
                    <a:pt x="9599" y="32317"/>
                  </a:lnTo>
                  <a:lnTo>
                    <a:pt x="9234" y="32317"/>
                  </a:lnTo>
                  <a:lnTo>
                    <a:pt x="8931" y="31345"/>
                  </a:lnTo>
                  <a:lnTo>
                    <a:pt x="8627" y="30374"/>
                  </a:lnTo>
                  <a:lnTo>
                    <a:pt x="8202" y="29462"/>
                  </a:lnTo>
                  <a:lnTo>
                    <a:pt x="7776" y="28490"/>
                  </a:lnTo>
                  <a:lnTo>
                    <a:pt x="7351" y="27579"/>
                  </a:lnTo>
                  <a:lnTo>
                    <a:pt x="6865" y="26668"/>
                  </a:lnTo>
                  <a:lnTo>
                    <a:pt x="5772" y="24906"/>
                  </a:lnTo>
                  <a:lnTo>
                    <a:pt x="4678" y="23206"/>
                  </a:lnTo>
                  <a:lnTo>
                    <a:pt x="3646" y="21383"/>
                  </a:lnTo>
                  <a:lnTo>
                    <a:pt x="3160" y="20472"/>
                  </a:lnTo>
                  <a:lnTo>
                    <a:pt x="2734" y="19561"/>
                  </a:lnTo>
                  <a:lnTo>
                    <a:pt x="2370" y="18589"/>
                  </a:lnTo>
                  <a:lnTo>
                    <a:pt x="2127" y="17617"/>
                  </a:lnTo>
                  <a:lnTo>
                    <a:pt x="1884" y="16706"/>
                  </a:lnTo>
                  <a:lnTo>
                    <a:pt x="1762" y="15734"/>
                  </a:lnTo>
                  <a:lnTo>
                    <a:pt x="1702" y="14762"/>
                  </a:lnTo>
                  <a:lnTo>
                    <a:pt x="1641" y="13790"/>
                  </a:lnTo>
                  <a:lnTo>
                    <a:pt x="1702" y="12818"/>
                  </a:lnTo>
                  <a:lnTo>
                    <a:pt x="1823" y="11907"/>
                  </a:lnTo>
                  <a:lnTo>
                    <a:pt x="2005" y="10935"/>
                  </a:lnTo>
                  <a:lnTo>
                    <a:pt x="2248" y="10024"/>
                  </a:lnTo>
                  <a:lnTo>
                    <a:pt x="2552" y="9112"/>
                  </a:lnTo>
                  <a:lnTo>
                    <a:pt x="2917" y="8201"/>
                  </a:lnTo>
                  <a:lnTo>
                    <a:pt x="3342" y="7351"/>
                  </a:lnTo>
                  <a:lnTo>
                    <a:pt x="3889" y="6500"/>
                  </a:lnTo>
                  <a:lnTo>
                    <a:pt x="4435" y="5711"/>
                  </a:lnTo>
                  <a:lnTo>
                    <a:pt x="5043" y="4982"/>
                  </a:lnTo>
                  <a:lnTo>
                    <a:pt x="5711" y="4314"/>
                  </a:lnTo>
                  <a:lnTo>
                    <a:pt x="6440" y="3706"/>
                  </a:lnTo>
                  <a:lnTo>
                    <a:pt x="7290" y="3099"/>
                  </a:lnTo>
                  <a:lnTo>
                    <a:pt x="8202" y="2673"/>
                  </a:lnTo>
                  <a:lnTo>
                    <a:pt x="9113" y="2309"/>
                  </a:lnTo>
                  <a:lnTo>
                    <a:pt x="10085" y="2005"/>
                  </a:lnTo>
                  <a:lnTo>
                    <a:pt x="11057" y="1823"/>
                  </a:lnTo>
                  <a:lnTo>
                    <a:pt x="12029" y="1701"/>
                  </a:lnTo>
                  <a:lnTo>
                    <a:pt x="13061" y="1641"/>
                  </a:lnTo>
                  <a:close/>
                  <a:moveTo>
                    <a:pt x="21262" y="33472"/>
                  </a:moveTo>
                  <a:lnTo>
                    <a:pt x="21505" y="33532"/>
                  </a:lnTo>
                  <a:lnTo>
                    <a:pt x="21444" y="33593"/>
                  </a:lnTo>
                  <a:lnTo>
                    <a:pt x="21141" y="33775"/>
                  </a:lnTo>
                  <a:lnTo>
                    <a:pt x="20655" y="33958"/>
                  </a:lnTo>
                  <a:lnTo>
                    <a:pt x="20108" y="34079"/>
                  </a:lnTo>
                  <a:lnTo>
                    <a:pt x="19075" y="34261"/>
                  </a:lnTo>
                  <a:lnTo>
                    <a:pt x="16706" y="34687"/>
                  </a:lnTo>
                  <a:lnTo>
                    <a:pt x="15491" y="34869"/>
                  </a:lnTo>
                  <a:lnTo>
                    <a:pt x="14276" y="34990"/>
                  </a:lnTo>
                  <a:lnTo>
                    <a:pt x="11968" y="35112"/>
                  </a:lnTo>
                  <a:lnTo>
                    <a:pt x="10814" y="35112"/>
                  </a:lnTo>
                  <a:lnTo>
                    <a:pt x="9659" y="35051"/>
                  </a:lnTo>
                  <a:lnTo>
                    <a:pt x="9174" y="34990"/>
                  </a:lnTo>
                  <a:lnTo>
                    <a:pt x="8688" y="34869"/>
                  </a:lnTo>
                  <a:lnTo>
                    <a:pt x="8445" y="34747"/>
                  </a:lnTo>
                  <a:lnTo>
                    <a:pt x="8262" y="34626"/>
                  </a:lnTo>
                  <a:lnTo>
                    <a:pt x="8080" y="34504"/>
                  </a:lnTo>
                  <a:lnTo>
                    <a:pt x="7959" y="34261"/>
                  </a:lnTo>
                  <a:lnTo>
                    <a:pt x="7959" y="34140"/>
                  </a:lnTo>
                  <a:lnTo>
                    <a:pt x="7959" y="34018"/>
                  </a:lnTo>
                  <a:lnTo>
                    <a:pt x="8141" y="33836"/>
                  </a:lnTo>
                  <a:lnTo>
                    <a:pt x="8627" y="33836"/>
                  </a:lnTo>
                  <a:lnTo>
                    <a:pt x="8870" y="33715"/>
                  </a:lnTo>
                  <a:lnTo>
                    <a:pt x="9113" y="33593"/>
                  </a:lnTo>
                  <a:lnTo>
                    <a:pt x="11360" y="33593"/>
                  </a:lnTo>
                  <a:lnTo>
                    <a:pt x="14944" y="33532"/>
                  </a:lnTo>
                  <a:lnTo>
                    <a:pt x="16706" y="33472"/>
                  </a:lnTo>
                  <a:close/>
                  <a:moveTo>
                    <a:pt x="20715" y="35415"/>
                  </a:moveTo>
                  <a:lnTo>
                    <a:pt x="20837" y="35658"/>
                  </a:lnTo>
                  <a:lnTo>
                    <a:pt x="20958" y="35719"/>
                  </a:lnTo>
                  <a:lnTo>
                    <a:pt x="20958" y="35841"/>
                  </a:lnTo>
                  <a:lnTo>
                    <a:pt x="20958" y="36023"/>
                  </a:lnTo>
                  <a:lnTo>
                    <a:pt x="20898" y="36266"/>
                  </a:lnTo>
                  <a:lnTo>
                    <a:pt x="20655" y="36448"/>
                  </a:lnTo>
                  <a:lnTo>
                    <a:pt x="20229" y="36630"/>
                  </a:lnTo>
                  <a:lnTo>
                    <a:pt x="19743" y="36752"/>
                  </a:lnTo>
                  <a:lnTo>
                    <a:pt x="18771" y="36873"/>
                  </a:lnTo>
                  <a:lnTo>
                    <a:pt x="16463" y="37177"/>
                  </a:lnTo>
                  <a:lnTo>
                    <a:pt x="14155" y="37359"/>
                  </a:lnTo>
                  <a:lnTo>
                    <a:pt x="11968" y="37420"/>
                  </a:lnTo>
                  <a:lnTo>
                    <a:pt x="10814" y="37481"/>
                  </a:lnTo>
                  <a:lnTo>
                    <a:pt x="9720" y="37359"/>
                  </a:lnTo>
                  <a:lnTo>
                    <a:pt x="9295" y="37299"/>
                  </a:lnTo>
                  <a:lnTo>
                    <a:pt x="8809" y="37238"/>
                  </a:lnTo>
                  <a:lnTo>
                    <a:pt x="8323" y="37056"/>
                  </a:lnTo>
                  <a:lnTo>
                    <a:pt x="8141" y="36934"/>
                  </a:lnTo>
                  <a:lnTo>
                    <a:pt x="7959" y="36813"/>
                  </a:lnTo>
                  <a:lnTo>
                    <a:pt x="7776" y="36570"/>
                  </a:lnTo>
                  <a:lnTo>
                    <a:pt x="7776" y="36387"/>
                  </a:lnTo>
                  <a:lnTo>
                    <a:pt x="7776" y="36266"/>
                  </a:lnTo>
                  <a:lnTo>
                    <a:pt x="7898" y="36144"/>
                  </a:lnTo>
                  <a:lnTo>
                    <a:pt x="7959" y="36084"/>
                  </a:lnTo>
                  <a:lnTo>
                    <a:pt x="8688" y="36084"/>
                  </a:lnTo>
                  <a:lnTo>
                    <a:pt x="8870" y="36023"/>
                  </a:lnTo>
                  <a:lnTo>
                    <a:pt x="9538" y="36144"/>
                  </a:lnTo>
                  <a:lnTo>
                    <a:pt x="10206" y="36205"/>
                  </a:lnTo>
                  <a:lnTo>
                    <a:pt x="11421" y="36205"/>
                  </a:lnTo>
                  <a:lnTo>
                    <a:pt x="14094" y="36084"/>
                  </a:lnTo>
                  <a:lnTo>
                    <a:pt x="16767" y="35901"/>
                  </a:lnTo>
                  <a:lnTo>
                    <a:pt x="18103" y="35780"/>
                  </a:lnTo>
                  <a:lnTo>
                    <a:pt x="19440" y="35598"/>
                  </a:lnTo>
                  <a:lnTo>
                    <a:pt x="20715" y="35415"/>
                  </a:lnTo>
                  <a:close/>
                  <a:moveTo>
                    <a:pt x="20655" y="37906"/>
                  </a:moveTo>
                  <a:lnTo>
                    <a:pt x="20715" y="37967"/>
                  </a:lnTo>
                  <a:lnTo>
                    <a:pt x="20715" y="38149"/>
                  </a:lnTo>
                  <a:lnTo>
                    <a:pt x="20594" y="38331"/>
                  </a:lnTo>
                  <a:lnTo>
                    <a:pt x="20472" y="38453"/>
                  </a:lnTo>
                  <a:lnTo>
                    <a:pt x="20290" y="38514"/>
                  </a:lnTo>
                  <a:lnTo>
                    <a:pt x="19986" y="38635"/>
                  </a:lnTo>
                  <a:lnTo>
                    <a:pt x="19075" y="38878"/>
                  </a:lnTo>
                  <a:lnTo>
                    <a:pt x="18164" y="39060"/>
                  </a:lnTo>
                  <a:lnTo>
                    <a:pt x="17131" y="39242"/>
                  </a:lnTo>
                  <a:lnTo>
                    <a:pt x="16159" y="39364"/>
                  </a:lnTo>
                  <a:lnTo>
                    <a:pt x="14155" y="39485"/>
                  </a:lnTo>
                  <a:lnTo>
                    <a:pt x="12150" y="39485"/>
                  </a:lnTo>
                  <a:lnTo>
                    <a:pt x="10145" y="39425"/>
                  </a:lnTo>
                  <a:lnTo>
                    <a:pt x="9356" y="39425"/>
                  </a:lnTo>
                  <a:lnTo>
                    <a:pt x="8991" y="39303"/>
                  </a:lnTo>
                  <a:lnTo>
                    <a:pt x="8809" y="39242"/>
                  </a:lnTo>
                  <a:lnTo>
                    <a:pt x="8627" y="39121"/>
                  </a:lnTo>
                  <a:lnTo>
                    <a:pt x="8505" y="38999"/>
                  </a:lnTo>
                  <a:lnTo>
                    <a:pt x="8505" y="38878"/>
                  </a:lnTo>
                  <a:lnTo>
                    <a:pt x="8505" y="38696"/>
                  </a:lnTo>
                  <a:lnTo>
                    <a:pt x="8627" y="38574"/>
                  </a:lnTo>
                  <a:lnTo>
                    <a:pt x="8809" y="38392"/>
                  </a:lnTo>
                  <a:lnTo>
                    <a:pt x="9295" y="38453"/>
                  </a:lnTo>
                  <a:lnTo>
                    <a:pt x="9842" y="38514"/>
                  </a:lnTo>
                  <a:lnTo>
                    <a:pt x="10814" y="38574"/>
                  </a:lnTo>
                  <a:lnTo>
                    <a:pt x="12089" y="38574"/>
                  </a:lnTo>
                  <a:lnTo>
                    <a:pt x="13304" y="38514"/>
                  </a:lnTo>
                  <a:lnTo>
                    <a:pt x="15795" y="38392"/>
                  </a:lnTo>
                  <a:lnTo>
                    <a:pt x="17071" y="38331"/>
                  </a:lnTo>
                  <a:lnTo>
                    <a:pt x="18285" y="38210"/>
                  </a:lnTo>
                  <a:lnTo>
                    <a:pt x="19440" y="38149"/>
                  </a:lnTo>
                  <a:lnTo>
                    <a:pt x="19986" y="38028"/>
                  </a:lnTo>
                  <a:lnTo>
                    <a:pt x="20533" y="37906"/>
                  </a:lnTo>
                  <a:close/>
                  <a:moveTo>
                    <a:pt x="12940" y="1"/>
                  </a:moveTo>
                  <a:lnTo>
                    <a:pt x="11786" y="61"/>
                  </a:lnTo>
                  <a:lnTo>
                    <a:pt x="10631" y="183"/>
                  </a:lnTo>
                  <a:lnTo>
                    <a:pt x="9538" y="426"/>
                  </a:lnTo>
                  <a:lnTo>
                    <a:pt x="8445" y="790"/>
                  </a:lnTo>
                  <a:lnTo>
                    <a:pt x="7351" y="1215"/>
                  </a:lnTo>
                  <a:lnTo>
                    <a:pt x="6440" y="1701"/>
                  </a:lnTo>
                  <a:lnTo>
                    <a:pt x="5589" y="2309"/>
                  </a:lnTo>
                  <a:lnTo>
                    <a:pt x="4800" y="2977"/>
                  </a:lnTo>
                  <a:lnTo>
                    <a:pt x="4010" y="3645"/>
                  </a:lnTo>
                  <a:lnTo>
                    <a:pt x="3342" y="4435"/>
                  </a:lnTo>
                  <a:lnTo>
                    <a:pt x="2734" y="5225"/>
                  </a:lnTo>
                  <a:lnTo>
                    <a:pt x="2188" y="6075"/>
                  </a:lnTo>
                  <a:lnTo>
                    <a:pt x="1702" y="6986"/>
                  </a:lnTo>
                  <a:lnTo>
                    <a:pt x="1216" y="7958"/>
                  </a:lnTo>
                  <a:lnTo>
                    <a:pt x="851" y="8930"/>
                  </a:lnTo>
                  <a:lnTo>
                    <a:pt x="548" y="9902"/>
                  </a:lnTo>
                  <a:lnTo>
                    <a:pt x="305" y="10935"/>
                  </a:lnTo>
                  <a:lnTo>
                    <a:pt x="122" y="11968"/>
                  </a:lnTo>
                  <a:lnTo>
                    <a:pt x="1" y="12939"/>
                  </a:lnTo>
                  <a:lnTo>
                    <a:pt x="1" y="13972"/>
                  </a:lnTo>
                  <a:lnTo>
                    <a:pt x="1" y="15005"/>
                  </a:lnTo>
                  <a:lnTo>
                    <a:pt x="122" y="16098"/>
                  </a:lnTo>
                  <a:lnTo>
                    <a:pt x="305" y="17192"/>
                  </a:lnTo>
                  <a:lnTo>
                    <a:pt x="548" y="18285"/>
                  </a:lnTo>
                  <a:lnTo>
                    <a:pt x="912" y="19318"/>
                  </a:lnTo>
                  <a:lnTo>
                    <a:pt x="1277" y="20350"/>
                  </a:lnTo>
                  <a:lnTo>
                    <a:pt x="1762" y="21383"/>
                  </a:lnTo>
                  <a:lnTo>
                    <a:pt x="2248" y="22355"/>
                  </a:lnTo>
                  <a:lnTo>
                    <a:pt x="2795" y="23327"/>
                  </a:lnTo>
                  <a:lnTo>
                    <a:pt x="3949" y="25210"/>
                  </a:lnTo>
                  <a:lnTo>
                    <a:pt x="5043" y="27033"/>
                  </a:lnTo>
                  <a:lnTo>
                    <a:pt x="5589" y="28004"/>
                  </a:lnTo>
                  <a:lnTo>
                    <a:pt x="6075" y="28976"/>
                  </a:lnTo>
                  <a:lnTo>
                    <a:pt x="6561" y="29948"/>
                  </a:lnTo>
                  <a:lnTo>
                    <a:pt x="6926" y="30981"/>
                  </a:lnTo>
                  <a:lnTo>
                    <a:pt x="7290" y="32014"/>
                  </a:lnTo>
                  <a:lnTo>
                    <a:pt x="7533" y="33107"/>
                  </a:lnTo>
                  <a:lnTo>
                    <a:pt x="7290" y="33289"/>
                  </a:lnTo>
                  <a:lnTo>
                    <a:pt x="7108" y="33472"/>
                  </a:lnTo>
                  <a:lnTo>
                    <a:pt x="6987" y="33715"/>
                  </a:lnTo>
                  <a:lnTo>
                    <a:pt x="6926" y="33958"/>
                  </a:lnTo>
                  <a:lnTo>
                    <a:pt x="6926" y="34140"/>
                  </a:lnTo>
                  <a:lnTo>
                    <a:pt x="6926" y="34383"/>
                  </a:lnTo>
                  <a:lnTo>
                    <a:pt x="6987" y="34626"/>
                  </a:lnTo>
                  <a:lnTo>
                    <a:pt x="7108" y="34869"/>
                  </a:lnTo>
                  <a:lnTo>
                    <a:pt x="7230" y="35051"/>
                  </a:lnTo>
                  <a:lnTo>
                    <a:pt x="7412" y="35294"/>
                  </a:lnTo>
                  <a:lnTo>
                    <a:pt x="7169" y="35415"/>
                  </a:lnTo>
                  <a:lnTo>
                    <a:pt x="6987" y="35598"/>
                  </a:lnTo>
                  <a:lnTo>
                    <a:pt x="6865" y="35780"/>
                  </a:lnTo>
                  <a:lnTo>
                    <a:pt x="6804" y="36023"/>
                  </a:lnTo>
                  <a:lnTo>
                    <a:pt x="6683" y="36448"/>
                  </a:lnTo>
                  <a:lnTo>
                    <a:pt x="6744" y="36873"/>
                  </a:lnTo>
                  <a:lnTo>
                    <a:pt x="6926" y="37238"/>
                  </a:lnTo>
                  <a:lnTo>
                    <a:pt x="7108" y="37542"/>
                  </a:lnTo>
                  <a:lnTo>
                    <a:pt x="7351" y="37785"/>
                  </a:lnTo>
                  <a:lnTo>
                    <a:pt x="7169" y="38088"/>
                  </a:lnTo>
                  <a:lnTo>
                    <a:pt x="7108" y="38392"/>
                  </a:lnTo>
                  <a:lnTo>
                    <a:pt x="7047" y="38757"/>
                  </a:lnTo>
                  <a:lnTo>
                    <a:pt x="7108" y="39121"/>
                  </a:lnTo>
                  <a:lnTo>
                    <a:pt x="7230" y="39425"/>
                  </a:lnTo>
                  <a:lnTo>
                    <a:pt x="7351" y="39789"/>
                  </a:lnTo>
                  <a:lnTo>
                    <a:pt x="7594" y="40032"/>
                  </a:lnTo>
                  <a:lnTo>
                    <a:pt x="7837" y="40275"/>
                  </a:lnTo>
                  <a:lnTo>
                    <a:pt x="8202" y="40518"/>
                  </a:lnTo>
                  <a:lnTo>
                    <a:pt x="8627" y="40700"/>
                  </a:lnTo>
                  <a:lnTo>
                    <a:pt x="9113" y="40761"/>
                  </a:lnTo>
                  <a:lnTo>
                    <a:pt x="9599" y="40822"/>
                  </a:lnTo>
                  <a:lnTo>
                    <a:pt x="11117" y="40883"/>
                  </a:lnTo>
                  <a:lnTo>
                    <a:pt x="11057" y="41186"/>
                  </a:lnTo>
                  <a:lnTo>
                    <a:pt x="11117" y="41429"/>
                  </a:lnTo>
                  <a:lnTo>
                    <a:pt x="11300" y="41733"/>
                  </a:lnTo>
                  <a:lnTo>
                    <a:pt x="11421" y="41976"/>
                  </a:lnTo>
                  <a:lnTo>
                    <a:pt x="11664" y="42158"/>
                  </a:lnTo>
                  <a:lnTo>
                    <a:pt x="11846" y="42280"/>
                  </a:lnTo>
                  <a:lnTo>
                    <a:pt x="12332" y="42523"/>
                  </a:lnTo>
                  <a:lnTo>
                    <a:pt x="12879" y="42644"/>
                  </a:lnTo>
                  <a:lnTo>
                    <a:pt x="13426" y="42705"/>
                  </a:lnTo>
                  <a:lnTo>
                    <a:pt x="14033" y="42766"/>
                  </a:lnTo>
                  <a:lnTo>
                    <a:pt x="14641" y="42766"/>
                  </a:lnTo>
                  <a:lnTo>
                    <a:pt x="15248" y="42705"/>
                  </a:lnTo>
                  <a:lnTo>
                    <a:pt x="15856" y="42584"/>
                  </a:lnTo>
                  <a:lnTo>
                    <a:pt x="16402" y="42462"/>
                  </a:lnTo>
                  <a:lnTo>
                    <a:pt x="16949" y="42219"/>
                  </a:lnTo>
                  <a:lnTo>
                    <a:pt x="17435" y="41855"/>
                  </a:lnTo>
                  <a:lnTo>
                    <a:pt x="17921" y="41490"/>
                  </a:lnTo>
                  <a:lnTo>
                    <a:pt x="18042" y="41247"/>
                  </a:lnTo>
                  <a:lnTo>
                    <a:pt x="18164" y="41004"/>
                  </a:lnTo>
                  <a:lnTo>
                    <a:pt x="18164" y="40761"/>
                  </a:lnTo>
                  <a:lnTo>
                    <a:pt x="18103" y="40518"/>
                  </a:lnTo>
                  <a:lnTo>
                    <a:pt x="19197" y="40275"/>
                  </a:lnTo>
                  <a:lnTo>
                    <a:pt x="20169" y="40032"/>
                  </a:lnTo>
                  <a:lnTo>
                    <a:pt x="20715" y="39789"/>
                  </a:lnTo>
                  <a:lnTo>
                    <a:pt x="21141" y="39546"/>
                  </a:lnTo>
                  <a:lnTo>
                    <a:pt x="21323" y="39364"/>
                  </a:lnTo>
                  <a:lnTo>
                    <a:pt x="21505" y="39182"/>
                  </a:lnTo>
                  <a:lnTo>
                    <a:pt x="21626" y="38999"/>
                  </a:lnTo>
                  <a:lnTo>
                    <a:pt x="21748" y="38696"/>
                  </a:lnTo>
                  <a:lnTo>
                    <a:pt x="21809" y="38392"/>
                  </a:lnTo>
                  <a:lnTo>
                    <a:pt x="21748" y="38088"/>
                  </a:lnTo>
                  <a:lnTo>
                    <a:pt x="21626" y="37785"/>
                  </a:lnTo>
                  <a:lnTo>
                    <a:pt x="21444" y="37542"/>
                  </a:lnTo>
                  <a:lnTo>
                    <a:pt x="21687" y="37359"/>
                  </a:lnTo>
                  <a:lnTo>
                    <a:pt x="21930" y="37177"/>
                  </a:lnTo>
                  <a:lnTo>
                    <a:pt x="22173" y="36934"/>
                  </a:lnTo>
                  <a:lnTo>
                    <a:pt x="22295" y="36630"/>
                  </a:lnTo>
                  <a:lnTo>
                    <a:pt x="22477" y="36205"/>
                  </a:lnTo>
                  <a:lnTo>
                    <a:pt x="22538" y="35719"/>
                  </a:lnTo>
                  <a:lnTo>
                    <a:pt x="22477" y="35294"/>
                  </a:lnTo>
                  <a:lnTo>
                    <a:pt x="22295" y="34869"/>
                  </a:lnTo>
                  <a:lnTo>
                    <a:pt x="22598" y="34565"/>
                  </a:lnTo>
                  <a:lnTo>
                    <a:pt x="22841" y="34201"/>
                  </a:lnTo>
                  <a:lnTo>
                    <a:pt x="23024" y="33836"/>
                  </a:lnTo>
                  <a:lnTo>
                    <a:pt x="23084" y="33411"/>
                  </a:lnTo>
                  <a:lnTo>
                    <a:pt x="23024" y="33046"/>
                  </a:lnTo>
                  <a:lnTo>
                    <a:pt x="22902" y="32803"/>
                  </a:lnTo>
                  <a:lnTo>
                    <a:pt x="22781" y="32500"/>
                  </a:lnTo>
                  <a:lnTo>
                    <a:pt x="22598" y="32317"/>
                  </a:lnTo>
                  <a:lnTo>
                    <a:pt x="22416" y="32135"/>
                  </a:lnTo>
                  <a:lnTo>
                    <a:pt x="22112" y="31953"/>
                  </a:lnTo>
                  <a:lnTo>
                    <a:pt x="21869" y="31892"/>
                  </a:lnTo>
                  <a:lnTo>
                    <a:pt x="21444" y="31892"/>
                  </a:lnTo>
                  <a:lnTo>
                    <a:pt x="22416" y="30252"/>
                  </a:lnTo>
                  <a:lnTo>
                    <a:pt x="23449" y="28612"/>
                  </a:lnTo>
                  <a:lnTo>
                    <a:pt x="24117" y="27701"/>
                  </a:lnTo>
                  <a:lnTo>
                    <a:pt x="24725" y="26850"/>
                  </a:lnTo>
                  <a:lnTo>
                    <a:pt x="26122" y="25089"/>
                  </a:lnTo>
                  <a:lnTo>
                    <a:pt x="27519" y="23327"/>
                  </a:lnTo>
                  <a:lnTo>
                    <a:pt x="28126" y="22416"/>
                  </a:lnTo>
                  <a:lnTo>
                    <a:pt x="28734" y="21505"/>
                  </a:lnTo>
                  <a:lnTo>
                    <a:pt x="29220" y="20533"/>
                  </a:lnTo>
                  <a:lnTo>
                    <a:pt x="29645" y="19561"/>
                  </a:lnTo>
                  <a:lnTo>
                    <a:pt x="30009" y="18528"/>
                  </a:lnTo>
                  <a:lnTo>
                    <a:pt x="30192" y="17374"/>
                  </a:lnTo>
                  <a:lnTo>
                    <a:pt x="30313" y="16402"/>
                  </a:lnTo>
                  <a:lnTo>
                    <a:pt x="30313" y="15430"/>
                  </a:lnTo>
                  <a:lnTo>
                    <a:pt x="30313" y="14458"/>
                  </a:lnTo>
                  <a:lnTo>
                    <a:pt x="30192" y="13486"/>
                  </a:lnTo>
                  <a:lnTo>
                    <a:pt x="30009" y="12514"/>
                  </a:lnTo>
                  <a:lnTo>
                    <a:pt x="29766" y="11542"/>
                  </a:lnTo>
                  <a:lnTo>
                    <a:pt x="29463" y="10631"/>
                  </a:lnTo>
                  <a:lnTo>
                    <a:pt x="29098" y="9659"/>
                  </a:lnTo>
                  <a:lnTo>
                    <a:pt x="28673" y="8809"/>
                  </a:lnTo>
                  <a:lnTo>
                    <a:pt x="28248" y="7898"/>
                  </a:lnTo>
                  <a:lnTo>
                    <a:pt x="27701" y="7108"/>
                  </a:lnTo>
                  <a:lnTo>
                    <a:pt x="27154" y="6257"/>
                  </a:lnTo>
                  <a:lnTo>
                    <a:pt x="26486" y="5528"/>
                  </a:lnTo>
                  <a:lnTo>
                    <a:pt x="25818" y="4799"/>
                  </a:lnTo>
                  <a:lnTo>
                    <a:pt x="25150" y="4131"/>
                  </a:lnTo>
                  <a:lnTo>
                    <a:pt x="24360" y="3463"/>
                  </a:lnTo>
                  <a:lnTo>
                    <a:pt x="23510" y="2856"/>
                  </a:lnTo>
                  <a:lnTo>
                    <a:pt x="22538" y="2309"/>
                  </a:lnTo>
                  <a:lnTo>
                    <a:pt x="21566" y="1762"/>
                  </a:lnTo>
                  <a:lnTo>
                    <a:pt x="20594" y="1337"/>
                  </a:lnTo>
                  <a:lnTo>
                    <a:pt x="19561" y="972"/>
                  </a:lnTo>
                  <a:lnTo>
                    <a:pt x="18528" y="669"/>
                  </a:lnTo>
                  <a:lnTo>
                    <a:pt x="17435" y="426"/>
                  </a:lnTo>
                  <a:lnTo>
                    <a:pt x="16342" y="244"/>
                  </a:lnTo>
                  <a:lnTo>
                    <a:pt x="15248" y="122"/>
                  </a:lnTo>
                  <a:lnTo>
                    <a:pt x="14094" y="61"/>
                  </a:lnTo>
                  <a:lnTo>
                    <a:pt x="12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25;p69">
              <a:extLst>
                <a:ext uri="{FF2B5EF4-FFF2-40B4-BE49-F238E27FC236}">
                  <a16:creationId xmlns:a16="http://schemas.microsoft.com/office/drawing/2014/main" id="{66DA0B5E-9F4E-E033-C55B-F20CE85965AA}"/>
                </a:ext>
              </a:extLst>
            </p:cNvPr>
            <p:cNvSpPr/>
            <p:nvPr/>
          </p:nvSpPr>
          <p:spPr>
            <a:xfrm>
              <a:off x="4546127" y="2171174"/>
              <a:ext cx="128386" cy="42446"/>
            </a:xfrm>
            <a:custGeom>
              <a:avLst/>
              <a:gdLst/>
              <a:ahLst/>
              <a:cxnLst/>
              <a:rect l="l" t="t" r="r" b="b"/>
              <a:pathLst>
                <a:path w="6987" h="2310" extrusionOk="0">
                  <a:moveTo>
                    <a:pt x="1337" y="1"/>
                  </a:moveTo>
                  <a:lnTo>
                    <a:pt x="912" y="62"/>
                  </a:lnTo>
                  <a:lnTo>
                    <a:pt x="547" y="183"/>
                  </a:lnTo>
                  <a:lnTo>
                    <a:pt x="365" y="305"/>
                  </a:lnTo>
                  <a:lnTo>
                    <a:pt x="243" y="426"/>
                  </a:lnTo>
                  <a:lnTo>
                    <a:pt x="122" y="608"/>
                  </a:lnTo>
                  <a:lnTo>
                    <a:pt x="61" y="791"/>
                  </a:lnTo>
                  <a:lnTo>
                    <a:pt x="0" y="1034"/>
                  </a:lnTo>
                  <a:lnTo>
                    <a:pt x="61" y="1216"/>
                  </a:lnTo>
                  <a:lnTo>
                    <a:pt x="183" y="1398"/>
                  </a:lnTo>
                  <a:lnTo>
                    <a:pt x="304" y="1580"/>
                  </a:lnTo>
                  <a:lnTo>
                    <a:pt x="486" y="1641"/>
                  </a:lnTo>
                  <a:lnTo>
                    <a:pt x="790" y="1641"/>
                  </a:lnTo>
                  <a:lnTo>
                    <a:pt x="972" y="1580"/>
                  </a:lnTo>
                  <a:lnTo>
                    <a:pt x="1033" y="1580"/>
                  </a:lnTo>
                  <a:lnTo>
                    <a:pt x="1033" y="1519"/>
                  </a:lnTo>
                  <a:lnTo>
                    <a:pt x="1155" y="1580"/>
                  </a:lnTo>
                  <a:lnTo>
                    <a:pt x="1884" y="1702"/>
                  </a:lnTo>
                  <a:lnTo>
                    <a:pt x="3220" y="1945"/>
                  </a:lnTo>
                  <a:lnTo>
                    <a:pt x="4799" y="2188"/>
                  </a:lnTo>
                  <a:lnTo>
                    <a:pt x="5589" y="2309"/>
                  </a:lnTo>
                  <a:lnTo>
                    <a:pt x="6014" y="2309"/>
                  </a:lnTo>
                  <a:lnTo>
                    <a:pt x="6379" y="2248"/>
                  </a:lnTo>
                  <a:lnTo>
                    <a:pt x="6622" y="2127"/>
                  </a:lnTo>
                  <a:lnTo>
                    <a:pt x="6804" y="1945"/>
                  </a:lnTo>
                  <a:lnTo>
                    <a:pt x="6925" y="1762"/>
                  </a:lnTo>
                  <a:lnTo>
                    <a:pt x="6986" y="1519"/>
                  </a:lnTo>
                  <a:lnTo>
                    <a:pt x="6986" y="1277"/>
                  </a:lnTo>
                  <a:lnTo>
                    <a:pt x="6925" y="1034"/>
                  </a:lnTo>
                  <a:lnTo>
                    <a:pt x="6804" y="851"/>
                  </a:lnTo>
                  <a:lnTo>
                    <a:pt x="6622" y="669"/>
                  </a:lnTo>
                  <a:lnTo>
                    <a:pt x="6136" y="487"/>
                  </a:lnTo>
                  <a:lnTo>
                    <a:pt x="5650" y="365"/>
                  </a:lnTo>
                  <a:lnTo>
                    <a:pt x="4678" y="244"/>
                  </a:lnTo>
                  <a:lnTo>
                    <a:pt x="2977" y="122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26;p69">
              <a:extLst>
                <a:ext uri="{FF2B5EF4-FFF2-40B4-BE49-F238E27FC236}">
                  <a16:creationId xmlns:a16="http://schemas.microsoft.com/office/drawing/2014/main" id="{0C161A89-8B98-5BA5-52F4-45EA5ACC51E4}"/>
                </a:ext>
              </a:extLst>
            </p:cNvPr>
            <p:cNvSpPr/>
            <p:nvPr/>
          </p:nvSpPr>
          <p:spPr>
            <a:xfrm>
              <a:off x="4624259" y="1973603"/>
              <a:ext cx="98251" cy="77046"/>
            </a:xfrm>
            <a:custGeom>
              <a:avLst/>
              <a:gdLst/>
              <a:ahLst/>
              <a:cxnLst/>
              <a:rect l="l" t="t" r="r" b="b"/>
              <a:pathLst>
                <a:path w="5347" h="4193" extrusionOk="0">
                  <a:moveTo>
                    <a:pt x="365" y="1"/>
                  </a:moveTo>
                  <a:lnTo>
                    <a:pt x="183" y="62"/>
                  </a:lnTo>
                  <a:lnTo>
                    <a:pt x="122" y="183"/>
                  </a:lnTo>
                  <a:lnTo>
                    <a:pt x="1" y="426"/>
                  </a:lnTo>
                  <a:lnTo>
                    <a:pt x="1" y="669"/>
                  </a:lnTo>
                  <a:lnTo>
                    <a:pt x="61" y="851"/>
                  </a:lnTo>
                  <a:lnTo>
                    <a:pt x="122" y="1094"/>
                  </a:lnTo>
                  <a:lnTo>
                    <a:pt x="365" y="1459"/>
                  </a:lnTo>
                  <a:lnTo>
                    <a:pt x="851" y="1884"/>
                  </a:lnTo>
                  <a:lnTo>
                    <a:pt x="1337" y="2370"/>
                  </a:lnTo>
                  <a:lnTo>
                    <a:pt x="1884" y="2856"/>
                  </a:lnTo>
                  <a:lnTo>
                    <a:pt x="2977" y="3646"/>
                  </a:lnTo>
                  <a:lnTo>
                    <a:pt x="3524" y="3949"/>
                  </a:lnTo>
                  <a:lnTo>
                    <a:pt x="4010" y="4132"/>
                  </a:lnTo>
                  <a:lnTo>
                    <a:pt x="4557" y="4192"/>
                  </a:lnTo>
                  <a:lnTo>
                    <a:pt x="4739" y="4132"/>
                  </a:lnTo>
                  <a:lnTo>
                    <a:pt x="4921" y="4071"/>
                  </a:lnTo>
                  <a:lnTo>
                    <a:pt x="5103" y="3889"/>
                  </a:lnTo>
                  <a:lnTo>
                    <a:pt x="5225" y="3767"/>
                  </a:lnTo>
                  <a:lnTo>
                    <a:pt x="5346" y="3585"/>
                  </a:lnTo>
                  <a:lnTo>
                    <a:pt x="5346" y="3342"/>
                  </a:lnTo>
                  <a:lnTo>
                    <a:pt x="5346" y="3160"/>
                  </a:lnTo>
                  <a:lnTo>
                    <a:pt x="5225" y="2917"/>
                  </a:lnTo>
                  <a:lnTo>
                    <a:pt x="5043" y="2613"/>
                  </a:lnTo>
                  <a:lnTo>
                    <a:pt x="4860" y="2431"/>
                  </a:lnTo>
                  <a:lnTo>
                    <a:pt x="4617" y="2248"/>
                  </a:lnTo>
                  <a:lnTo>
                    <a:pt x="4010" y="1945"/>
                  </a:lnTo>
                  <a:lnTo>
                    <a:pt x="2916" y="1276"/>
                  </a:lnTo>
                  <a:lnTo>
                    <a:pt x="1884" y="608"/>
                  </a:lnTo>
                  <a:lnTo>
                    <a:pt x="1337" y="244"/>
                  </a:lnTo>
                  <a:lnTo>
                    <a:pt x="973" y="6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27;p69">
              <a:extLst>
                <a:ext uri="{FF2B5EF4-FFF2-40B4-BE49-F238E27FC236}">
                  <a16:creationId xmlns:a16="http://schemas.microsoft.com/office/drawing/2014/main" id="{98E8A925-3396-237C-F683-C749D6128992}"/>
                </a:ext>
              </a:extLst>
            </p:cNvPr>
            <p:cNvSpPr/>
            <p:nvPr/>
          </p:nvSpPr>
          <p:spPr>
            <a:xfrm>
              <a:off x="4834105" y="1832959"/>
              <a:ext cx="44670" cy="107181"/>
            </a:xfrm>
            <a:custGeom>
              <a:avLst/>
              <a:gdLst/>
              <a:ahLst/>
              <a:cxnLst/>
              <a:rect l="l" t="t" r="r" b="b"/>
              <a:pathLst>
                <a:path w="2431" h="5833" extrusionOk="0">
                  <a:moveTo>
                    <a:pt x="365" y="1"/>
                  </a:moveTo>
                  <a:lnTo>
                    <a:pt x="183" y="122"/>
                  </a:lnTo>
                  <a:lnTo>
                    <a:pt x="62" y="244"/>
                  </a:lnTo>
                  <a:lnTo>
                    <a:pt x="1" y="426"/>
                  </a:lnTo>
                  <a:lnTo>
                    <a:pt x="1" y="669"/>
                  </a:lnTo>
                  <a:lnTo>
                    <a:pt x="426" y="2977"/>
                  </a:lnTo>
                  <a:lnTo>
                    <a:pt x="608" y="4132"/>
                  </a:lnTo>
                  <a:lnTo>
                    <a:pt x="730" y="4678"/>
                  </a:lnTo>
                  <a:lnTo>
                    <a:pt x="912" y="5286"/>
                  </a:lnTo>
                  <a:lnTo>
                    <a:pt x="1034" y="5529"/>
                  </a:lnTo>
                  <a:lnTo>
                    <a:pt x="1277" y="5711"/>
                  </a:lnTo>
                  <a:lnTo>
                    <a:pt x="1580" y="5832"/>
                  </a:lnTo>
                  <a:lnTo>
                    <a:pt x="1884" y="5832"/>
                  </a:lnTo>
                  <a:lnTo>
                    <a:pt x="2127" y="5650"/>
                  </a:lnTo>
                  <a:lnTo>
                    <a:pt x="2309" y="5407"/>
                  </a:lnTo>
                  <a:lnTo>
                    <a:pt x="2431" y="5164"/>
                  </a:lnTo>
                  <a:lnTo>
                    <a:pt x="2370" y="4860"/>
                  </a:lnTo>
                  <a:lnTo>
                    <a:pt x="2309" y="4253"/>
                  </a:lnTo>
                  <a:lnTo>
                    <a:pt x="2127" y="3706"/>
                  </a:lnTo>
                  <a:lnTo>
                    <a:pt x="1763" y="2613"/>
                  </a:lnTo>
                  <a:lnTo>
                    <a:pt x="1034" y="365"/>
                  </a:lnTo>
                  <a:lnTo>
                    <a:pt x="973" y="183"/>
                  </a:lnTo>
                  <a:lnTo>
                    <a:pt x="791" y="6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28;p69">
              <a:extLst>
                <a:ext uri="{FF2B5EF4-FFF2-40B4-BE49-F238E27FC236}">
                  <a16:creationId xmlns:a16="http://schemas.microsoft.com/office/drawing/2014/main" id="{53F3409C-3994-B663-9CFD-ADE9A0E0CF3C}"/>
                </a:ext>
              </a:extLst>
            </p:cNvPr>
            <p:cNvSpPr/>
            <p:nvPr/>
          </p:nvSpPr>
          <p:spPr>
            <a:xfrm>
              <a:off x="4962475" y="1836321"/>
              <a:ext cx="29051" cy="73684"/>
            </a:xfrm>
            <a:custGeom>
              <a:avLst/>
              <a:gdLst/>
              <a:ahLst/>
              <a:cxnLst/>
              <a:rect l="l" t="t" r="r" b="b"/>
              <a:pathLst>
                <a:path w="1581" h="4010" extrusionOk="0">
                  <a:moveTo>
                    <a:pt x="487" y="0"/>
                  </a:moveTo>
                  <a:lnTo>
                    <a:pt x="304" y="61"/>
                  </a:lnTo>
                  <a:lnTo>
                    <a:pt x="122" y="182"/>
                  </a:lnTo>
                  <a:lnTo>
                    <a:pt x="61" y="365"/>
                  </a:lnTo>
                  <a:lnTo>
                    <a:pt x="1" y="547"/>
                  </a:lnTo>
                  <a:lnTo>
                    <a:pt x="122" y="1944"/>
                  </a:lnTo>
                  <a:lnTo>
                    <a:pt x="183" y="2673"/>
                  </a:lnTo>
                  <a:lnTo>
                    <a:pt x="244" y="3098"/>
                  </a:lnTo>
                  <a:lnTo>
                    <a:pt x="304" y="3523"/>
                  </a:lnTo>
                  <a:lnTo>
                    <a:pt x="365" y="3766"/>
                  </a:lnTo>
                  <a:lnTo>
                    <a:pt x="547" y="3888"/>
                  </a:lnTo>
                  <a:lnTo>
                    <a:pt x="790" y="4009"/>
                  </a:lnTo>
                  <a:lnTo>
                    <a:pt x="1033" y="4009"/>
                  </a:lnTo>
                  <a:lnTo>
                    <a:pt x="1216" y="3949"/>
                  </a:lnTo>
                  <a:lnTo>
                    <a:pt x="1398" y="3766"/>
                  </a:lnTo>
                  <a:lnTo>
                    <a:pt x="1519" y="3584"/>
                  </a:lnTo>
                  <a:lnTo>
                    <a:pt x="1580" y="3341"/>
                  </a:lnTo>
                  <a:lnTo>
                    <a:pt x="1459" y="2491"/>
                  </a:lnTo>
                  <a:lnTo>
                    <a:pt x="1337" y="1822"/>
                  </a:lnTo>
                  <a:lnTo>
                    <a:pt x="1033" y="365"/>
                  </a:lnTo>
                  <a:lnTo>
                    <a:pt x="973" y="243"/>
                  </a:lnTo>
                  <a:lnTo>
                    <a:pt x="790" y="122"/>
                  </a:lnTo>
                  <a:lnTo>
                    <a:pt x="669" y="61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29;p69">
              <a:extLst>
                <a:ext uri="{FF2B5EF4-FFF2-40B4-BE49-F238E27FC236}">
                  <a16:creationId xmlns:a16="http://schemas.microsoft.com/office/drawing/2014/main" id="{B377ABA4-DD89-8FC8-EBE9-55B38D1CF648}"/>
                </a:ext>
              </a:extLst>
            </p:cNvPr>
            <p:cNvSpPr/>
            <p:nvPr/>
          </p:nvSpPr>
          <p:spPr>
            <a:xfrm>
              <a:off x="5196889" y="1909988"/>
              <a:ext cx="48014" cy="82614"/>
            </a:xfrm>
            <a:custGeom>
              <a:avLst/>
              <a:gdLst/>
              <a:ahLst/>
              <a:cxnLst/>
              <a:rect l="l" t="t" r="r" b="b"/>
              <a:pathLst>
                <a:path w="2613" h="4496" extrusionOk="0">
                  <a:moveTo>
                    <a:pt x="1944" y="0"/>
                  </a:moveTo>
                  <a:lnTo>
                    <a:pt x="1762" y="61"/>
                  </a:lnTo>
                  <a:lnTo>
                    <a:pt x="1641" y="243"/>
                  </a:lnTo>
                  <a:lnTo>
                    <a:pt x="790" y="1883"/>
                  </a:lnTo>
                  <a:lnTo>
                    <a:pt x="365" y="2734"/>
                  </a:lnTo>
                  <a:lnTo>
                    <a:pt x="183" y="3220"/>
                  </a:lnTo>
                  <a:lnTo>
                    <a:pt x="0" y="3706"/>
                  </a:lnTo>
                  <a:lnTo>
                    <a:pt x="0" y="3949"/>
                  </a:lnTo>
                  <a:lnTo>
                    <a:pt x="61" y="4131"/>
                  </a:lnTo>
                  <a:lnTo>
                    <a:pt x="183" y="4313"/>
                  </a:lnTo>
                  <a:lnTo>
                    <a:pt x="365" y="4435"/>
                  </a:lnTo>
                  <a:lnTo>
                    <a:pt x="547" y="4495"/>
                  </a:lnTo>
                  <a:lnTo>
                    <a:pt x="790" y="4435"/>
                  </a:lnTo>
                  <a:lnTo>
                    <a:pt x="972" y="4313"/>
                  </a:lnTo>
                  <a:lnTo>
                    <a:pt x="1094" y="4192"/>
                  </a:lnTo>
                  <a:lnTo>
                    <a:pt x="1337" y="3706"/>
                  </a:lnTo>
                  <a:lnTo>
                    <a:pt x="1580" y="3220"/>
                  </a:lnTo>
                  <a:lnTo>
                    <a:pt x="1884" y="2369"/>
                  </a:lnTo>
                  <a:lnTo>
                    <a:pt x="2613" y="608"/>
                  </a:lnTo>
                  <a:lnTo>
                    <a:pt x="2613" y="426"/>
                  </a:lnTo>
                  <a:lnTo>
                    <a:pt x="2552" y="243"/>
                  </a:lnTo>
                  <a:lnTo>
                    <a:pt x="2430" y="122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30;p69">
              <a:extLst>
                <a:ext uri="{FF2B5EF4-FFF2-40B4-BE49-F238E27FC236}">
                  <a16:creationId xmlns:a16="http://schemas.microsoft.com/office/drawing/2014/main" id="{719ED00D-B3B9-AC67-015A-9E604517A5AD}"/>
                </a:ext>
              </a:extLst>
            </p:cNvPr>
            <p:cNvSpPr/>
            <p:nvPr/>
          </p:nvSpPr>
          <p:spPr>
            <a:xfrm>
              <a:off x="5336413" y="2043925"/>
              <a:ext cx="72581" cy="54721"/>
            </a:xfrm>
            <a:custGeom>
              <a:avLst/>
              <a:gdLst/>
              <a:ahLst/>
              <a:cxnLst/>
              <a:rect l="l" t="t" r="r" b="b"/>
              <a:pathLst>
                <a:path w="3950" h="2978" extrusionOk="0">
                  <a:moveTo>
                    <a:pt x="3342" y="1"/>
                  </a:moveTo>
                  <a:lnTo>
                    <a:pt x="3099" y="62"/>
                  </a:lnTo>
                  <a:lnTo>
                    <a:pt x="1702" y="791"/>
                  </a:lnTo>
                  <a:lnTo>
                    <a:pt x="365" y="1641"/>
                  </a:lnTo>
                  <a:lnTo>
                    <a:pt x="183" y="1823"/>
                  </a:lnTo>
                  <a:lnTo>
                    <a:pt x="61" y="2066"/>
                  </a:lnTo>
                  <a:lnTo>
                    <a:pt x="1" y="2370"/>
                  </a:lnTo>
                  <a:lnTo>
                    <a:pt x="122" y="2613"/>
                  </a:lnTo>
                  <a:lnTo>
                    <a:pt x="304" y="2856"/>
                  </a:lnTo>
                  <a:lnTo>
                    <a:pt x="547" y="2977"/>
                  </a:lnTo>
                  <a:lnTo>
                    <a:pt x="851" y="2977"/>
                  </a:lnTo>
                  <a:lnTo>
                    <a:pt x="1094" y="2856"/>
                  </a:lnTo>
                  <a:lnTo>
                    <a:pt x="2431" y="2005"/>
                  </a:lnTo>
                  <a:lnTo>
                    <a:pt x="3706" y="1033"/>
                  </a:lnTo>
                  <a:lnTo>
                    <a:pt x="3828" y="912"/>
                  </a:lnTo>
                  <a:lnTo>
                    <a:pt x="3949" y="730"/>
                  </a:lnTo>
                  <a:lnTo>
                    <a:pt x="3949" y="487"/>
                  </a:lnTo>
                  <a:lnTo>
                    <a:pt x="3888" y="244"/>
                  </a:lnTo>
                  <a:lnTo>
                    <a:pt x="3706" y="122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31;p69">
              <a:extLst>
                <a:ext uri="{FF2B5EF4-FFF2-40B4-BE49-F238E27FC236}">
                  <a16:creationId xmlns:a16="http://schemas.microsoft.com/office/drawing/2014/main" id="{2556DA45-D52A-0C36-E456-99B08764FB55}"/>
                </a:ext>
              </a:extLst>
            </p:cNvPr>
            <p:cNvSpPr/>
            <p:nvPr/>
          </p:nvSpPr>
          <p:spPr>
            <a:xfrm>
              <a:off x="5316329" y="2222533"/>
              <a:ext cx="102698" cy="32377"/>
            </a:xfrm>
            <a:custGeom>
              <a:avLst/>
              <a:gdLst/>
              <a:ahLst/>
              <a:cxnLst/>
              <a:rect l="l" t="t" r="r" b="b"/>
              <a:pathLst>
                <a:path w="5589" h="1762" extrusionOk="0">
                  <a:moveTo>
                    <a:pt x="4435" y="0"/>
                  </a:moveTo>
                  <a:lnTo>
                    <a:pt x="3827" y="61"/>
                  </a:lnTo>
                  <a:lnTo>
                    <a:pt x="2734" y="122"/>
                  </a:lnTo>
                  <a:lnTo>
                    <a:pt x="304" y="122"/>
                  </a:lnTo>
                  <a:lnTo>
                    <a:pt x="183" y="243"/>
                  </a:lnTo>
                  <a:lnTo>
                    <a:pt x="61" y="365"/>
                  </a:lnTo>
                  <a:lnTo>
                    <a:pt x="0" y="608"/>
                  </a:lnTo>
                  <a:lnTo>
                    <a:pt x="0" y="790"/>
                  </a:lnTo>
                  <a:lnTo>
                    <a:pt x="61" y="972"/>
                  </a:lnTo>
                  <a:lnTo>
                    <a:pt x="183" y="1094"/>
                  </a:lnTo>
                  <a:lnTo>
                    <a:pt x="365" y="1154"/>
                  </a:lnTo>
                  <a:lnTo>
                    <a:pt x="972" y="1337"/>
                  </a:lnTo>
                  <a:lnTo>
                    <a:pt x="1519" y="1458"/>
                  </a:lnTo>
                  <a:lnTo>
                    <a:pt x="2734" y="1640"/>
                  </a:lnTo>
                  <a:lnTo>
                    <a:pt x="3341" y="1701"/>
                  </a:lnTo>
                  <a:lnTo>
                    <a:pt x="4010" y="1762"/>
                  </a:lnTo>
                  <a:lnTo>
                    <a:pt x="4678" y="1701"/>
                  </a:lnTo>
                  <a:lnTo>
                    <a:pt x="4921" y="1580"/>
                  </a:lnTo>
                  <a:lnTo>
                    <a:pt x="5224" y="1458"/>
                  </a:lnTo>
                  <a:lnTo>
                    <a:pt x="5407" y="1337"/>
                  </a:lnTo>
                  <a:lnTo>
                    <a:pt x="5528" y="1154"/>
                  </a:lnTo>
                  <a:lnTo>
                    <a:pt x="5589" y="911"/>
                  </a:lnTo>
                  <a:lnTo>
                    <a:pt x="5589" y="729"/>
                  </a:lnTo>
                  <a:lnTo>
                    <a:pt x="5528" y="547"/>
                  </a:lnTo>
                  <a:lnTo>
                    <a:pt x="5407" y="365"/>
                  </a:lnTo>
                  <a:lnTo>
                    <a:pt x="5224" y="243"/>
                  </a:lnTo>
                  <a:lnTo>
                    <a:pt x="5042" y="122"/>
                  </a:lnTo>
                  <a:lnTo>
                    <a:pt x="4738" y="61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32;p69">
              <a:extLst>
                <a:ext uri="{FF2B5EF4-FFF2-40B4-BE49-F238E27FC236}">
                  <a16:creationId xmlns:a16="http://schemas.microsoft.com/office/drawing/2014/main" id="{BC4AD2EF-CA07-BFA0-FAD8-C7B11C9EE42E}"/>
                </a:ext>
              </a:extLst>
            </p:cNvPr>
            <p:cNvSpPr/>
            <p:nvPr/>
          </p:nvSpPr>
          <p:spPr>
            <a:xfrm>
              <a:off x="5219215" y="2415639"/>
              <a:ext cx="71460" cy="58065"/>
            </a:xfrm>
            <a:custGeom>
              <a:avLst/>
              <a:gdLst/>
              <a:ahLst/>
              <a:cxnLst/>
              <a:rect l="l" t="t" r="r" b="b"/>
              <a:pathLst>
                <a:path w="3889" h="3160" extrusionOk="0">
                  <a:moveTo>
                    <a:pt x="365" y="0"/>
                  </a:moveTo>
                  <a:lnTo>
                    <a:pt x="183" y="122"/>
                  </a:lnTo>
                  <a:lnTo>
                    <a:pt x="61" y="243"/>
                  </a:lnTo>
                  <a:lnTo>
                    <a:pt x="0" y="486"/>
                  </a:lnTo>
                  <a:lnTo>
                    <a:pt x="0" y="668"/>
                  </a:lnTo>
                  <a:lnTo>
                    <a:pt x="122" y="851"/>
                  </a:lnTo>
                  <a:lnTo>
                    <a:pt x="243" y="972"/>
                  </a:lnTo>
                  <a:lnTo>
                    <a:pt x="972" y="1458"/>
                  </a:lnTo>
                  <a:lnTo>
                    <a:pt x="1033" y="1519"/>
                  </a:lnTo>
                  <a:lnTo>
                    <a:pt x="1094" y="1519"/>
                  </a:lnTo>
                  <a:lnTo>
                    <a:pt x="1215" y="1701"/>
                  </a:lnTo>
                  <a:lnTo>
                    <a:pt x="1580" y="1944"/>
                  </a:lnTo>
                  <a:lnTo>
                    <a:pt x="1944" y="2309"/>
                  </a:lnTo>
                  <a:lnTo>
                    <a:pt x="2309" y="2612"/>
                  </a:lnTo>
                  <a:lnTo>
                    <a:pt x="3038" y="3098"/>
                  </a:lnTo>
                  <a:lnTo>
                    <a:pt x="3281" y="3159"/>
                  </a:lnTo>
                  <a:lnTo>
                    <a:pt x="3463" y="3159"/>
                  </a:lnTo>
                  <a:lnTo>
                    <a:pt x="3645" y="3098"/>
                  </a:lnTo>
                  <a:lnTo>
                    <a:pt x="3827" y="2977"/>
                  </a:lnTo>
                  <a:lnTo>
                    <a:pt x="3888" y="2734"/>
                  </a:lnTo>
                  <a:lnTo>
                    <a:pt x="3888" y="2552"/>
                  </a:lnTo>
                  <a:lnTo>
                    <a:pt x="3888" y="2369"/>
                  </a:lnTo>
                  <a:lnTo>
                    <a:pt x="3767" y="2187"/>
                  </a:lnTo>
                  <a:lnTo>
                    <a:pt x="3159" y="1519"/>
                  </a:lnTo>
                  <a:lnTo>
                    <a:pt x="2795" y="1215"/>
                  </a:lnTo>
                  <a:lnTo>
                    <a:pt x="2309" y="972"/>
                  </a:lnTo>
                  <a:lnTo>
                    <a:pt x="1580" y="486"/>
                  </a:lnTo>
                  <a:lnTo>
                    <a:pt x="790" y="6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33;p69">
              <a:extLst>
                <a:ext uri="{FF2B5EF4-FFF2-40B4-BE49-F238E27FC236}">
                  <a16:creationId xmlns:a16="http://schemas.microsoft.com/office/drawing/2014/main" id="{2F515935-4B0F-5BD7-451F-C29AC9C06487}"/>
                </a:ext>
              </a:extLst>
            </p:cNvPr>
            <p:cNvSpPr/>
            <p:nvPr/>
          </p:nvSpPr>
          <p:spPr>
            <a:xfrm>
              <a:off x="4672255" y="2464757"/>
              <a:ext cx="71460" cy="52479"/>
            </a:xfrm>
            <a:custGeom>
              <a:avLst/>
              <a:gdLst/>
              <a:ahLst/>
              <a:cxnLst/>
              <a:rect l="l" t="t" r="r" b="b"/>
              <a:pathLst>
                <a:path w="3889" h="2856" extrusionOk="0">
                  <a:moveTo>
                    <a:pt x="3160" y="0"/>
                  </a:moveTo>
                  <a:lnTo>
                    <a:pt x="2977" y="122"/>
                  </a:lnTo>
                  <a:lnTo>
                    <a:pt x="1580" y="1033"/>
                  </a:lnTo>
                  <a:lnTo>
                    <a:pt x="183" y="1944"/>
                  </a:lnTo>
                  <a:lnTo>
                    <a:pt x="61" y="2065"/>
                  </a:lnTo>
                  <a:lnTo>
                    <a:pt x="1" y="2248"/>
                  </a:lnTo>
                  <a:lnTo>
                    <a:pt x="1" y="2430"/>
                  </a:lnTo>
                  <a:lnTo>
                    <a:pt x="61" y="2612"/>
                  </a:lnTo>
                  <a:lnTo>
                    <a:pt x="183" y="2734"/>
                  </a:lnTo>
                  <a:lnTo>
                    <a:pt x="304" y="2794"/>
                  </a:lnTo>
                  <a:lnTo>
                    <a:pt x="487" y="2855"/>
                  </a:lnTo>
                  <a:lnTo>
                    <a:pt x="669" y="2794"/>
                  </a:lnTo>
                  <a:lnTo>
                    <a:pt x="2127" y="1944"/>
                  </a:lnTo>
                  <a:lnTo>
                    <a:pt x="3585" y="1154"/>
                  </a:lnTo>
                  <a:lnTo>
                    <a:pt x="3767" y="1033"/>
                  </a:lnTo>
                  <a:lnTo>
                    <a:pt x="3888" y="790"/>
                  </a:lnTo>
                  <a:lnTo>
                    <a:pt x="3888" y="547"/>
                  </a:lnTo>
                  <a:lnTo>
                    <a:pt x="3828" y="304"/>
                  </a:lnTo>
                  <a:lnTo>
                    <a:pt x="3645" y="182"/>
                  </a:lnTo>
                  <a:lnTo>
                    <a:pt x="3403" y="6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34;p69">
              <a:extLst>
                <a:ext uri="{FF2B5EF4-FFF2-40B4-BE49-F238E27FC236}">
                  <a16:creationId xmlns:a16="http://schemas.microsoft.com/office/drawing/2014/main" id="{3F4F07B3-25D1-EA3F-2D28-2B8508E816BF}"/>
                </a:ext>
              </a:extLst>
            </p:cNvPr>
            <p:cNvSpPr/>
            <p:nvPr/>
          </p:nvSpPr>
          <p:spPr>
            <a:xfrm>
              <a:off x="4638776" y="2368746"/>
              <a:ext cx="56944" cy="43549"/>
            </a:xfrm>
            <a:custGeom>
              <a:avLst/>
              <a:gdLst/>
              <a:ahLst/>
              <a:cxnLst/>
              <a:rect l="l" t="t" r="r" b="b"/>
              <a:pathLst>
                <a:path w="3099" h="2370" extrusionOk="0">
                  <a:moveTo>
                    <a:pt x="2369" y="1"/>
                  </a:moveTo>
                  <a:lnTo>
                    <a:pt x="2126" y="62"/>
                  </a:lnTo>
                  <a:lnTo>
                    <a:pt x="243" y="1216"/>
                  </a:lnTo>
                  <a:lnTo>
                    <a:pt x="122" y="1398"/>
                  </a:lnTo>
                  <a:lnTo>
                    <a:pt x="0" y="1580"/>
                  </a:lnTo>
                  <a:lnTo>
                    <a:pt x="0" y="1823"/>
                  </a:lnTo>
                  <a:lnTo>
                    <a:pt x="61" y="2066"/>
                  </a:lnTo>
                  <a:lnTo>
                    <a:pt x="243" y="2248"/>
                  </a:lnTo>
                  <a:lnTo>
                    <a:pt x="426" y="2370"/>
                  </a:lnTo>
                  <a:lnTo>
                    <a:pt x="669" y="2370"/>
                  </a:lnTo>
                  <a:lnTo>
                    <a:pt x="912" y="2309"/>
                  </a:lnTo>
                  <a:lnTo>
                    <a:pt x="2795" y="1155"/>
                  </a:lnTo>
                  <a:lnTo>
                    <a:pt x="2977" y="1034"/>
                  </a:lnTo>
                  <a:lnTo>
                    <a:pt x="3098" y="791"/>
                  </a:lnTo>
                  <a:lnTo>
                    <a:pt x="3098" y="548"/>
                  </a:lnTo>
                  <a:lnTo>
                    <a:pt x="3038" y="305"/>
                  </a:lnTo>
                  <a:lnTo>
                    <a:pt x="2855" y="122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35;p69">
              <a:extLst>
                <a:ext uri="{FF2B5EF4-FFF2-40B4-BE49-F238E27FC236}">
                  <a16:creationId xmlns:a16="http://schemas.microsoft.com/office/drawing/2014/main" id="{00D728AF-34AC-5A8E-E406-0DD219791F44}"/>
                </a:ext>
              </a:extLst>
            </p:cNvPr>
            <p:cNvSpPr/>
            <p:nvPr/>
          </p:nvSpPr>
          <p:spPr>
            <a:xfrm>
              <a:off x="5084157" y="2086354"/>
              <a:ext cx="117214" cy="176382"/>
            </a:xfrm>
            <a:custGeom>
              <a:avLst/>
              <a:gdLst/>
              <a:ahLst/>
              <a:cxnLst/>
              <a:rect l="l" t="t" r="r" b="b"/>
              <a:pathLst>
                <a:path w="6379" h="9599" extrusionOk="0">
                  <a:moveTo>
                    <a:pt x="182" y="0"/>
                  </a:moveTo>
                  <a:lnTo>
                    <a:pt x="61" y="122"/>
                  </a:lnTo>
                  <a:lnTo>
                    <a:pt x="0" y="243"/>
                  </a:lnTo>
                  <a:lnTo>
                    <a:pt x="0" y="365"/>
                  </a:lnTo>
                  <a:lnTo>
                    <a:pt x="0" y="486"/>
                  </a:lnTo>
                  <a:lnTo>
                    <a:pt x="61" y="668"/>
                  </a:lnTo>
                  <a:lnTo>
                    <a:pt x="182" y="729"/>
                  </a:lnTo>
                  <a:lnTo>
                    <a:pt x="1093" y="1519"/>
                  </a:lnTo>
                  <a:lnTo>
                    <a:pt x="2005" y="2369"/>
                  </a:lnTo>
                  <a:lnTo>
                    <a:pt x="2430" y="2794"/>
                  </a:lnTo>
                  <a:lnTo>
                    <a:pt x="2794" y="3280"/>
                  </a:lnTo>
                  <a:lnTo>
                    <a:pt x="3098" y="3766"/>
                  </a:lnTo>
                  <a:lnTo>
                    <a:pt x="3402" y="4313"/>
                  </a:lnTo>
                  <a:lnTo>
                    <a:pt x="3949" y="5346"/>
                  </a:lnTo>
                  <a:lnTo>
                    <a:pt x="4313" y="6500"/>
                  </a:lnTo>
                  <a:lnTo>
                    <a:pt x="4617" y="7654"/>
                  </a:lnTo>
                  <a:lnTo>
                    <a:pt x="4738" y="8808"/>
                  </a:lnTo>
                  <a:lnTo>
                    <a:pt x="4860" y="9173"/>
                  </a:lnTo>
                  <a:lnTo>
                    <a:pt x="5042" y="9416"/>
                  </a:lnTo>
                  <a:lnTo>
                    <a:pt x="5285" y="9537"/>
                  </a:lnTo>
                  <a:lnTo>
                    <a:pt x="5528" y="9598"/>
                  </a:lnTo>
                  <a:lnTo>
                    <a:pt x="5832" y="9537"/>
                  </a:lnTo>
                  <a:lnTo>
                    <a:pt x="6075" y="9416"/>
                  </a:lnTo>
                  <a:lnTo>
                    <a:pt x="6257" y="9173"/>
                  </a:lnTo>
                  <a:lnTo>
                    <a:pt x="6378" y="8808"/>
                  </a:lnTo>
                  <a:lnTo>
                    <a:pt x="6378" y="8079"/>
                  </a:lnTo>
                  <a:lnTo>
                    <a:pt x="6318" y="7411"/>
                  </a:lnTo>
                  <a:lnTo>
                    <a:pt x="6196" y="6682"/>
                  </a:lnTo>
                  <a:lnTo>
                    <a:pt x="6075" y="6014"/>
                  </a:lnTo>
                  <a:lnTo>
                    <a:pt x="5832" y="5285"/>
                  </a:lnTo>
                  <a:lnTo>
                    <a:pt x="5528" y="4678"/>
                  </a:lnTo>
                  <a:lnTo>
                    <a:pt x="5224" y="4009"/>
                  </a:lnTo>
                  <a:lnTo>
                    <a:pt x="4799" y="3402"/>
                  </a:lnTo>
                  <a:lnTo>
                    <a:pt x="4374" y="2855"/>
                  </a:lnTo>
                  <a:lnTo>
                    <a:pt x="3949" y="2308"/>
                  </a:lnTo>
                  <a:lnTo>
                    <a:pt x="3463" y="1823"/>
                  </a:lnTo>
                  <a:lnTo>
                    <a:pt x="2916" y="1337"/>
                  </a:lnTo>
                  <a:lnTo>
                    <a:pt x="2369" y="911"/>
                  </a:lnTo>
                  <a:lnTo>
                    <a:pt x="1762" y="547"/>
                  </a:lnTo>
                  <a:lnTo>
                    <a:pt x="1154" y="243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837;p69">
            <a:extLst>
              <a:ext uri="{FF2B5EF4-FFF2-40B4-BE49-F238E27FC236}">
                <a16:creationId xmlns:a16="http://schemas.microsoft.com/office/drawing/2014/main" id="{992CAF49-28C4-2146-D887-1C6A42A1F0DF}"/>
              </a:ext>
            </a:extLst>
          </p:cNvPr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838;p69">
            <a:extLst>
              <a:ext uri="{FF2B5EF4-FFF2-40B4-BE49-F238E27FC236}">
                <a16:creationId xmlns:a16="http://schemas.microsoft.com/office/drawing/2014/main" id="{47D3490A-F0FD-D0E1-C8DB-A30207234F62}"/>
              </a:ext>
            </a:extLst>
          </p:cNvPr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תיבת טקסט 114">
            <a:extLst>
              <a:ext uri="{FF2B5EF4-FFF2-40B4-BE49-F238E27FC236}">
                <a16:creationId xmlns:a16="http://schemas.microsoft.com/office/drawing/2014/main" id="{0BF98CDD-BDB3-C870-59C5-EA390EE19339}"/>
              </a:ext>
            </a:extLst>
          </p:cNvPr>
          <p:cNvSpPr txBox="1"/>
          <p:nvPr/>
        </p:nvSpPr>
        <p:spPr>
          <a:xfrm>
            <a:off x="387086" y="1340518"/>
            <a:ext cx="8191575" cy="28931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In Israel and 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 U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, temperature is the variable that most significantly affects power consumption (especially during lockdwon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altLang="he-IL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Consumption hours during the day have a strong effect on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power consumption, both negative and positive. </a:t>
            </a:r>
            <a:endParaRPr lang="en-US" altLang="he-I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n 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oth Israel and U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,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power 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consumption decreases</a:t>
            </a:r>
            <a:endParaRPr lang="en-US" altLang="he-I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    during the lockdwon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altLang="he-I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In Israel, there is no effect of the weekend variable on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power</a:t>
            </a:r>
            <a:endParaRPr lang="he-IL" altLang="he-IL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    consumption.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    In 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USA,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 on the other hand, the effect of this variable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    on 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power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 consumption is negative</a:t>
            </a:r>
            <a:r>
              <a:rPr lang="en-US" altLang="he-I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he-IL" altLang="he-IL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endParaRPr lang="he-IL" sz="12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3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2CC5F7-D480-426F-8643-52BFA399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3C364B-E586-41F6-ACD6-9B9F5237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34CB9B-12D2-4C56-BB70-164BD263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516519" y="856563"/>
            <a:ext cx="4018230" cy="3615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" name="Google Shape;364;p34"/>
          <p:cNvSpPr txBox="1">
            <a:spLocks noGrp="1"/>
          </p:cNvSpPr>
          <p:nvPr>
            <p:ph type="title" idx="2"/>
          </p:nvPr>
        </p:nvSpPr>
        <p:spPr>
          <a:xfrm>
            <a:off x="2694757" y="209955"/>
            <a:ext cx="4126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ABOUT OUR PROJECT</a:t>
            </a:r>
            <a:endParaRPr dirty="0"/>
          </a:p>
        </p:txBody>
      </p:sp>
      <p:grpSp>
        <p:nvGrpSpPr>
          <p:cNvPr id="373" name="Google Shape;373;p34"/>
          <p:cNvGrpSpPr/>
          <p:nvPr/>
        </p:nvGrpSpPr>
        <p:grpSpPr>
          <a:xfrm>
            <a:off x="4935516" y="1172334"/>
            <a:ext cx="4052900" cy="3185325"/>
            <a:chOff x="3953675" y="1065875"/>
            <a:chExt cx="4052900" cy="3185325"/>
          </a:xfrm>
        </p:grpSpPr>
        <p:grpSp>
          <p:nvGrpSpPr>
            <p:cNvPr id="374" name="Google Shape;374;p34"/>
            <p:cNvGrpSpPr/>
            <p:nvPr/>
          </p:nvGrpSpPr>
          <p:grpSpPr>
            <a:xfrm>
              <a:off x="4660125" y="1065875"/>
              <a:ext cx="1375800" cy="1375800"/>
              <a:chOff x="4660125" y="1065875"/>
              <a:chExt cx="1375800" cy="1375800"/>
            </a:xfrm>
          </p:grpSpPr>
          <p:sp>
            <p:nvSpPr>
              <p:cNvPr id="375" name="Google Shape;375;p34"/>
              <p:cNvSpPr/>
              <p:nvPr/>
            </p:nvSpPr>
            <p:spPr>
              <a:xfrm>
                <a:off x="4660125" y="1065875"/>
                <a:ext cx="1375800" cy="137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4846050" y="1251800"/>
                <a:ext cx="1004100" cy="100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>
                <a:off x="5142759" y="1508855"/>
                <a:ext cx="410689" cy="411797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34"/>
            <p:cNvGrpSpPr/>
            <p:nvPr/>
          </p:nvGrpSpPr>
          <p:grpSpPr>
            <a:xfrm>
              <a:off x="3953675" y="2875400"/>
              <a:ext cx="1375800" cy="1375800"/>
              <a:chOff x="3953675" y="2875400"/>
              <a:chExt cx="1375800" cy="1375800"/>
            </a:xfrm>
          </p:grpSpPr>
          <p:sp>
            <p:nvSpPr>
              <p:cNvPr id="379" name="Google Shape;379;p34"/>
              <p:cNvSpPr/>
              <p:nvPr/>
            </p:nvSpPr>
            <p:spPr>
              <a:xfrm>
                <a:off x="4139600" y="3061325"/>
                <a:ext cx="1004100" cy="1004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0" name="Google Shape;380;p34"/>
              <p:cNvGrpSpPr/>
              <p:nvPr/>
            </p:nvGrpSpPr>
            <p:grpSpPr>
              <a:xfrm>
                <a:off x="4436233" y="3358177"/>
                <a:ext cx="410687" cy="410406"/>
                <a:chOff x="1413250" y="2680675"/>
                <a:chExt cx="297750" cy="297525"/>
              </a:xfrm>
            </p:grpSpPr>
            <p:sp>
              <p:nvSpPr>
                <p:cNvPr id="381" name="Google Shape;381;p34"/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4"/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4"/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4"/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5" name="Google Shape;385;p34"/>
              <p:cNvSpPr/>
              <p:nvPr/>
            </p:nvSpPr>
            <p:spPr>
              <a:xfrm>
                <a:off x="3953675" y="2875400"/>
                <a:ext cx="1375800" cy="137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34"/>
            <p:cNvGrpSpPr/>
            <p:nvPr/>
          </p:nvGrpSpPr>
          <p:grpSpPr>
            <a:xfrm>
              <a:off x="6630775" y="2176575"/>
              <a:ext cx="1375800" cy="1375800"/>
              <a:chOff x="6630775" y="2176575"/>
              <a:chExt cx="1375800" cy="1375800"/>
            </a:xfrm>
          </p:grpSpPr>
          <p:sp>
            <p:nvSpPr>
              <p:cNvPr id="387" name="Google Shape;387;p34"/>
              <p:cNvSpPr/>
              <p:nvPr/>
            </p:nvSpPr>
            <p:spPr>
              <a:xfrm>
                <a:off x="6630775" y="2176575"/>
                <a:ext cx="1375800" cy="137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6816700" y="2362500"/>
                <a:ext cx="1004100" cy="100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9" name="Google Shape;389;p34"/>
              <p:cNvGrpSpPr/>
              <p:nvPr/>
            </p:nvGrpSpPr>
            <p:grpSpPr>
              <a:xfrm>
                <a:off x="7143544" y="2732028"/>
                <a:ext cx="350401" cy="264888"/>
                <a:chOff x="3962775" y="1990700"/>
                <a:chExt cx="296975" cy="224500"/>
              </a:xfrm>
            </p:grpSpPr>
            <p:sp>
              <p:nvSpPr>
                <p:cNvPr id="390" name="Google Shape;390;p34"/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4"/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4"/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4"/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94" name="Google Shape;394;p34"/>
            <p:cNvCxnSpPr>
              <a:endCxn id="387" idx="3"/>
            </p:cNvCxnSpPr>
            <p:nvPr/>
          </p:nvCxnSpPr>
          <p:spPr>
            <a:xfrm rot="10800000" flipH="1">
              <a:off x="5329256" y="3350894"/>
              <a:ext cx="1503000" cy="2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4"/>
            <p:cNvCxnSpPr>
              <a:stCxn id="375" idx="6"/>
              <a:endCxn id="387" idx="1"/>
            </p:cNvCxnSpPr>
            <p:nvPr/>
          </p:nvCxnSpPr>
          <p:spPr>
            <a:xfrm>
              <a:off x="6035925" y="1753775"/>
              <a:ext cx="796200" cy="624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34"/>
            <p:cNvCxnSpPr>
              <a:stCxn id="375" idx="3"/>
              <a:endCxn id="385" idx="0"/>
            </p:cNvCxnSpPr>
            <p:nvPr/>
          </p:nvCxnSpPr>
          <p:spPr>
            <a:xfrm flipH="1">
              <a:off x="4641706" y="2240194"/>
              <a:ext cx="219900" cy="63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7" name="Google Shape;397;p34"/>
          <p:cNvGrpSpPr/>
          <p:nvPr/>
        </p:nvGrpSpPr>
        <p:grpSpPr>
          <a:xfrm>
            <a:off x="6244313" y="912766"/>
            <a:ext cx="241086" cy="145606"/>
            <a:chOff x="3149000" y="3144800"/>
            <a:chExt cx="132625" cy="80100"/>
          </a:xfrm>
        </p:grpSpPr>
        <p:sp>
          <p:nvSpPr>
            <p:cNvPr id="398" name="Google Shape;398;p34"/>
            <p:cNvSpPr/>
            <p:nvPr/>
          </p:nvSpPr>
          <p:spPr>
            <a:xfrm>
              <a:off x="3149000" y="3144800"/>
              <a:ext cx="13350" cy="70100"/>
            </a:xfrm>
            <a:custGeom>
              <a:avLst/>
              <a:gdLst/>
              <a:ahLst/>
              <a:cxnLst/>
              <a:rect l="l" t="t" r="r" b="b"/>
              <a:pathLst>
                <a:path w="534" h="2804" extrusionOk="0">
                  <a:moveTo>
                    <a:pt x="167" y="1"/>
                  </a:move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67" y="802"/>
                  </a:lnTo>
                  <a:lnTo>
                    <a:pt x="67" y="1402"/>
                  </a:lnTo>
                  <a:lnTo>
                    <a:pt x="34" y="1969"/>
                  </a:lnTo>
                  <a:lnTo>
                    <a:pt x="0" y="2570"/>
                  </a:lnTo>
                  <a:lnTo>
                    <a:pt x="0" y="2637"/>
                  </a:lnTo>
                  <a:lnTo>
                    <a:pt x="67" y="2737"/>
                  </a:lnTo>
                  <a:lnTo>
                    <a:pt x="134" y="2770"/>
                  </a:lnTo>
                  <a:lnTo>
                    <a:pt x="234" y="2803"/>
                  </a:lnTo>
                  <a:lnTo>
                    <a:pt x="334" y="2770"/>
                  </a:lnTo>
                  <a:lnTo>
                    <a:pt x="401" y="2737"/>
                  </a:lnTo>
                  <a:lnTo>
                    <a:pt x="467" y="2637"/>
                  </a:lnTo>
                  <a:lnTo>
                    <a:pt x="467" y="2570"/>
                  </a:lnTo>
                  <a:lnTo>
                    <a:pt x="534" y="1969"/>
                  </a:lnTo>
                  <a:lnTo>
                    <a:pt x="534" y="1402"/>
                  </a:lnTo>
                  <a:lnTo>
                    <a:pt x="534" y="802"/>
                  </a:lnTo>
                  <a:lnTo>
                    <a:pt x="501" y="234"/>
                  </a:lnTo>
                  <a:lnTo>
                    <a:pt x="467" y="134"/>
                  </a:lnTo>
                  <a:lnTo>
                    <a:pt x="401" y="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194875" y="3159000"/>
              <a:ext cx="15875" cy="57575"/>
            </a:xfrm>
            <a:custGeom>
              <a:avLst/>
              <a:gdLst/>
              <a:ahLst/>
              <a:cxnLst/>
              <a:rect l="l" t="t" r="r" b="b"/>
              <a:pathLst>
                <a:path w="635" h="2303" extrusionOk="0">
                  <a:moveTo>
                    <a:pt x="367" y="0"/>
                  </a:moveTo>
                  <a:lnTo>
                    <a:pt x="300" y="33"/>
                  </a:lnTo>
                  <a:lnTo>
                    <a:pt x="234" y="100"/>
                  </a:lnTo>
                  <a:lnTo>
                    <a:pt x="167" y="200"/>
                  </a:lnTo>
                  <a:lnTo>
                    <a:pt x="67" y="1134"/>
                  </a:lnTo>
                  <a:lnTo>
                    <a:pt x="0" y="2069"/>
                  </a:lnTo>
                  <a:lnTo>
                    <a:pt x="0" y="2169"/>
                  </a:lnTo>
                  <a:lnTo>
                    <a:pt x="67" y="2235"/>
                  </a:lnTo>
                  <a:lnTo>
                    <a:pt x="134" y="2302"/>
                  </a:lnTo>
                  <a:lnTo>
                    <a:pt x="334" y="2302"/>
                  </a:lnTo>
                  <a:lnTo>
                    <a:pt x="400" y="2235"/>
                  </a:lnTo>
                  <a:lnTo>
                    <a:pt x="467" y="2169"/>
                  </a:lnTo>
                  <a:lnTo>
                    <a:pt x="467" y="2069"/>
                  </a:lnTo>
                  <a:lnTo>
                    <a:pt x="534" y="1201"/>
                  </a:lnTo>
                  <a:lnTo>
                    <a:pt x="634" y="300"/>
                  </a:lnTo>
                  <a:lnTo>
                    <a:pt x="634" y="200"/>
                  </a:lnTo>
                  <a:lnTo>
                    <a:pt x="634" y="133"/>
                  </a:lnTo>
                  <a:lnTo>
                    <a:pt x="567" y="6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252425" y="3179850"/>
              <a:ext cx="29200" cy="45050"/>
            </a:xfrm>
            <a:custGeom>
              <a:avLst/>
              <a:gdLst/>
              <a:ahLst/>
              <a:cxnLst/>
              <a:rect l="l" t="t" r="r" b="b"/>
              <a:pathLst>
                <a:path w="1168" h="1802" extrusionOk="0">
                  <a:moveTo>
                    <a:pt x="868" y="0"/>
                  </a:moveTo>
                  <a:lnTo>
                    <a:pt x="767" y="67"/>
                  </a:lnTo>
                  <a:lnTo>
                    <a:pt x="734" y="134"/>
                  </a:lnTo>
                  <a:lnTo>
                    <a:pt x="34" y="1435"/>
                  </a:lnTo>
                  <a:lnTo>
                    <a:pt x="0" y="1535"/>
                  </a:lnTo>
                  <a:lnTo>
                    <a:pt x="0" y="1635"/>
                  </a:lnTo>
                  <a:lnTo>
                    <a:pt x="67" y="1702"/>
                  </a:lnTo>
                  <a:lnTo>
                    <a:pt x="134" y="1768"/>
                  </a:lnTo>
                  <a:lnTo>
                    <a:pt x="200" y="1802"/>
                  </a:lnTo>
                  <a:lnTo>
                    <a:pt x="300" y="1802"/>
                  </a:lnTo>
                  <a:lnTo>
                    <a:pt x="401" y="1768"/>
                  </a:lnTo>
                  <a:lnTo>
                    <a:pt x="467" y="1668"/>
                  </a:lnTo>
                  <a:lnTo>
                    <a:pt x="1134" y="367"/>
                  </a:lnTo>
                  <a:lnTo>
                    <a:pt x="1168" y="267"/>
                  </a:lnTo>
                  <a:lnTo>
                    <a:pt x="1168" y="167"/>
                  </a:lnTo>
                  <a:lnTo>
                    <a:pt x="1134" y="100"/>
                  </a:lnTo>
                  <a:lnTo>
                    <a:pt x="1034" y="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4"/>
          <p:cNvGrpSpPr/>
          <p:nvPr/>
        </p:nvGrpSpPr>
        <p:grpSpPr>
          <a:xfrm rot="7426544">
            <a:off x="8740351" y="3538376"/>
            <a:ext cx="241087" cy="145607"/>
            <a:chOff x="3149000" y="3144800"/>
            <a:chExt cx="132625" cy="80100"/>
          </a:xfrm>
        </p:grpSpPr>
        <p:sp>
          <p:nvSpPr>
            <p:cNvPr id="402" name="Google Shape;402;p34"/>
            <p:cNvSpPr/>
            <p:nvPr/>
          </p:nvSpPr>
          <p:spPr>
            <a:xfrm>
              <a:off x="3149000" y="3144800"/>
              <a:ext cx="13350" cy="70100"/>
            </a:xfrm>
            <a:custGeom>
              <a:avLst/>
              <a:gdLst/>
              <a:ahLst/>
              <a:cxnLst/>
              <a:rect l="l" t="t" r="r" b="b"/>
              <a:pathLst>
                <a:path w="534" h="2804" extrusionOk="0">
                  <a:moveTo>
                    <a:pt x="167" y="1"/>
                  </a:move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67" y="802"/>
                  </a:lnTo>
                  <a:lnTo>
                    <a:pt x="67" y="1402"/>
                  </a:lnTo>
                  <a:lnTo>
                    <a:pt x="34" y="1969"/>
                  </a:lnTo>
                  <a:lnTo>
                    <a:pt x="0" y="2570"/>
                  </a:lnTo>
                  <a:lnTo>
                    <a:pt x="0" y="2637"/>
                  </a:lnTo>
                  <a:lnTo>
                    <a:pt x="67" y="2737"/>
                  </a:lnTo>
                  <a:lnTo>
                    <a:pt x="134" y="2770"/>
                  </a:lnTo>
                  <a:lnTo>
                    <a:pt x="234" y="2803"/>
                  </a:lnTo>
                  <a:lnTo>
                    <a:pt x="334" y="2770"/>
                  </a:lnTo>
                  <a:lnTo>
                    <a:pt x="401" y="2737"/>
                  </a:lnTo>
                  <a:lnTo>
                    <a:pt x="467" y="2637"/>
                  </a:lnTo>
                  <a:lnTo>
                    <a:pt x="467" y="2570"/>
                  </a:lnTo>
                  <a:lnTo>
                    <a:pt x="534" y="1969"/>
                  </a:lnTo>
                  <a:lnTo>
                    <a:pt x="534" y="1402"/>
                  </a:lnTo>
                  <a:lnTo>
                    <a:pt x="534" y="802"/>
                  </a:lnTo>
                  <a:lnTo>
                    <a:pt x="501" y="234"/>
                  </a:lnTo>
                  <a:lnTo>
                    <a:pt x="467" y="134"/>
                  </a:lnTo>
                  <a:lnTo>
                    <a:pt x="401" y="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194875" y="3159000"/>
              <a:ext cx="15875" cy="57575"/>
            </a:xfrm>
            <a:custGeom>
              <a:avLst/>
              <a:gdLst/>
              <a:ahLst/>
              <a:cxnLst/>
              <a:rect l="l" t="t" r="r" b="b"/>
              <a:pathLst>
                <a:path w="635" h="2303" extrusionOk="0">
                  <a:moveTo>
                    <a:pt x="367" y="0"/>
                  </a:moveTo>
                  <a:lnTo>
                    <a:pt x="300" y="33"/>
                  </a:lnTo>
                  <a:lnTo>
                    <a:pt x="234" y="100"/>
                  </a:lnTo>
                  <a:lnTo>
                    <a:pt x="167" y="200"/>
                  </a:lnTo>
                  <a:lnTo>
                    <a:pt x="67" y="1134"/>
                  </a:lnTo>
                  <a:lnTo>
                    <a:pt x="0" y="2069"/>
                  </a:lnTo>
                  <a:lnTo>
                    <a:pt x="0" y="2169"/>
                  </a:lnTo>
                  <a:lnTo>
                    <a:pt x="67" y="2235"/>
                  </a:lnTo>
                  <a:lnTo>
                    <a:pt x="134" y="2302"/>
                  </a:lnTo>
                  <a:lnTo>
                    <a:pt x="334" y="2302"/>
                  </a:lnTo>
                  <a:lnTo>
                    <a:pt x="400" y="2235"/>
                  </a:lnTo>
                  <a:lnTo>
                    <a:pt x="467" y="2169"/>
                  </a:lnTo>
                  <a:lnTo>
                    <a:pt x="467" y="2069"/>
                  </a:lnTo>
                  <a:lnTo>
                    <a:pt x="534" y="1201"/>
                  </a:lnTo>
                  <a:lnTo>
                    <a:pt x="634" y="300"/>
                  </a:lnTo>
                  <a:lnTo>
                    <a:pt x="634" y="200"/>
                  </a:lnTo>
                  <a:lnTo>
                    <a:pt x="634" y="133"/>
                  </a:lnTo>
                  <a:lnTo>
                    <a:pt x="567" y="6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252425" y="3179850"/>
              <a:ext cx="29200" cy="45050"/>
            </a:xfrm>
            <a:custGeom>
              <a:avLst/>
              <a:gdLst/>
              <a:ahLst/>
              <a:cxnLst/>
              <a:rect l="l" t="t" r="r" b="b"/>
              <a:pathLst>
                <a:path w="1168" h="1802" extrusionOk="0">
                  <a:moveTo>
                    <a:pt x="868" y="0"/>
                  </a:moveTo>
                  <a:lnTo>
                    <a:pt x="767" y="67"/>
                  </a:lnTo>
                  <a:lnTo>
                    <a:pt x="734" y="134"/>
                  </a:lnTo>
                  <a:lnTo>
                    <a:pt x="34" y="1435"/>
                  </a:lnTo>
                  <a:lnTo>
                    <a:pt x="0" y="1535"/>
                  </a:lnTo>
                  <a:lnTo>
                    <a:pt x="0" y="1635"/>
                  </a:lnTo>
                  <a:lnTo>
                    <a:pt x="67" y="1702"/>
                  </a:lnTo>
                  <a:lnTo>
                    <a:pt x="134" y="1768"/>
                  </a:lnTo>
                  <a:lnTo>
                    <a:pt x="200" y="1802"/>
                  </a:lnTo>
                  <a:lnTo>
                    <a:pt x="300" y="1802"/>
                  </a:lnTo>
                  <a:lnTo>
                    <a:pt x="401" y="1768"/>
                  </a:lnTo>
                  <a:lnTo>
                    <a:pt x="467" y="1668"/>
                  </a:lnTo>
                  <a:lnTo>
                    <a:pt x="1134" y="367"/>
                  </a:lnTo>
                  <a:lnTo>
                    <a:pt x="1168" y="267"/>
                  </a:lnTo>
                  <a:lnTo>
                    <a:pt x="1168" y="167"/>
                  </a:lnTo>
                  <a:lnTo>
                    <a:pt x="1134" y="100"/>
                  </a:lnTo>
                  <a:lnTo>
                    <a:pt x="1034" y="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4"/>
          <p:cNvGrpSpPr/>
          <p:nvPr/>
        </p:nvGrpSpPr>
        <p:grpSpPr>
          <a:xfrm>
            <a:off x="4684267" y="3191560"/>
            <a:ext cx="191096" cy="357879"/>
            <a:chOff x="2952150" y="3194850"/>
            <a:chExt cx="105125" cy="196875"/>
          </a:xfrm>
        </p:grpSpPr>
        <p:sp>
          <p:nvSpPr>
            <p:cNvPr id="406" name="Google Shape;406;p34"/>
            <p:cNvSpPr/>
            <p:nvPr/>
          </p:nvSpPr>
          <p:spPr>
            <a:xfrm>
              <a:off x="2952150" y="3371675"/>
              <a:ext cx="71750" cy="20050"/>
            </a:xfrm>
            <a:custGeom>
              <a:avLst/>
              <a:gdLst/>
              <a:ahLst/>
              <a:cxnLst/>
              <a:rect l="l" t="t" r="r" b="b"/>
              <a:pathLst>
                <a:path w="2870" h="802" extrusionOk="0">
                  <a:moveTo>
                    <a:pt x="201" y="0"/>
                  </a:moveTo>
                  <a:lnTo>
                    <a:pt x="134" y="34"/>
                  </a:lnTo>
                  <a:lnTo>
                    <a:pt x="67" y="101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67" y="468"/>
                  </a:lnTo>
                  <a:lnTo>
                    <a:pt x="2570" y="801"/>
                  </a:lnTo>
                  <a:lnTo>
                    <a:pt x="2670" y="801"/>
                  </a:lnTo>
                  <a:lnTo>
                    <a:pt x="2770" y="768"/>
                  </a:lnTo>
                  <a:lnTo>
                    <a:pt x="2836" y="734"/>
                  </a:lnTo>
                  <a:lnTo>
                    <a:pt x="2870" y="634"/>
                  </a:lnTo>
                  <a:lnTo>
                    <a:pt x="2870" y="534"/>
                  </a:lnTo>
                  <a:lnTo>
                    <a:pt x="2836" y="468"/>
                  </a:lnTo>
                  <a:lnTo>
                    <a:pt x="2803" y="367"/>
                  </a:lnTo>
                  <a:lnTo>
                    <a:pt x="2703" y="3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2958825" y="3281600"/>
              <a:ext cx="67575" cy="26700"/>
            </a:xfrm>
            <a:custGeom>
              <a:avLst/>
              <a:gdLst/>
              <a:ahLst/>
              <a:cxnLst/>
              <a:rect l="l" t="t" r="r" b="b"/>
              <a:pathLst>
                <a:path w="2703" h="1068" extrusionOk="0">
                  <a:moveTo>
                    <a:pt x="167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1"/>
                  </a:lnTo>
                  <a:lnTo>
                    <a:pt x="1" y="267"/>
                  </a:lnTo>
                  <a:lnTo>
                    <a:pt x="1" y="367"/>
                  </a:lnTo>
                  <a:lnTo>
                    <a:pt x="67" y="434"/>
                  </a:lnTo>
                  <a:lnTo>
                    <a:pt x="167" y="467"/>
                  </a:lnTo>
                  <a:lnTo>
                    <a:pt x="2403" y="1068"/>
                  </a:lnTo>
                  <a:lnTo>
                    <a:pt x="2503" y="1068"/>
                  </a:lnTo>
                  <a:lnTo>
                    <a:pt x="2603" y="1035"/>
                  </a:lnTo>
                  <a:lnTo>
                    <a:pt x="2636" y="968"/>
                  </a:lnTo>
                  <a:lnTo>
                    <a:pt x="2703" y="868"/>
                  </a:lnTo>
                  <a:lnTo>
                    <a:pt x="2703" y="801"/>
                  </a:lnTo>
                  <a:lnTo>
                    <a:pt x="2670" y="701"/>
                  </a:lnTo>
                  <a:lnTo>
                    <a:pt x="2603" y="634"/>
                  </a:lnTo>
                  <a:lnTo>
                    <a:pt x="2536" y="601"/>
                  </a:lnTo>
                  <a:lnTo>
                    <a:pt x="2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2989675" y="3228225"/>
              <a:ext cx="45075" cy="30875"/>
            </a:xfrm>
            <a:custGeom>
              <a:avLst/>
              <a:gdLst/>
              <a:ahLst/>
              <a:cxnLst/>
              <a:rect l="l" t="t" r="r" b="b"/>
              <a:pathLst>
                <a:path w="1803" h="1235" extrusionOk="0">
                  <a:moveTo>
                    <a:pt x="168" y="0"/>
                  </a:moveTo>
                  <a:lnTo>
                    <a:pt x="101" y="33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436" y="1201"/>
                  </a:lnTo>
                  <a:lnTo>
                    <a:pt x="1502" y="1235"/>
                  </a:lnTo>
                  <a:lnTo>
                    <a:pt x="1602" y="1201"/>
                  </a:lnTo>
                  <a:lnTo>
                    <a:pt x="1702" y="1168"/>
                  </a:lnTo>
                  <a:lnTo>
                    <a:pt x="1769" y="1101"/>
                  </a:lnTo>
                  <a:lnTo>
                    <a:pt x="1803" y="1001"/>
                  </a:lnTo>
                  <a:lnTo>
                    <a:pt x="1769" y="934"/>
                  </a:lnTo>
                  <a:lnTo>
                    <a:pt x="1736" y="834"/>
                  </a:lnTo>
                  <a:lnTo>
                    <a:pt x="1669" y="7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3024725" y="3194850"/>
              <a:ext cx="32550" cy="38400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34"/>
                  </a:lnTo>
                  <a:lnTo>
                    <a:pt x="67" y="401"/>
                  </a:lnTo>
                  <a:lnTo>
                    <a:pt x="901" y="1469"/>
                  </a:lnTo>
                  <a:lnTo>
                    <a:pt x="968" y="1535"/>
                  </a:lnTo>
                  <a:lnTo>
                    <a:pt x="1168" y="1535"/>
                  </a:lnTo>
                  <a:lnTo>
                    <a:pt x="1235" y="1469"/>
                  </a:lnTo>
                  <a:lnTo>
                    <a:pt x="1301" y="1402"/>
                  </a:lnTo>
                  <a:lnTo>
                    <a:pt x="1301" y="1302"/>
                  </a:lnTo>
                  <a:lnTo>
                    <a:pt x="1301" y="1235"/>
                  </a:lnTo>
                  <a:lnTo>
                    <a:pt x="1235" y="1135"/>
                  </a:lnTo>
                  <a:lnTo>
                    <a:pt x="401" y="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4"/>
          <p:cNvSpPr/>
          <p:nvPr/>
        </p:nvSpPr>
        <p:spPr>
          <a:xfrm>
            <a:off x="5810670" y="1276852"/>
            <a:ext cx="499077" cy="315591"/>
          </a:xfrm>
          <a:custGeom>
            <a:avLst/>
            <a:gdLst/>
            <a:ahLst/>
            <a:cxnLst/>
            <a:rect l="l" t="t" r="r" b="b"/>
            <a:pathLst>
              <a:path w="9476" h="7541" extrusionOk="0">
                <a:moveTo>
                  <a:pt x="9275" y="0"/>
                </a:moveTo>
                <a:lnTo>
                  <a:pt x="8641" y="34"/>
                </a:lnTo>
                <a:lnTo>
                  <a:pt x="8007" y="100"/>
                </a:lnTo>
                <a:lnTo>
                  <a:pt x="7407" y="200"/>
                </a:lnTo>
                <a:lnTo>
                  <a:pt x="6806" y="334"/>
                </a:lnTo>
                <a:lnTo>
                  <a:pt x="6206" y="534"/>
                </a:lnTo>
                <a:lnTo>
                  <a:pt x="5639" y="768"/>
                </a:lnTo>
                <a:lnTo>
                  <a:pt x="5071" y="1001"/>
                </a:lnTo>
                <a:lnTo>
                  <a:pt x="4538" y="1301"/>
                </a:lnTo>
                <a:lnTo>
                  <a:pt x="4004" y="1635"/>
                </a:lnTo>
                <a:lnTo>
                  <a:pt x="3503" y="1969"/>
                </a:lnTo>
                <a:lnTo>
                  <a:pt x="3036" y="2369"/>
                </a:lnTo>
                <a:lnTo>
                  <a:pt x="2569" y="2803"/>
                </a:lnTo>
                <a:lnTo>
                  <a:pt x="2136" y="3236"/>
                </a:lnTo>
                <a:lnTo>
                  <a:pt x="1735" y="3704"/>
                </a:lnTo>
                <a:lnTo>
                  <a:pt x="1368" y="4204"/>
                </a:lnTo>
                <a:lnTo>
                  <a:pt x="1035" y="4738"/>
                </a:lnTo>
                <a:lnTo>
                  <a:pt x="701" y="5338"/>
                </a:lnTo>
                <a:lnTo>
                  <a:pt x="434" y="5972"/>
                </a:lnTo>
                <a:lnTo>
                  <a:pt x="200" y="6606"/>
                </a:lnTo>
                <a:lnTo>
                  <a:pt x="0" y="7240"/>
                </a:lnTo>
                <a:lnTo>
                  <a:pt x="0" y="7340"/>
                </a:lnTo>
                <a:lnTo>
                  <a:pt x="34" y="7440"/>
                </a:lnTo>
                <a:lnTo>
                  <a:pt x="100" y="7507"/>
                </a:lnTo>
                <a:lnTo>
                  <a:pt x="167" y="7540"/>
                </a:lnTo>
                <a:lnTo>
                  <a:pt x="334" y="7540"/>
                </a:lnTo>
                <a:lnTo>
                  <a:pt x="401" y="7474"/>
                </a:lnTo>
                <a:lnTo>
                  <a:pt x="467" y="7373"/>
                </a:lnTo>
                <a:lnTo>
                  <a:pt x="668" y="6673"/>
                </a:lnTo>
                <a:lnTo>
                  <a:pt x="934" y="6006"/>
                </a:lnTo>
                <a:lnTo>
                  <a:pt x="1235" y="5338"/>
                </a:lnTo>
                <a:lnTo>
                  <a:pt x="1602" y="4738"/>
                </a:lnTo>
                <a:lnTo>
                  <a:pt x="2035" y="4137"/>
                </a:lnTo>
                <a:lnTo>
                  <a:pt x="2469" y="3570"/>
                </a:lnTo>
                <a:lnTo>
                  <a:pt x="2970" y="3036"/>
                </a:lnTo>
                <a:lnTo>
                  <a:pt x="3537" y="2569"/>
                </a:lnTo>
                <a:lnTo>
                  <a:pt x="4137" y="2102"/>
                </a:lnTo>
                <a:lnTo>
                  <a:pt x="4805" y="1668"/>
                </a:lnTo>
                <a:lnTo>
                  <a:pt x="5505" y="1335"/>
                </a:lnTo>
                <a:lnTo>
                  <a:pt x="6206" y="1035"/>
                </a:lnTo>
                <a:lnTo>
                  <a:pt x="6940" y="801"/>
                </a:lnTo>
                <a:lnTo>
                  <a:pt x="7707" y="634"/>
                </a:lnTo>
                <a:lnTo>
                  <a:pt x="8474" y="534"/>
                </a:lnTo>
                <a:lnTo>
                  <a:pt x="9275" y="467"/>
                </a:lnTo>
                <a:lnTo>
                  <a:pt x="9375" y="467"/>
                </a:lnTo>
                <a:lnTo>
                  <a:pt x="9442" y="401"/>
                </a:lnTo>
                <a:lnTo>
                  <a:pt x="9475" y="334"/>
                </a:lnTo>
                <a:lnTo>
                  <a:pt x="9475" y="234"/>
                </a:lnTo>
                <a:lnTo>
                  <a:pt x="9475" y="134"/>
                </a:lnTo>
                <a:lnTo>
                  <a:pt x="9442" y="67"/>
                </a:lnTo>
                <a:lnTo>
                  <a:pt x="93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rot="-8673942">
            <a:off x="8018636" y="3319404"/>
            <a:ext cx="499078" cy="315581"/>
          </a:xfrm>
          <a:custGeom>
            <a:avLst/>
            <a:gdLst/>
            <a:ahLst/>
            <a:cxnLst/>
            <a:rect l="l" t="t" r="r" b="b"/>
            <a:pathLst>
              <a:path w="9476" h="7541" extrusionOk="0">
                <a:moveTo>
                  <a:pt x="9275" y="0"/>
                </a:moveTo>
                <a:lnTo>
                  <a:pt x="8641" y="34"/>
                </a:lnTo>
                <a:lnTo>
                  <a:pt x="8007" y="100"/>
                </a:lnTo>
                <a:lnTo>
                  <a:pt x="7407" y="200"/>
                </a:lnTo>
                <a:lnTo>
                  <a:pt x="6806" y="334"/>
                </a:lnTo>
                <a:lnTo>
                  <a:pt x="6206" y="534"/>
                </a:lnTo>
                <a:lnTo>
                  <a:pt x="5639" y="768"/>
                </a:lnTo>
                <a:lnTo>
                  <a:pt x="5071" y="1001"/>
                </a:lnTo>
                <a:lnTo>
                  <a:pt x="4538" y="1301"/>
                </a:lnTo>
                <a:lnTo>
                  <a:pt x="4004" y="1635"/>
                </a:lnTo>
                <a:lnTo>
                  <a:pt x="3503" y="1969"/>
                </a:lnTo>
                <a:lnTo>
                  <a:pt x="3036" y="2369"/>
                </a:lnTo>
                <a:lnTo>
                  <a:pt x="2569" y="2803"/>
                </a:lnTo>
                <a:lnTo>
                  <a:pt x="2136" y="3236"/>
                </a:lnTo>
                <a:lnTo>
                  <a:pt x="1735" y="3704"/>
                </a:lnTo>
                <a:lnTo>
                  <a:pt x="1368" y="4204"/>
                </a:lnTo>
                <a:lnTo>
                  <a:pt x="1035" y="4738"/>
                </a:lnTo>
                <a:lnTo>
                  <a:pt x="701" y="5338"/>
                </a:lnTo>
                <a:lnTo>
                  <a:pt x="434" y="5972"/>
                </a:lnTo>
                <a:lnTo>
                  <a:pt x="200" y="6606"/>
                </a:lnTo>
                <a:lnTo>
                  <a:pt x="0" y="7240"/>
                </a:lnTo>
                <a:lnTo>
                  <a:pt x="0" y="7340"/>
                </a:lnTo>
                <a:lnTo>
                  <a:pt x="34" y="7440"/>
                </a:lnTo>
                <a:lnTo>
                  <a:pt x="100" y="7507"/>
                </a:lnTo>
                <a:lnTo>
                  <a:pt x="167" y="7540"/>
                </a:lnTo>
                <a:lnTo>
                  <a:pt x="334" y="7540"/>
                </a:lnTo>
                <a:lnTo>
                  <a:pt x="401" y="7474"/>
                </a:lnTo>
                <a:lnTo>
                  <a:pt x="467" y="7373"/>
                </a:lnTo>
                <a:lnTo>
                  <a:pt x="668" y="6673"/>
                </a:lnTo>
                <a:lnTo>
                  <a:pt x="934" y="6006"/>
                </a:lnTo>
                <a:lnTo>
                  <a:pt x="1235" y="5338"/>
                </a:lnTo>
                <a:lnTo>
                  <a:pt x="1602" y="4738"/>
                </a:lnTo>
                <a:lnTo>
                  <a:pt x="2035" y="4137"/>
                </a:lnTo>
                <a:lnTo>
                  <a:pt x="2469" y="3570"/>
                </a:lnTo>
                <a:lnTo>
                  <a:pt x="2970" y="3036"/>
                </a:lnTo>
                <a:lnTo>
                  <a:pt x="3537" y="2569"/>
                </a:lnTo>
                <a:lnTo>
                  <a:pt x="4137" y="2102"/>
                </a:lnTo>
                <a:lnTo>
                  <a:pt x="4805" y="1668"/>
                </a:lnTo>
                <a:lnTo>
                  <a:pt x="5505" y="1335"/>
                </a:lnTo>
                <a:lnTo>
                  <a:pt x="6206" y="1035"/>
                </a:lnTo>
                <a:lnTo>
                  <a:pt x="6940" y="801"/>
                </a:lnTo>
                <a:lnTo>
                  <a:pt x="7707" y="634"/>
                </a:lnTo>
                <a:lnTo>
                  <a:pt x="8474" y="534"/>
                </a:lnTo>
                <a:lnTo>
                  <a:pt x="9275" y="467"/>
                </a:lnTo>
                <a:lnTo>
                  <a:pt x="9375" y="467"/>
                </a:lnTo>
                <a:lnTo>
                  <a:pt x="9442" y="401"/>
                </a:lnTo>
                <a:lnTo>
                  <a:pt x="9475" y="334"/>
                </a:lnTo>
                <a:lnTo>
                  <a:pt x="9475" y="234"/>
                </a:lnTo>
                <a:lnTo>
                  <a:pt x="9475" y="134"/>
                </a:lnTo>
                <a:lnTo>
                  <a:pt x="9442" y="67"/>
                </a:lnTo>
                <a:lnTo>
                  <a:pt x="93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2959AF-9FF9-EB38-4843-7301D96BB3C6}"/>
              </a:ext>
            </a:extLst>
          </p:cNvPr>
          <p:cNvSpPr txBox="1"/>
          <p:nvPr/>
        </p:nvSpPr>
        <p:spPr>
          <a:xfrm>
            <a:off x="611102" y="976480"/>
            <a:ext cx="3832249" cy="3512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3152">
              <a:lnSpc>
                <a:spcPct val="94000"/>
              </a:lnSpc>
              <a:spcAft>
                <a:spcPts val="20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Montserrat Medium"/>
              </a:rPr>
              <a:t>Lockdown</a:t>
            </a:r>
          </a:p>
          <a:p>
            <a:pPr marL="73152">
              <a:lnSpc>
                <a:spcPct val="94000"/>
              </a:lnSpc>
              <a:spcAft>
                <a:spcPts val="20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when citizen must stay at home, businesses and industries are fully closed except for essential jobs.</a:t>
            </a:r>
          </a:p>
          <a:p>
            <a:pPr marL="73152">
              <a:lnSpc>
                <a:spcPct val="94000"/>
              </a:lnSpc>
              <a:spcAft>
                <a:spcPts val="200"/>
              </a:spcAft>
              <a:buClr>
                <a:schemeClr val="dk1"/>
              </a:buClr>
              <a:buSzPts val="1400"/>
            </a:pPr>
            <a:endParaRPr lang="en-US"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Montserrat Medium"/>
            </a:endParaRPr>
          </a:p>
          <a:p>
            <a:pPr marL="73152">
              <a:lnSpc>
                <a:spcPct val="94000"/>
              </a:lnSpc>
              <a:spcAft>
                <a:spcPts val="20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Montserrat Medium"/>
              </a:rPr>
              <a:t>The purpose</a:t>
            </a:r>
          </a:p>
          <a:p>
            <a:pPr marL="73152">
              <a:lnSpc>
                <a:spcPct val="94000"/>
              </a:lnSpc>
              <a:spcAft>
                <a:spcPts val="20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to investigate the changes in power consumption during lockdowns.</a:t>
            </a:r>
          </a:p>
          <a:p>
            <a:pPr marL="73152">
              <a:lnSpc>
                <a:spcPct val="94000"/>
              </a:lnSpc>
              <a:spcAft>
                <a:spcPts val="200"/>
              </a:spcAft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152">
              <a:lnSpc>
                <a:spcPct val="94000"/>
              </a:lnSpc>
              <a:spcAft>
                <a:spcPts val="20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Montserrat Medium"/>
              </a:rPr>
              <a:t>The findings</a:t>
            </a:r>
          </a:p>
          <a:p>
            <a:pPr marL="73152">
              <a:lnSpc>
                <a:spcPct val="94000"/>
              </a:lnSpc>
              <a:spcAft>
                <a:spcPts val="20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help the Ministry of Energy and the IEC prepare for similar extreme situations in terms of resources for electricity generation and storage.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/>
          <p:nvPr/>
        </p:nvSpPr>
        <p:spPr>
          <a:xfrm>
            <a:off x="6076707" y="1832022"/>
            <a:ext cx="2144100" cy="21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 txBox="1">
            <a:spLocks noGrp="1"/>
          </p:cNvSpPr>
          <p:nvPr>
            <p:ph type="title"/>
          </p:nvPr>
        </p:nvSpPr>
        <p:spPr>
          <a:xfrm>
            <a:off x="563236" y="528868"/>
            <a:ext cx="4492500" cy="1303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200" dirty="0">
                <a:latin typeface="Hammersmith One" panose="020107030305010605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RESEARCH QUESTIONS</a:t>
            </a:r>
            <a:endParaRPr lang="en-US" sz="3200" dirty="0">
              <a:latin typeface="Hammersmith One" panose="02010703030501060504" pitchFamily="2" charset="0"/>
            </a:endParaRPr>
          </a:p>
        </p:txBody>
      </p:sp>
      <p:sp>
        <p:nvSpPr>
          <p:cNvPr id="461" name="Google Shape;461;p37"/>
          <p:cNvSpPr txBox="1">
            <a:spLocks noGrp="1"/>
          </p:cNvSpPr>
          <p:nvPr>
            <p:ph type="subTitle" idx="1"/>
          </p:nvPr>
        </p:nvSpPr>
        <p:spPr>
          <a:xfrm>
            <a:off x="135671" y="1493634"/>
            <a:ext cx="5027719" cy="345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our main question we will investigate the relationship between power consumption and a lockdown during the Covid-19.</a:t>
            </a:r>
            <a:b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examine whether the power consumption during lockdowns in Israel and in USA can be predicted.</a:t>
            </a:r>
          </a:p>
          <a:p>
            <a:pPr>
              <a:spcAft>
                <a:spcPts val="600"/>
              </a:spcAft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we would like to examine the differences in consumption on weekends and holidays compared to weekdays.</a:t>
            </a:r>
          </a:p>
        </p:txBody>
      </p:sp>
      <p:grpSp>
        <p:nvGrpSpPr>
          <p:cNvPr id="462" name="Google Shape;462;p37"/>
          <p:cNvGrpSpPr/>
          <p:nvPr/>
        </p:nvGrpSpPr>
        <p:grpSpPr>
          <a:xfrm rot="515481">
            <a:off x="7212977" y="1677088"/>
            <a:ext cx="1206354" cy="2673480"/>
            <a:chOff x="294000" y="2956300"/>
            <a:chExt cx="485450" cy="1164375"/>
          </a:xfrm>
        </p:grpSpPr>
        <p:sp>
          <p:nvSpPr>
            <p:cNvPr id="463" name="Google Shape;463;p37"/>
            <p:cNvSpPr/>
            <p:nvPr/>
          </p:nvSpPr>
          <p:spPr>
            <a:xfrm>
              <a:off x="354050" y="3063900"/>
              <a:ext cx="350325" cy="956700"/>
            </a:xfrm>
            <a:custGeom>
              <a:avLst/>
              <a:gdLst/>
              <a:ahLst/>
              <a:cxnLst/>
              <a:rect l="l" t="t" r="r" b="b"/>
              <a:pathLst>
                <a:path w="14013" h="38268" extrusionOk="0">
                  <a:moveTo>
                    <a:pt x="6973" y="1"/>
                  </a:moveTo>
                  <a:lnTo>
                    <a:pt x="6473" y="34"/>
                  </a:lnTo>
                  <a:lnTo>
                    <a:pt x="5972" y="134"/>
                  </a:lnTo>
                  <a:lnTo>
                    <a:pt x="5605" y="234"/>
                  </a:lnTo>
                  <a:lnTo>
                    <a:pt x="5238" y="368"/>
                  </a:lnTo>
                  <a:lnTo>
                    <a:pt x="4871" y="535"/>
                  </a:lnTo>
                  <a:lnTo>
                    <a:pt x="4538" y="735"/>
                  </a:lnTo>
                  <a:lnTo>
                    <a:pt x="4204" y="935"/>
                  </a:lnTo>
                  <a:lnTo>
                    <a:pt x="3870" y="1168"/>
                  </a:lnTo>
                  <a:lnTo>
                    <a:pt x="3237" y="1669"/>
                  </a:lnTo>
                  <a:lnTo>
                    <a:pt x="2703" y="2203"/>
                  </a:lnTo>
                  <a:lnTo>
                    <a:pt x="2202" y="2770"/>
                  </a:lnTo>
                  <a:lnTo>
                    <a:pt x="1735" y="3370"/>
                  </a:lnTo>
                  <a:lnTo>
                    <a:pt x="1302" y="4004"/>
                  </a:lnTo>
                  <a:lnTo>
                    <a:pt x="935" y="4705"/>
                  </a:lnTo>
                  <a:lnTo>
                    <a:pt x="634" y="5372"/>
                  </a:lnTo>
                  <a:lnTo>
                    <a:pt x="401" y="6106"/>
                  </a:lnTo>
                  <a:lnTo>
                    <a:pt x="201" y="6840"/>
                  </a:lnTo>
                  <a:lnTo>
                    <a:pt x="100" y="7441"/>
                  </a:lnTo>
                  <a:lnTo>
                    <a:pt x="34" y="8074"/>
                  </a:lnTo>
                  <a:lnTo>
                    <a:pt x="0" y="8675"/>
                  </a:lnTo>
                  <a:lnTo>
                    <a:pt x="0" y="9275"/>
                  </a:lnTo>
                  <a:lnTo>
                    <a:pt x="34" y="9909"/>
                  </a:lnTo>
                  <a:lnTo>
                    <a:pt x="67" y="10510"/>
                  </a:lnTo>
                  <a:lnTo>
                    <a:pt x="201" y="11744"/>
                  </a:lnTo>
                  <a:lnTo>
                    <a:pt x="434" y="13246"/>
                  </a:lnTo>
                  <a:lnTo>
                    <a:pt x="701" y="14747"/>
                  </a:lnTo>
                  <a:lnTo>
                    <a:pt x="1001" y="16248"/>
                  </a:lnTo>
                  <a:lnTo>
                    <a:pt x="1368" y="17716"/>
                  </a:lnTo>
                  <a:lnTo>
                    <a:pt x="1769" y="19184"/>
                  </a:lnTo>
                  <a:lnTo>
                    <a:pt x="2236" y="20652"/>
                  </a:lnTo>
                  <a:lnTo>
                    <a:pt x="2736" y="22087"/>
                  </a:lnTo>
                  <a:lnTo>
                    <a:pt x="3270" y="23521"/>
                  </a:lnTo>
                  <a:lnTo>
                    <a:pt x="3604" y="24322"/>
                  </a:lnTo>
                  <a:lnTo>
                    <a:pt x="3904" y="25156"/>
                  </a:lnTo>
                  <a:lnTo>
                    <a:pt x="4171" y="25990"/>
                  </a:lnTo>
                  <a:lnTo>
                    <a:pt x="4271" y="26390"/>
                  </a:lnTo>
                  <a:lnTo>
                    <a:pt x="4371" y="26824"/>
                  </a:lnTo>
                  <a:lnTo>
                    <a:pt x="4438" y="27558"/>
                  </a:lnTo>
                  <a:lnTo>
                    <a:pt x="4438" y="28292"/>
                  </a:lnTo>
                  <a:lnTo>
                    <a:pt x="4438" y="29026"/>
                  </a:lnTo>
                  <a:lnTo>
                    <a:pt x="4371" y="29760"/>
                  </a:lnTo>
                  <a:lnTo>
                    <a:pt x="3870" y="37700"/>
                  </a:lnTo>
                  <a:lnTo>
                    <a:pt x="7407" y="38268"/>
                  </a:lnTo>
                  <a:lnTo>
                    <a:pt x="7474" y="35832"/>
                  </a:lnTo>
                  <a:lnTo>
                    <a:pt x="7574" y="33363"/>
                  </a:lnTo>
                  <a:lnTo>
                    <a:pt x="7707" y="30894"/>
                  </a:lnTo>
                  <a:lnTo>
                    <a:pt x="7874" y="28459"/>
                  </a:lnTo>
                  <a:lnTo>
                    <a:pt x="7941" y="27725"/>
                  </a:lnTo>
                  <a:lnTo>
                    <a:pt x="8041" y="26958"/>
                  </a:lnTo>
                  <a:lnTo>
                    <a:pt x="8107" y="26591"/>
                  </a:lnTo>
                  <a:lnTo>
                    <a:pt x="8174" y="26257"/>
                  </a:lnTo>
                  <a:lnTo>
                    <a:pt x="8308" y="25890"/>
                  </a:lnTo>
                  <a:lnTo>
                    <a:pt x="8441" y="25556"/>
                  </a:lnTo>
                  <a:lnTo>
                    <a:pt x="8708" y="25023"/>
                  </a:lnTo>
                  <a:lnTo>
                    <a:pt x="9042" y="24556"/>
                  </a:lnTo>
                  <a:lnTo>
                    <a:pt x="9709" y="23588"/>
                  </a:lnTo>
                  <a:lnTo>
                    <a:pt x="10176" y="22954"/>
                  </a:lnTo>
                  <a:lnTo>
                    <a:pt x="10610" y="22254"/>
                  </a:lnTo>
                  <a:lnTo>
                    <a:pt x="11010" y="21553"/>
                  </a:lnTo>
                  <a:lnTo>
                    <a:pt x="11377" y="20852"/>
                  </a:lnTo>
                  <a:lnTo>
                    <a:pt x="11744" y="20118"/>
                  </a:lnTo>
                  <a:lnTo>
                    <a:pt x="12044" y="19384"/>
                  </a:lnTo>
                  <a:lnTo>
                    <a:pt x="12345" y="18617"/>
                  </a:lnTo>
                  <a:lnTo>
                    <a:pt x="12611" y="17850"/>
                  </a:lnTo>
                  <a:lnTo>
                    <a:pt x="12878" y="17082"/>
                  </a:lnTo>
                  <a:lnTo>
                    <a:pt x="13079" y="16315"/>
                  </a:lnTo>
                  <a:lnTo>
                    <a:pt x="13279" y="15514"/>
                  </a:lnTo>
                  <a:lnTo>
                    <a:pt x="13445" y="14714"/>
                  </a:lnTo>
                  <a:lnTo>
                    <a:pt x="13579" y="13913"/>
                  </a:lnTo>
                  <a:lnTo>
                    <a:pt x="13712" y="13112"/>
                  </a:lnTo>
                  <a:lnTo>
                    <a:pt x="13812" y="12311"/>
                  </a:lnTo>
                  <a:lnTo>
                    <a:pt x="13913" y="11511"/>
                  </a:lnTo>
                  <a:lnTo>
                    <a:pt x="13979" y="10477"/>
                  </a:lnTo>
                  <a:lnTo>
                    <a:pt x="14013" y="9442"/>
                  </a:lnTo>
                  <a:lnTo>
                    <a:pt x="13979" y="8441"/>
                  </a:lnTo>
                  <a:lnTo>
                    <a:pt x="13913" y="7407"/>
                  </a:lnTo>
                  <a:lnTo>
                    <a:pt x="13846" y="6907"/>
                  </a:lnTo>
                  <a:lnTo>
                    <a:pt x="13746" y="6406"/>
                  </a:lnTo>
                  <a:lnTo>
                    <a:pt x="13646" y="5906"/>
                  </a:lnTo>
                  <a:lnTo>
                    <a:pt x="13512" y="5439"/>
                  </a:lnTo>
                  <a:lnTo>
                    <a:pt x="13345" y="4938"/>
                  </a:lnTo>
                  <a:lnTo>
                    <a:pt x="13179" y="4471"/>
                  </a:lnTo>
                  <a:lnTo>
                    <a:pt x="12945" y="4004"/>
                  </a:lnTo>
                  <a:lnTo>
                    <a:pt x="12712" y="3571"/>
                  </a:lnTo>
                  <a:lnTo>
                    <a:pt x="12478" y="3137"/>
                  </a:lnTo>
                  <a:lnTo>
                    <a:pt x="12178" y="2703"/>
                  </a:lnTo>
                  <a:lnTo>
                    <a:pt x="11844" y="2303"/>
                  </a:lnTo>
                  <a:lnTo>
                    <a:pt x="11477" y="1936"/>
                  </a:lnTo>
                  <a:lnTo>
                    <a:pt x="11110" y="1569"/>
                  </a:lnTo>
                  <a:lnTo>
                    <a:pt x="10710" y="1268"/>
                  </a:lnTo>
                  <a:lnTo>
                    <a:pt x="10276" y="968"/>
                  </a:lnTo>
                  <a:lnTo>
                    <a:pt x="9842" y="701"/>
                  </a:lnTo>
                  <a:lnTo>
                    <a:pt x="9375" y="468"/>
                  </a:lnTo>
                  <a:lnTo>
                    <a:pt x="8908" y="301"/>
                  </a:lnTo>
                  <a:lnTo>
                    <a:pt x="8441" y="168"/>
                  </a:lnTo>
                  <a:lnTo>
                    <a:pt x="7941" y="34"/>
                  </a:lnTo>
                  <a:lnTo>
                    <a:pt x="7474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354050" y="3063900"/>
              <a:ext cx="350325" cy="956700"/>
            </a:xfrm>
            <a:custGeom>
              <a:avLst/>
              <a:gdLst/>
              <a:ahLst/>
              <a:cxnLst/>
              <a:rect l="l" t="t" r="r" b="b"/>
              <a:pathLst>
                <a:path w="14013" h="38268" fill="none" extrusionOk="0">
                  <a:moveTo>
                    <a:pt x="3870" y="37700"/>
                  </a:moveTo>
                  <a:lnTo>
                    <a:pt x="3870" y="37700"/>
                  </a:lnTo>
                  <a:lnTo>
                    <a:pt x="4371" y="29760"/>
                  </a:lnTo>
                  <a:lnTo>
                    <a:pt x="4371" y="29760"/>
                  </a:lnTo>
                  <a:lnTo>
                    <a:pt x="4438" y="29026"/>
                  </a:lnTo>
                  <a:lnTo>
                    <a:pt x="4438" y="28292"/>
                  </a:lnTo>
                  <a:lnTo>
                    <a:pt x="4438" y="27558"/>
                  </a:lnTo>
                  <a:lnTo>
                    <a:pt x="4371" y="26824"/>
                  </a:lnTo>
                  <a:lnTo>
                    <a:pt x="4371" y="26824"/>
                  </a:lnTo>
                  <a:lnTo>
                    <a:pt x="4271" y="26390"/>
                  </a:lnTo>
                  <a:lnTo>
                    <a:pt x="4171" y="25990"/>
                  </a:lnTo>
                  <a:lnTo>
                    <a:pt x="3904" y="25156"/>
                  </a:lnTo>
                  <a:lnTo>
                    <a:pt x="3604" y="24322"/>
                  </a:lnTo>
                  <a:lnTo>
                    <a:pt x="3270" y="23521"/>
                  </a:lnTo>
                  <a:lnTo>
                    <a:pt x="3270" y="23521"/>
                  </a:lnTo>
                  <a:lnTo>
                    <a:pt x="2736" y="22087"/>
                  </a:lnTo>
                  <a:lnTo>
                    <a:pt x="2236" y="20652"/>
                  </a:lnTo>
                  <a:lnTo>
                    <a:pt x="1769" y="19184"/>
                  </a:lnTo>
                  <a:lnTo>
                    <a:pt x="1368" y="17716"/>
                  </a:lnTo>
                  <a:lnTo>
                    <a:pt x="1001" y="16248"/>
                  </a:lnTo>
                  <a:lnTo>
                    <a:pt x="701" y="14747"/>
                  </a:lnTo>
                  <a:lnTo>
                    <a:pt x="434" y="13246"/>
                  </a:lnTo>
                  <a:lnTo>
                    <a:pt x="201" y="11744"/>
                  </a:lnTo>
                  <a:lnTo>
                    <a:pt x="201" y="11744"/>
                  </a:lnTo>
                  <a:lnTo>
                    <a:pt x="67" y="10510"/>
                  </a:lnTo>
                  <a:lnTo>
                    <a:pt x="34" y="9909"/>
                  </a:lnTo>
                  <a:lnTo>
                    <a:pt x="0" y="9275"/>
                  </a:lnTo>
                  <a:lnTo>
                    <a:pt x="0" y="8675"/>
                  </a:lnTo>
                  <a:lnTo>
                    <a:pt x="34" y="8074"/>
                  </a:lnTo>
                  <a:lnTo>
                    <a:pt x="100" y="7441"/>
                  </a:lnTo>
                  <a:lnTo>
                    <a:pt x="201" y="6840"/>
                  </a:lnTo>
                  <a:lnTo>
                    <a:pt x="201" y="6840"/>
                  </a:lnTo>
                  <a:lnTo>
                    <a:pt x="401" y="6106"/>
                  </a:lnTo>
                  <a:lnTo>
                    <a:pt x="634" y="5372"/>
                  </a:lnTo>
                  <a:lnTo>
                    <a:pt x="935" y="4705"/>
                  </a:lnTo>
                  <a:lnTo>
                    <a:pt x="1302" y="4004"/>
                  </a:lnTo>
                  <a:lnTo>
                    <a:pt x="1735" y="3370"/>
                  </a:lnTo>
                  <a:lnTo>
                    <a:pt x="2202" y="2770"/>
                  </a:lnTo>
                  <a:lnTo>
                    <a:pt x="2703" y="2203"/>
                  </a:lnTo>
                  <a:lnTo>
                    <a:pt x="3237" y="1669"/>
                  </a:lnTo>
                  <a:lnTo>
                    <a:pt x="3237" y="1669"/>
                  </a:lnTo>
                  <a:lnTo>
                    <a:pt x="3870" y="1168"/>
                  </a:lnTo>
                  <a:lnTo>
                    <a:pt x="4204" y="935"/>
                  </a:lnTo>
                  <a:lnTo>
                    <a:pt x="4538" y="735"/>
                  </a:lnTo>
                  <a:lnTo>
                    <a:pt x="4871" y="535"/>
                  </a:lnTo>
                  <a:lnTo>
                    <a:pt x="5238" y="368"/>
                  </a:lnTo>
                  <a:lnTo>
                    <a:pt x="5605" y="234"/>
                  </a:lnTo>
                  <a:lnTo>
                    <a:pt x="5972" y="134"/>
                  </a:lnTo>
                  <a:lnTo>
                    <a:pt x="5972" y="134"/>
                  </a:lnTo>
                  <a:lnTo>
                    <a:pt x="6473" y="34"/>
                  </a:lnTo>
                  <a:lnTo>
                    <a:pt x="6973" y="1"/>
                  </a:lnTo>
                  <a:lnTo>
                    <a:pt x="7474" y="1"/>
                  </a:lnTo>
                  <a:lnTo>
                    <a:pt x="7941" y="34"/>
                  </a:lnTo>
                  <a:lnTo>
                    <a:pt x="8441" y="168"/>
                  </a:lnTo>
                  <a:lnTo>
                    <a:pt x="8908" y="301"/>
                  </a:lnTo>
                  <a:lnTo>
                    <a:pt x="9375" y="468"/>
                  </a:lnTo>
                  <a:lnTo>
                    <a:pt x="9842" y="701"/>
                  </a:lnTo>
                  <a:lnTo>
                    <a:pt x="10276" y="968"/>
                  </a:lnTo>
                  <a:lnTo>
                    <a:pt x="10710" y="1268"/>
                  </a:lnTo>
                  <a:lnTo>
                    <a:pt x="11110" y="1569"/>
                  </a:lnTo>
                  <a:lnTo>
                    <a:pt x="11477" y="1936"/>
                  </a:lnTo>
                  <a:lnTo>
                    <a:pt x="11844" y="2303"/>
                  </a:lnTo>
                  <a:lnTo>
                    <a:pt x="12178" y="2703"/>
                  </a:lnTo>
                  <a:lnTo>
                    <a:pt x="12478" y="3137"/>
                  </a:lnTo>
                  <a:lnTo>
                    <a:pt x="12712" y="3571"/>
                  </a:lnTo>
                  <a:lnTo>
                    <a:pt x="12712" y="3571"/>
                  </a:lnTo>
                  <a:lnTo>
                    <a:pt x="12945" y="4004"/>
                  </a:lnTo>
                  <a:lnTo>
                    <a:pt x="13179" y="4471"/>
                  </a:lnTo>
                  <a:lnTo>
                    <a:pt x="13345" y="4938"/>
                  </a:lnTo>
                  <a:lnTo>
                    <a:pt x="13512" y="5439"/>
                  </a:lnTo>
                  <a:lnTo>
                    <a:pt x="13646" y="5906"/>
                  </a:lnTo>
                  <a:lnTo>
                    <a:pt x="13746" y="6406"/>
                  </a:lnTo>
                  <a:lnTo>
                    <a:pt x="13846" y="6907"/>
                  </a:lnTo>
                  <a:lnTo>
                    <a:pt x="13913" y="7407"/>
                  </a:lnTo>
                  <a:lnTo>
                    <a:pt x="13979" y="8441"/>
                  </a:lnTo>
                  <a:lnTo>
                    <a:pt x="14013" y="9442"/>
                  </a:lnTo>
                  <a:lnTo>
                    <a:pt x="13979" y="10477"/>
                  </a:lnTo>
                  <a:lnTo>
                    <a:pt x="13913" y="11511"/>
                  </a:lnTo>
                  <a:lnTo>
                    <a:pt x="13913" y="11511"/>
                  </a:lnTo>
                  <a:lnTo>
                    <a:pt x="13812" y="12311"/>
                  </a:lnTo>
                  <a:lnTo>
                    <a:pt x="13712" y="13112"/>
                  </a:lnTo>
                  <a:lnTo>
                    <a:pt x="13579" y="13913"/>
                  </a:lnTo>
                  <a:lnTo>
                    <a:pt x="13445" y="14714"/>
                  </a:lnTo>
                  <a:lnTo>
                    <a:pt x="13279" y="15514"/>
                  </a:lnTo>
                  <a:lnTo>
                    <a:pt x="13079" y="16315"/>
                  </a:lnTo>
                  <a:lnTo>
                    <a:pt x="12878" y="17082"/>
                  </a:lnTo>
                  <a:lnTo>
                    <a:pt x="12611" y="17850"/>
                  </a:lnTo>
                  <a:lnTo>
                    <a:pt x="12345" y="18617"/>
                  </a:lnTo>
                  <a:lnTo>
                    <a:pt x="12044" y="19384"/>
                  </a:lnTo>
                  <a:lnTo>
                    <a:pt x="11744" y="20118"/>
                  </a:lnTo>
                  <a:lnTo>
                    <a:pt x="11377" y="20852"/>
                  </a:lnTo>
                  <a:lnTo>
                    <a:pt x="11010" y="21553"/>
                  </a:lnTo>
                  <a:lnTo>
                    <a:pt x="10610" y="22254"/>
                  </a:lnTo>
                  <a:lnTo>
                    <a:pt x="10176" y="22954"/>
                  </a:lnTo>
                  <a:lnTo>
                    <a:pt x="9709" y="23588"/>
                  </a:lnTo>
                  <a:lnTo>
                    <a:pt x="9709" y="23588"/>
                  </a:lnTo>
                  <a:lnTo>
                    <a:pt x="9042" y="24556"/>
                  </a:lnTo>
                  <a:lnTo>
                    <a:pt x="8708" y="25023"/>
                  </a:lnTo>
                  <a:lnTo>
                    <a:pt x="8441" y="25556"/>
                  </a:lnTo>
                  <a:lnTo>
                    <a:pt x="8441" y="25556"/>
                  </a:lnTo>
                  <a:lnTo>
                    <a:pt x="8308" y="25890"/>
                  </a:lnTo>
                  <a:lnTo>
                    <a:pt x="8174" y="26257"/>
                  </a:lnTo>
                  <a:lnTo>
                    <a:pt x="8107" y="26591"/>
                  </a:lnTo>
                  <a:lnTo>
                    <a:pt x="8041" y="26958"/>
                  </a:lnTo>
                  <a:lnTo>
                    <a:pt x="7941" y="27725"/>
                  </a:lnTo>
                  <a:lnTo>
                    <a:pt x="7874" y="28459"/>
                  </a:lnTo>
                  <a:lnTo>
                    <a:pt x="7874" y="28459"/>
                  </a:lnTo>
                  <a:lnTo>
                    <a:pt x="7707" y="30894"/>
                  </a:lnTo>
                  <a:lnTo>
                    <a:pt x="7574" y="33363"/>
                  </a:lnTo>
                  <a:lnTo>
                    <a:pt x="7474" y="35832"/>
                  </a:lnTo>
                  <a:lnTo>
                    <a:pt x="7407" y="382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294000" y="2956300"/>
              <a:ext cx="485450" cy="1065125"/>
            </a:xfrm>
            <a:custGeom>
              <a:avLst/>
              <a:gdLst/>
              <a:ahLst/>
              <a:cxnLst/>
              <a:rect l="l" t="t" r="r" b="b"/>
              <a:pathLst>
                <a:path w="19418" h="42605" extrusionOk="0">
                  <a:moveTo>
                    <a:pt x="8708" y="1"/>
                  </a:moveTo>
                  <a:lnTo>
                    <a:pt x="8174" y="68"/>
                  </a:lnTo>
                  <a:lnTo>
                    <a:pt x="7674" y="168"/>
                  </a:lnTo>
                  <a:lnTo>
                    <a:pt x="7140" y="335"/>
                  </a:lnTo>
                  <a:lnTo>
                    <a:pt x="6639" y="501"/>
                  </a:lnTo>
                  <a:lnTo>
                    <a:pt x="6172" y="702"/>
                  </a:lnTo>
                  <a:lnTo>
                    <a:pt x="5705" y="935"/>
                  </a:lnTo>
                  <a:lnTo>
                    <a:pt x="5238" y="1235"/>
                  </a:lnTo>
                  <a:lnTo>
                    <a:pt x="4771" y="1536"/>
                  </a:lnTo>
                  <a:lnTo>
                    <a:pt x="4337" y="1903"/>
                  </a:lnTo>
                  <a:lnTo>
                    <a:pt x="3904" y="2270"/>
                  </a:lnTo>
                  <a:lnTo>
                    <a:pt x="3503" y="2670"/>
                  </a:lnTo>
                  <a:lnTo>
                    <a:pt x="3136" y="3104"/>
                  </a:lnTo>
                  <a:lnTo>
                    <a:pt x="2769" y="3537"/>
                  </a:lnTo>
                  <a:lnTo>
                    <a:pt x="2436" y="4004"/>
                  </a:lnTo>
                  <a:lnTo>
                    <a:pt x="2135" y="4472"/>
                  </a:lnTo>
                  <a:lnTo>
                    <a:pt x="1869" y="4972"/>
                  </a:lnTo>
                  <a:lnTo>
                    <a:pt x="1602" y="5472"/>
                  </a:lnTo>
                  <a:lnTo>
                    <a:pt x="1368" y="6006"/>
                  </a:lnTo>
                  <a:lnTo>
                    <a:pt x="1135" y="6507"/>
                  </a:lnTo>
                  <a:lnTo>
                    <a:pt x="934" y="7040"/>
                  </a:lnTo>
                  <a:lnTo>
                    <a:pt x="768" y="7574"/>
                  </a:lnTo>
                  <a:lnTo>
                    <a:pt x="601" y="8141"/>
                  </a:lnTo>
                  <a:lnTo>
                    <a:pt x="467" y="8675"/>
                  </a:lnTo>
                  <a:lnTo>
                    <a:pt x="334" y="9309"/>
                  </a:lnTo>
                  <a:lnTo>
                    <a:pt x="234" y="9943"/>
                  </a:lnTo>
                  <a:lnTo>
                    <a:pt x="134" y="10544"/>
                  </a:lnTo>
                  <a:lnTo>
                    <a:pt x="67" y="11177"/>
                  </a:lnTo>
                  <a:lnTo>
                    <a:pt x="34" y="11811"/>
                  </a:lnTo>
                  <a:lnTo>
                    <a:pt x="0" y="12445"/>
                  </a:lnTo>
                  <a:lnTo>
                    <a:pt x="34" y="13713"/>
                  </a:lnTo>
                  <a:lnTo>
                    <a:pt x="100" y="14981"/>
                  </a:lnTo>
                  <a:lnTo>
                    <a:pt x="267" y="16248"/>
                  </a:lnTo>
                  <a:lnTo>
                    <a:pt x="467" y="17483"/>
                  </a:lnTo>
                  <a:lnTo>
                    <a:pt x="734" y="18751"/>
                  </a:lnTo>
                  <a:lnTo>
                    <a:pt x="1035" y="20052"/>
                  </a:lnTo>
                  <a:lnTo>
                    <a:pt x="1402" y="21386"/>
                  </a:lnTo>
                  <a:lnTo>
                    <a:pt x="1769" y="22687"/>
                  </a:lnTo>
                  <a:lnTo>
                    <a:pt x="2169" y="23989"/>
                  </a:lnTo>
                  <a:lnTo>
                    <a:pt x="2536" y="25190"/>
                  </a:lnTo>
                  <a:lnTo>
                    <a:pt x="2970" y="26357"/>
                  </a:lnTo>
                  <a:lnTo>
                    <a:pt x="3203" y="26924"/>
                  </a:lnTo>
                  <a:lnTo>
                    <a:pt x="3470" y="27492"/>
                  </a:lnTo>
                  <a:lnTo>
                    <a:pt x="3770" y="28025"/>
                  </a:lnTo>
                  <a:lnTo>
                    <a:pt x="4071" y="28559"/>
                  </a:lnTo>
                  <a:lnTo>
                    <a:pt x="4804" y="29627"/>
                  </a:lnTo>
                  <a:lnTo>
                    <a:pt x="5105" y="30194"/>
                  </a:lnTo>
                  <a:lnTo>
                    <a:pt x="5238" y="30461"/>
                  </a:lnTo>
                  <a:lnTo>
                    <a:pt x="5338" y="30795"/>
                  </a:lnTo>
                  <a:lnTo>
                    <a:pt x="5405" y="31095"/>
                  </a:lnTo>
                  <a:lnTo>
                    <a:pt x="5472" y="31428"/>
                  </a:lnTo>
                  <a:lnTo>
                    <a:pt x="5505" y="32096"/>
                  </a:lnTo>
                  <a:lnTo>
                    <a:pt x="5505" y="32763"/>
                  </a:lnTo>
                  <a:lnTo>
                    <a:pt x="5472" y="33430"/>
                  </a:lnTo>
                  <a:lnTo>
                    <a:pt x="5438" y="39135"/>
                  </a:lnTo>
                  <a:lnTo>
                    <a:pt x="5405" y="41904"/>
                  </a:lnTo>
                  <a:lnTo>
                    <a:pt x="5405" y="42004"/>
                  </a:lnTo>
                  <a:lnTo>
                    <a:pt x="5472" y="42071"/>
                  </a:lnTo>
                  <a:lnTo>
                    <a:pt x="5538" y="42104"/>
                  </a:lnTo>
                  <a:lnTo>
                    <a:pt x="5639" y="42138"/>
                  </a:lnTo>
                  <a:lnTo>
                    <a:pt x="5705" y="42104"/>
                  </a:lnTo>
                  <a:lnTo>
                    <a:pt x="5772" y="42071"/>
                  </a:lnTo>
                  <a:lnTo>
                    <a:pt x="5839" y="42004"/>
                  </a:lnTo>
                  <a:lnTo>
                    <a:pt x="5872" y="41904"/>
                  </a:lnTo>
                  <a:lnTo>
                    <a:pt x="5905" y="36299"/>
                  </a:lnTo>
                  <a:lnTo>
                    <a:pt x="5939" y="33530"/>
                  </a:lnTo>
                  <a:lnTo>
                    <a:pt x="5939" y="32229"/>
                  </a:lnTo>
                  <a:lnTo>
                    <a:pt x="5939" y="31595"/>
                  </a:lnTo>
                  <a:lnTo>
                    <a:pt x="5839" y="30961"/>
                  </a:lnTo>
                  <a:lnTo>
                    <a:pt x="5772" y="30661"/>
                  </a:lnTo>
                  <a:lnTo>
                    <a:pt x="5672" y="30394"/>
                  </a:lnTo>
                  <a:lnTo>
                    <a:pt x="5572" y="30127"/>
                  </a:lnTo>
                  <a:lnTo>
                    <a:pt x="5438" y="29860"/>
                  </a:lnTo>
                  <a:lnTo>
                    <a:pt x="5138" y="29327"/>
                  </a:lnTo>
                  <a:lnTo>
                    <a:pt x="4804" y="28826"/>
                  </a:lnTo>
                  <a:lnTo>
                    <a:pt x="4471" y="28326"/>
                  </a:lnTo>
                  <a:lnTo>
                    <a:pt x="4171" y="27792"/>
                  </a:lnTo>
                  <a:lnTo>
                    <a:pt x="3904" y="27258"/>
                  </a:lnTo>
                  <a:lnTo>
                    <a:pt x="3637" y="26724"/>
                  </a:lnTo>
                  <a:lnTo>
                    <a:pt x="3370" y="26124"/>
                  </a:lnTo>
                  <a:lnTo>
                    <a:pt x="3170" y="25523"/>
                  </a:lnTo>
                  <a:lnTo>
                    <a:pt x="2736" y="24322"/>
                  </a:lnTo>
                  <a:lnTo>
                    <a:pt x="2369" y="23121"/>
                  </a:lnTo>
                  <a:lnTo>
                    <a:pt x="2002" y="21920"/>
                  </a:lnTo>
                  <a:lnTo>
                    <a:pt x="1668" y="20652"/>
                  </a:lnTo>
                  <a:lnTo>
                    <a:pt x="1335" y="19385"/>
                  </a:lnTo>
                  <a:lnTo>
                    <a:pt x="1068" y="18117"/>
                  </a:lnTo>
                  <a:lnTo>
                    <a:pt x="801" y="16816"/>
                  </a:lnTo>
                  <a:lnTo>
                    <a:pt x="634" y="15548"/>
                  </a:lnTo>
                  <a:lnTo>
                    <a:pt x="501" y="14247"/>
                  </a:lnTo>
                  <a:lnTo>
                    <a:pt x="467" y="12946"/>
                  </a:lnTo>
                  <a:lnTo>
                    <a:pt x="467" y="12278"/>
                  </a:lnTo>
                  <a:lnTo>
                    <a:pt x="501" y="11611"/>
                  </a:lnTo>
                  <a:lnTo>
                    <a:pt x="601" y="10477"/>
                  </a:lnTo>
                  <a:lnTo>
                    <a:pt x="701" y="9876"/>
                  </a:lnTo>
                  <a:lnTo>
                    <a:pt x="801" y="9309"/>
                  </a:lnTo>
                  <a:lnTo>
                    <a:pt x="934" y="8742"/>
                  </a:lnTo>
                  <a:lnTo>
                    <a:pt x="1068" y="8175"/>
                  </a:lnTo>
                  <a:lnTo>
                    <a:pt x="1235" y="7608"/>
                  </a:lnTo>
                  <a:lnTo>
                    <a:pt x="1435" y="7040"/>
                  </a:lnTo>
                  <a:lnTo>
                    <a:pt x="1635" y="6507"/>
                  </a:lnTo>
                  <a:lnTo>
                    <a:pt x="1869" y="5973"/>
                  </a:lnTo>
                  <a:lnTo>
                    <a:pt x="2135" y="5439"/>
                  </a:lnTo>
                  <a:lnTo>
                    <a:pt x="2402" y="4939"/>
                  </a:lnTo>
                  <a:lnTo>
                    <a:pt x="2703" y="4438"/>
                  </a:lnTo>
                  <a:lnTo>
                    <a:pt x="3036" y="3938"/>
                  </a:lnTo>
                  <a:lnTo>
                    <a:pt x="3403" y="3471"/>
                  </a:lnTo>
                  <a:lnTo>
                    <a:pt x="3804" y="3037"/>
                  </a:lnTo>
                  <a:lnTo>
                    <a:pt x="4171" y="2670"/>
                  </a:lnTo>
                  <a:lnTo>
                    <a:pt x="4571" y="2303"/>
                  </a:lnTo>
                  <a:lnTo>
                    <a:pt x="4971" y="1969"/>
                  </a:lnTo>
                  <a:lnTo>
                    <a:pt x="5405" y="1669"/>
                  </a:lnTo>
                  <a:lnTo>
                    <a:pt x="5839" y="1402"/>
                  </a:lnTo>
                  <a:lnTo>
                    <a:pt x="6306" y="1135"/>
                  </a:lnTo>
                  <a:lnTo>
                    <a:pt x="6773" y="935"/>
                  </a:lnTo>
                  <a:lnTo>
                    <a:pt x="7273" y="768"/>
                  </a:lnTo>
                  <a:lnTo>
                    <a:pt x="7807" y="601"/>
                  </a:lnTo>
                  <a:lnTo>
                    <a:pt x="8374" y="535"/>
                  </a:lnTo>
                  <a:lnTo>
                    <a:pt x="8908" y="468"/>
                  </a:lnTo>
                  <a:lnTo>
                    <a:pt x="9475" y="468"/>
                  </a:lnTo>
                  <a:lnTo>
                    <a:pt x="10009" y="501"/>
                  </a:lnTo>
                  <a:lnTo>
                    <a:pt x="10576" y="601"/>
                  </a:lnTo>
                  <a:lnTo>
                    <a:pt x="11110" y="735"/>
                  </a:lnTo>
                  <a:lnTo>
                    <a:pt x="11644" y="868"/>
                  </a:lnTo>
                  <a:lnTo>
                    <a:pt x="12211" y="1102"/>
                  </a:lnTo>
                  <a:lnTo>
                    <a:pt x="12711" y="1335"/>
                  </a:lnTo>
                  <a:lnTo>
                    <a:pt x="13212" y="1636"/>
                  </a:lnTo>
                  <a:lnTo>
                    <a:pt x="13712" y="1936"/>
                  </a:lnTo>
                  <a:lnTo>
                    <a:pt x="14179" y="2303"/>
                  </a:lnTo>
                  <a:lnTo>
                    <a:pt x="14613" y="2670"/>
                  </a:lnTo>
                  <a:lnTo>
                    <a:pt x="15013" y="3070"/>
                  </a:lnTo>
                  <a:lnTo>
                    <a:pt x="15414" y="3471"/>
                  </a:lnTo>
                  <a:lnTo>
                    <a:pt x="15781" y="3904"/>
                  </a:lnTo>
                  <a:lnTo>
                    <a:pt x="16114" y="4371"/>
                  </a:lnTo>
                  <a:lnTo>
                    <a:pt x="16448" y="4872"/>
                  </a:lnTo>
                  <a:lnTo>
                    <a:pt x="16748" y="5339"/>
                  </a:lnTo>
                  <a:lnTo>
                    <a:pt x="17049" y="5873"/>
                  </a:lnTo>
                  <a:lnTo>
                    <a:pt x="17282" y="6373"/>
                  </a:lnTo>
                  <a:lnTo>
                    <a:pt x="17549" y="6907"/>
                  </a:lnTo>
                  <a:lnTo>
                    <a:pt x="17749" y="7441"/>
                  </a:lnTo>
                  <a:lnTo>
                    <a:pt x="18083" y="8408"/>
                  </a:lnTo>
                  <a:lnTo>
                    <a:pt x="18383" y="9376"/>
                  </a:lnTo>
                  <a:lnTo>
                    <a:pt x="18617" y="10377"/>
                  </a:lnTo>
                  <a:lnTo>
                    <a:pt x="18783" y="11378"/>
                  </a:lnTo>
                  <a:lnTo>
                    <a:pt x="18883" y="12412"/>
                  </a:lnTo>
                  <a:lnTo>
                    <a:pt x="18950" y="13413"/>
                  </a:lnTo>
                  <a:lnTo>
                    <a:pt x="18950" y="14447"/>
                  </a:lnTo>
                  <a:lnTo>
                    <a:pt x="18917" y="15448"/>
                  </a:lnTo>
                  <a:lnTo>
                    <a:pt x="18817" y="16482"/>
                  </a:lnTo>
                  <a:lnTo>
                    <a:pt x="18650" y="17483"/>
                  </a:lnTo>
                  <a:lnTo>
                    <a:pt x="18450" y="18484"/>
                  </a:lnTo>
                  <a:lnTo>
                    <a:pt x="18183" y="19485"/>
                  </a:lnTo>
                  <a:lnTo>
                    <a:pt x="17883" y="20452"/>
                  </a:lnTo>
                  <a:lnTo>
                    <a:pt x="17549" y="21420"/>
                  </a:lnTo>
                  <a:lnTo>
                    <a:pt x="17149" y="22354"/>
                  </a:lnTo>
                  <a:lnTo>
                    <a:pt x="16682" y="23288"/>
                  </a:lnTo>
                  <a:lnTo>
                    <a:pt x="16214" y="24155"/>
                  </a:lnTo>
                  <a:lnTo>
                    <a:pt x="15681" y="25023"/>
                  </a:lnTo>
                  <a:lnTo>
                    <a:pt x="15114" y="25824"/>
                  </a:lnTo>
                  <a:lnTo>
                    <a:pt x="14480" y="26624"/>
                  </a:lnTo>
                  <a:lnTo>
                    <a:pt x="13846" y="27392"/>
                  </a:lnTo>
                  <a:lnTo>
                    <a:pt x="13145" y="28126"/>
                  </a:lnTo>
                  <a:lnTo>
                    <a:pt x="12411" y="28793"/>
                  </a:lnTo>
                  <a:lnTo>
                    <a:pt x="11644" y="29460"/>
                  </a:lnTo>
                  <a:lnTo>
                    <a:pt x="11410" y="29627"/>
                  </a:lnTo>
                  <a:lnTo>
                    <a:pt x="11210" y="29827"/>
                  </a:lnTo>
                  <a:lnTo>
                    <a:pt x="11043" y="30027"/>
                  </a:lnTo>
                  <a:lnTo>
                    <a:pt x="10910" y="30261"/>
                  </a:lnTo>
                  <a:lnTo>
                    <a:pt x="10843" y="30528"/>
                  </a:lnTo>
                  <a:lnTo>
                    <a:pt x="10810" y="30795"/>
                  </a:lnTo>
                  <a:lnTo>
                    <a:pt x="10776" y="31328"/>
                  </a:lnTo>
                  <a:lnTo>
                    <a:pt x="10676" y="34097"/>
                  </a:lnTo>
                  <a:lnTo>
                    <a:pt x="10509" y="39636"/>
                  </a:lnTo>
                  <a:lnTo>
                    <a:pt x="10443" y="42371"/>
                  </a:lnTo>
                  <a:lnTo>
                    <a:pt x="10443" y="42471"/>
                  </a:lnTo>
                  <a:lnTo>
                    <a:pt x="10509" y="42538"/>
                  </a:lnTo>
                  <a:lnTo>
                    <a:pt x="10576" y="42572"/>
                  </a:lnTo>
                  <a:lnTo>
                    <a:pt x="10643" y="42605"/>
                  </a:lnTo>
                  <a:lnTo>
                    <a:pt x="10743" y="42572"/>
                  </a:lnTo>
                  <a:lnTo>
                    <a:pt x="10810" y="42538"/>
                  </a:lnTo>
                  <a:lnTo>
                    <a:pt x="10876" y="42471"/>
                  </a:lnTo>
                  <a:lnTo>
                    <a:pt x="10876" y="42371"/>
                  </a:lnTo>
                  <a:lnTo>
                    <a:pt x="11043" y="36700"/>
                  </a:lnTo>
                  <a:lnTo>
                    <a:pt x="11143" y="33864"/>
                  </a:lnTo>
                  <a:lnTo>
                    <a:pt x="11243" y="31028"/>
                  </a:lnTo>
                  <a:lnTo>
                    <a:pt x="11277" y="30694"/>
                  </a:lnTo>
                  <a:lnTo>
                    <a:pt x="11377" y="30428"/>
                  </a:lnTo>
                  <a:lnTo>
                    <a:pt x="11510" y="30194"/>
                  </a:lnTo>
                  <a:lnTo>
                    <a:pt x="11744" y="29960"/>
                  </a:lnTo>
                  <a:lnTo>
                    <a:pt x="12611" y="29260"/>
                  </a:lnTo>
                  <a:lnTo>
                    <a:pt x="13379" y="28526"/>
                  </a:lnTo>
                  <a:lnTo>
                    <a:pt x="14113" y="27792"/>
                  </a:lnTo>
                  <a:lnTo>
                    <a:pt x="14780" y="27025"/>
                  </a:lnTo>
                  <a:lnTo>
                    <a:pt x="15414" y="26224"/>
                  </a:lnTo>
                  <a:lnTo>
                    <a:pt x="15981" y="25390"/>
                  </a:lnTo>
                  <a:lnTo>
                    <a:pt x="16515" y="24522"/>
                  </a:lnTo>
                  <a:lnTo>
                    <a:pt x="17015" y="23622"/>
                  </a:lnTo>
                  <a:lnTo>
                    <a:pt x="17482" y="22721"/>
                  </a:lnTo>
                  <a:lnTo>
                    <a:pt x="17883" y="21787"/>
                  </a:lnTo>
                  <a:lnTo>
                    <a:pt x="18250" y="20819"/>
                  </a:lnTo>
                  <a:lnTo>
                    <a:pt x="18583" y="19852"/>
                  </a:lnTo>
                  <a:lnTo>
                    <a:pt x="18850" y="18851"/>
                  </a:lnTo>
                  <a:lnTo>
                    <a:pt x="19050" y="17850"/>
                  </a:lnTo>
                  <a:lnTo>
                    <a:pt x="19217" y="16816"/>
                  </a:lnTo>
                  <a:lnTo>
                    <a:pt x="19351" y="15815"/>
                  </a:lnTo>
                  <a:lnTo>
                    <a:pt x="19417" y="14781"/>
                  </a:lnTo>
                  <a:lnTo>
                    <a:pt x="19417" y="13746"/>
                  </a:lnTo>
                  <a:lnTo>
                    <a:pt x="19384" y="12745"/>
                  </a:lnTo>
                  <a:lnTo>
                    <a:pt x="19284" y="11711"/>
                  </a:lnTo>
                  <a:lnTo>
                    <a:pt x="19117" y="10710"/>
                  </a:lnTo>
                  <a:lnTo>
                    <a:pt x="18917" y="9709"/>
                  </a:lnTo>
                  <a:lnTo>
                    <a:pt x="18650" y="8709"/>
                  </a:lnTo>
                  <a:lnTo>
                    <a:pt x="18316" y="7608"/>
                  </a:lnTo>
                  <a:lnTo>
                    <a:pt x="17883" y="6540"/>
                  </a:lnTo>
                  <a:lnTo>
                    <a:pt x="17649" y="6040"/>
                  </a:lnTo>
                  <a:lnTo>
                    <a:pt x="17382" y="5539"/>
                  </a:lnTo>
                  <a:lnTo>
                    <a:pt x="17115" y="5039"/>
                  </a:lnTo>
                  <a:lnTo>
                    <a:pt x="16782" y="4538"/>
                  </a:lnTo>
                  <a:lnTo>
                    <a:pt x="16481" y="4071"/>
                  </a:lnTo>
                  <a:lnTo>
                    <a:pt x="16148" y="3604"/>
                  </a:lnTo>
                  <a:lnTo>
                    <a:pt x="15781" y="3170"/>
                  </a:lnTo>
                  <a:lnTo>
                    <a:pt x="15380" y="2770"/>
                  </a:lnTo>
                  <a:lnTo>
                    <a:pt x="14980" y="2370"/>
                  </a:lnTo>
                  <a:lnTo>
                    <a:pt x="14546" y="2003"/>
                  </a:lnTo>
                  <a:lnTo>
                    <a:pt x="14079" y="1636"/>
                  </a:lnTo>
                  <a:lnTo>
                    <a:pt x="13612" y="1335"/>
                  </a:lnTo>
                  <a:lnTo>
                    <a:pt x="13112" y="1035"/>
                  </a:lnTo>
                  <a:lnTo>
                    <a:pt x="12578" y="768"/>
                  </a:lnTo>
                  <a:lnTo>
                    <a:pt x="12078" y="535"/>
                  </a:lnTo>
                  <a:lnTo>
                    <a:pt x="11510" y="368"/>
                  </a:lnTo>
                  <a:lnTo>
                    <a:pt x="10943" y="201"/>
                  </a:lnTo>
                  <a:lnTo>
                    <a:pt x="10376" y="101"/>
                  </a:lnTo>
                  <a:lnTo>
                    <a:pt x="9809" y="34"/>
                  </a:lnTo>
                  <a:lnTo>
                    <a:pt x="92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469150" y="3417550"/>
              <a:ext cx="34225" cy="600550"/>
            </a:xfrm>
            <a:custGeom>
              <a:avLst/>
              <a:gdLst/>
              <a:ahLst/>
              <a:cxnLst/>
              <a:rect l="l" t="t" r="r" b="b"/>
              <a:pathLst>
                <a:path w="1369" h="24022" extrusionOk="0">
                  <a:moveTo>
                    <a:pt x="134" y="0"/>
                  </a:moveTo>
                  <a:lnTo>
                    <a:pt x="67" y="34"/>
                  </a:lnTo>
                  <a:lnTo>
                    <a:pt x="0" y="101"/>
                  </a:lnTo>
                  <a:lnTo>
                    <a:pt x="0" y="201"/>
                  </a:lnTo>
                  <a:lnTo>
                    <a:pt x="234" y="2503"/>
                  </a:lnTo>
                  <a:lnTo>
                    <a:pt x="434" y="4771"/>
                  </a:lnTo>
                  <a:lnTo>
                    <a:pt x="601" y="7073"/>
                  </a:lnTo>
                  <a:lnTo>
                    <a:pt x="701" y="9375"/>
                  </a:lnTo>
                  <a:lnTo>
                    <a:pt x="801" y="11677"/>
                  </a:lnTo>
                  <a:lnTo>
                    <a:pt x="868" y="13979"/>
                  </a:lnTo>
                  <a:lnTo>
                    <a:pt x="901" y="16248"/>
                  </a:lnTo>
                  <a:lnTo>
                    <a:pt x="901" y="18550"/>
                  </a:lnTo>
                  <a:lnTo>
                    <a:pt x="868" y="21186"/>
                  </a:lnTo>
                  <a:lnTo>
                    <a:pt x="768" y="23821"/>
                  </a:lnTo>
                  <a:lnTo>
                    <a:pt x="801" y="23921"/>
                  </a:lnTo>
                  <a:lnTo>
                    <a:pt x="834" y="23988"/>
                  </a:lnTo>
                  <a:lnTo>
                    <a:pt x="901" y="24021"/>
                  </a:lnTo>
                  <a:lnTo>
                    <a:pt x="1101" y="24021"/>
                  </a:lnTo>
                  <a:lnTo>
                    <a:pt x="1168" y="23988"/>
                  </a:lnTo>
                  <a:lnTo>
                    <a:pt x="1201" y="23921"/>
                  </a:lnTo>
                  <a:lnTo>
                    <a:pt x="1235" y="23821"/>
                  </a:lnTo>
                  <a:lnTo>
                    <a:pt x="1302" y="21519"/>
                  </a:lnTo>
                  <a:lnTo>
                    <a:pt x="1368" y="19217"/>
                  </a:lnTo>
                  <a:lnTo>
                    <a:pt x="1368" y="16915"/>
                  </a:lnTo>
                  <a:lnTo>
                    <a:pt x="1335" y="14613"/>
                  </a:lnTo>
                  <a:lnTo>
                    <a:pt x="1302" y="12311"/>
                  </a:lnTo>
                  <a:lnTo>
                    <a:pt x="1201" y="10043"/>
                  </a:lnTo>
                  <a:lnTo>
                    <a:pt x="1101" y="7741"/>
                  </a:lnTo>
                  <a:lnTo>
                    <a:pt x="935" y="5439"/>
                  </a:lnTo>
                  <a:lnTo>
                    <a:pt x="734" y="2836"/>
                  </a:lnTo>
                  <a:lnTo>
                    <a:pt x="467" y="201"/>
                  </a:lnTo>
                  <a:lnTo>
                    <a:pt x="434" y="101"/>
                  </a:lnTo>
                  <a:lnTo>
                    <a:pt x="367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77400" y="3194025"/>
              <a:ext cx="308625" cy="833250"/>
            </a:xfrm>
            <a:custGeom>
              <a:avLst/>
              <a:gdLst/>
              <a:ahLst/>
              <a:cxnLst/>
              <a:rect l="l" t="t" r="r" b="b"/>
              <a:pathLst>
                <a:path w="12345" h="33330" extrusionOk="0">
                  <a:moveTo>
                    <a:pt x="5172" y="467"/>
                  </a:moveTo>
                  <a:lnTo>
                    <a:pt x="5472" y="534"/>
                  </a:lnTo>
                  <a:lnTo>
                    <a:pt x="5739" y="668"/>
                  </a:lnTo>
                  <a:lnTo>
                    <a:pt x="5972" y="834"/>
                  </a:lnTo>
                  <a:lnTo>
                    <a:pt x="6139" y="1035"/>
                  </a:lnTo>
                  <a:lnTo>
                    <a:pt x="6306" y="1301"/>
                  </a:lnTo>
                  <a:lnTo>
                    <a:pt x="6373" y="1568"/>
                  </a:lnTo>
                  <a:lnTo>
                    <a:pt x="6406" y="1668"/>
                  </a:lnTo>
                  <a:lnTo>
                    <a:pt x="6440" y="1702"/>
                  </a:lnTo>
                  <a:lnTo>
                    <a:pt x="6239" y="2102"/>
                  </a:lnTo>
                  <a:lnTo>
                    <a:pt x="6173" y="2302"/>
                  </a:lnTo>
                  <a:lnTo>
                    <a:pt x="6106" y="2536"/>
                  </a:lnTo>
                  <a:lnTo>
                    <a:pt x="6106" y="2636"/>
                  </a:lnTo>
                  <a:lnTo>
                    <a:pt x="6139" y="2703"/>
                  </a:lnTo>
                  <a:lnTo>
                    <a:pt x="6206" y="2769"/>
                  </a:lnTo>
                  <a:lnTo>
                    <a:pt x="6273" y="2803"/>
                  </a:lnTo>
                  <a:lnTo>
                    <a:pt x="6440" y="2803"/>
                  </a:lnTo>
                  <a:lnTo>
                    <a:pt x="6506" y="2736"/>
                  </a:lnTo>
                  <a:lnTo>
                    <a:pt x="6540" y="2636"/>
                  </a:lnTo>
                  <a:lnTo>
                    <a:pt x="6673" y="2302"/>
                  </a:lnTo>
                  <a:lnTo>
                    <a:pt x="6806" y="2002"/>
                  </a:lnTo>
                  <a:lnTo>
                    <a:pt x="7040" y="1702"/>
                  </a:lnTo>
                  <a:lnTo>
                    <a:pt x="7274" y="1435"/>
                  </a:lnTo>
                  <a:lnTo>
                    <a:pt x="7574" y="1235"/>
                  </a:lnTo>
                  <a:lnTo>
                    <a:pt x="7907" y="1068"/>
                  </a:lnTo>
                  <a:lnTo>
                    <a:pt x="8241" y="1001"/>
                  </a:lnTo>
                  <a:lnTo>
                    <a:pt x="8608" y="1001"/>
                  </a:lnTo>
                  <a:lnTo>
                    <a:pt x="8808" y="1035"/>
                  </a:lnTo>
                  <a:lnTo>
                    <a:pt x="9008" y="1135"/>
                  </a:lnTo>
                  <a:lnTo>
                    <a:pt x="9142" y="1268"/>
                  </a:lnTo>
                  <a:lnTo>
                    <a:pt x="9242" y="1435"/>
                  </a:lnTo>
                  <a:lnTo>
                    <a:pt x="9309" y="1602"/>
                  </a:lnTo>
                  <a:lnTo>
                    <a:pt x="9342" y="1802"/>
                  </a:lnTo>
                  <a:lnTo>
                    <a:pt x="9375" y="2202"/>
                  </a:lnTo>
                  <a:lnTo>
                    <a:pt x="9342" y="2636"/>
                  </a:lnTo>
                  <a:lnTo>
                    <a:pt x="9242" y="3036"/>
                  </a:lnTo>
                  <a:lnTo>
                    <a:pt x="9075" y="3403"/>
                  </a:lnTo>
                  <a:lnTo>
                    <a:pt x="8842" y="3737"/>
                  </a:lnTo>
                  <a:lnTo>
                    <a:pt x="8775" y="3837"/>
                  </a:lnTo>
                  <a:lnTo>
                    <a:pt x="8775" y="3904"/>
                  </a:lnTo>
                  <a:lnTo>
                    <a:pt x="8775" y="4004"/>
                  </a:lnTo>
                  <a:lnTo>
                    <a:pt x="8842" y="4070"/>
                  </a:lnTo>
                  <a:lnTo>
                    <a:pt x="8908" y="4104"/>
                  </a:lnTo>
                  <a:lnTo>
                    <a:pt x="8975" y="4137"/>
                  </a:lnTo>
                  <a:lnTo>
                    <a:pt x="9075" y="4104"/>
                  </a:lnTo>
                  <a:lnTo>
                    <a:pt x="9142" y="4070"/>
                  </a:lnTo>
                  <a:lnTo>
                    <a:pt x="9275" y="3970"/>
                  </a:lnTo>
                  <a:lnTo>
                    <a:pt x="9442" y="3870"/>
                  </a:lnTo>
                  <a:lnTo>
                    <a:pt x="9742" y="3770"/>
                  </a:lnTo>
                  <a:lnTo>
                    <a:pt x="10076" y="3737"/>
                  </a:lnTo>
                  <a:lnTo>
                    <a:pt x="10376" y="3770"/>
                  </a:lnTo>
                  <a:lnTo>
                    <a:pt x="10710" y="3870"/>
                  </a:lnTo>
                  <a:lnTo>
                    <a:pt x="11010" y="4004"/>
                  </a:lnTo>
                  <a:lnTo>
                    <a:pt x="11277" y="4204"/>
                  </a:lnTo>
                  <a:lnTo>
                    <a:pt x="11477" y="4471"/>
                  </a:lnTo>
                  <a:lnTo>
                    <a:pt x="11677" y="4771"/>
                  </a:lnTo>
                  <a:lnTo>
                    <a:pt x="11778" y="5071"/>
                  </a:lnTo>
                  <a:lnTo>
                    <a:pt x="11878" y="5405"/>
                  </a:lnTo>
                  <a:lnTo>
                    <a:pt x="11911" y="5772"/>
                  </a:lnTo>
                  <a:lnTo>
                    <a:pt x="11878" y="6106"/>
                  </a:lnTo>
                  <a:lnTo>
                    <a:pt x="11844" y="6473"/>
                  </a:lnTo>
                  <a:lnTo>
                    <a:pt x="11744" y="6773"/>
                  </a:lnTo>
                  <a:lnTo>
                    <a:pt x="11611" y="7106"/>
                  </a:lnTo>
                  <a:lnTo>
                    <a:pt x="11477" y="7307"/>
                  </a:lnTo>
                  <a:lnTo>
                    <a:pt x="11344" y="7507"/>
                  </a:lnTo>
                  <a:lnTo>
                    <a:pt x="11177" y="7674"/>
                  </a:lnTo>
                  <a:lnTo>
                    <a:pt x="10977" y="7807"/>
                  </a:lnTo>
                  <a:lnTo>
                    <a:pt x="10777" y="7941"/>
                  </a:lnTo>
                  <a:lnTo>
                    <a:pt x="10576" y="8007"/>
                  </a:lnTo>
                  <a:lnTo>
                    <a:pt x="10343" y="8074"/>
                  </a:lnTo>
                  <a:lnTo>
                    <a:pt x="10143" y="8074"/>
                  </a:lnTo>
                  <a:lnTo>
                    <a:pt x="9876" y="8007"/>
                  </a:lnTo>
                  <a:lnTo>
                    <a:pt x="9642" y="7907"/>
                  </a:lnTo>
                  <a:lnTo>
                    <a:pt x="9442" y="7774"/>
                  </a:lnTo>
                  <a:lnTo>
                    <a:pt x="9242" y="7607"/>
                  </a:lnTo>
                  <a:lnTo>
                    <a:pt x="9042" y="7440"/>
                  </a:lnTo>
                  <a:lnTo>
                    <a:pt x="8875" y="7240"/>
                  </a:lnTo>
                  <a:lnTo>
                    <a:pt x="8708" y="7040"/>
                  </a:lnTo>
                  <a:lnTo>
                    <a:pt x="8575" y="6806"/>
                  </a:lnTo>
                  <a:lnTo>
                    <a:pt x="8541" y="6739"/>
                  </a:lnTo>
                  <a:lnTo>
                    <a:pt x="8441" y="6706"/>
                  </a:lnTo>
                  <a:lnTo>
                    <a:pt x="8375" y="6673"/>
                  </a:lnTo>
                  <a:lnTo>
                    <a:pt x="8274" y="6706"/>
                  </a:lnTo>
                  <a:lnTo>
                    <a:pt x="8208" y="6773"/>
                  </a:lnTo>
                  <a:lnTo>
                    <a:pt x="8174" y="6873"/>
                  </a:lnTo>
                  <a:lnTo>
                    <a:pt x="8174" y="6940"/>
                  </a:lnTo>
                  <a:lnTo>
                    <a:pt x="8208" y="7040"/>
                  </a:lnTo>
                  <a:lnTo>
                    <a:pt x="8308" y="7240"/>
                  </a:lnTo>
                  <a:lnTo>
                    <a:pt x="8441" y="7440"/>
                  </a:lnTo>
                  <a:lnTo>
                    <a:pt x="8341" y="7507"/>
                  </a:lnTo>
                  <a:lnTo>
                    <a:pt x="8241" y="7607"/>
                  </a:lnTo>
                  <a:lnTo>
                    <a:pt x="8174" y="7740"/>
                  </a:lnTo>
                  <a:lnTo>
                    <a:pt x="8074" y="7974"/>
                  </a:lnTo>
                  <a:lnTo>
                    <a:pt x="7974" y="8107"/>
                  </a:lnTo>
                  <a:lnTo>
                    <a:pt x="7841" y="8241"/>
                  </a:lnTo>
                  <a:lnTo>
                    <a:pt x="7707" y="8341"/>
                  </a:lnTo>
                  <a:lnTo>
                    <a:pt x="7574" y="8408"/>
                  </a:lnTo>
                  <a:lnTo>
                    <a:pt x="7374" y="8474"/>
                  </a:lnTo>
                  <a:lnTo>
                    <a:pt x="7207" y="8541"/>
                  </a:lnTo>
                  <a:lnTo>
                    <a:pt x="6806" y="8541"/>
                  </a:lnTo>
                  <a:lnTo>
                    <a:pt x="6640" y="8508"/>
                  </a:lnTo>
                  <a:lnTo>
                    <a:pt x="6473" y="8474"/>
                  </a:lnTo>
                  <a:lnTo>
                    <a:pt x="6306" y="8408"/>
                  </a:lnTo>
                  <a:lnTo>
                    <a:pt x="6139" y="8308"/>
                  </a:lnTo>
                  <a:lnTo>
                    <a:pt x="5839" y="8074"/>
                  </a:lnTo>
                  <a:lnTo>
                    <a:pt x="5572" y="7774"/>
                  </a:lnTo>
                  <a:lnTo>
                    <a:pt x="5372" y="7440"/>
                  </a:lnTo>
                  <a:lnTo>
                    <a:pt x="5205" y="7106"/>
                  </a:lnTo>
                  <a:lnTo>
                    <a:pt x="5138" y="7006"/>
                  </a:lnTo>
                  <a:lnTo>
                    <a:pt x="5005" y="6940"/>
                  </a:lnTo>
                  <a:lnTo>
                    <a:pt x="4871" y="6973"/>
                  </a:lnTo>
                  <a:lnTo>
                    <a:pt x="4838" y="7006"/>
                  </a:lnTo>
                  <a:lnTo>
                    <a:pt x="4771" y="7040"/>
                  </a:lnTo>
                  <a:lnTo>
                    <a:pt x="4538" y="7440"/>
                  </a:lnTo>
                  <a:lnTo>
                    <a:pt x="4271" y="7774"/>
                  </a:lnTo>
                  <a:lnTo>
                    <a:pt x="3971" y="8107"/>
                  </a:lnTo>
                  <a:lnTo>
                    <a:pt x="3604" y="8341"/>
                  </a:lnTo>
                  <a:lnTo>
                    <a:pt x="3237" y="8541"/>
                  </a:lnTo>
                  <a:lnTo>
                    <a:pt x="3003" y="8641"/>
                  </a:lnTo>
                  <a:lnTo>
                    <a:pt x="2803" y="8675"/>
                  </a:lnTo>
                  <a:lnTo>
                    <a:pt x="2603" y="8708"/>
                  </a:lnTo>
                  <a:lnTo>
                    <a:pt x="2369" y="8708"/>
                  </a:lnTo>
                  <a:lnTo>
                    <a:pt x="2136" y="8675"/>
                  </a:lnTo>
                  <a:lnTo>
                    <a:pt x="1902" y="8608"/>
                  </a:lnTo>
                  <a:lnTo>
                    <a:pt x="1735" y="8541"/>
                  </a:lnTo>
                  <a:lnTo>
                    <a:pt x="1569" y="8441"/>
                  </a:lnTo>
                  <a:lnTo>
                    <a:pt x="1402" y="8341"/>
                  </a:lnTo>
                  <a:lnTo>
                    <a:pt x="1268" y="8207"/>
                  </a:lnTo>
                  <a:lnTo>
                    <a:pt x="1135" y="8074"/>
                  </a:lnTo>
                  <a:lnTo>
                    <a:pt x="1035" y="7907"/>
                  </a:lnTo>
                  <a:lnTo>
                    <a:pt x="968" y="7707"/>
                  </a:lnTo>
                  <a:lnTo>
                    <a:pt x="935" y="7507"/>
                  </a:lnTo>
                  <a:lnTo>
                    <a:pt x="935" y="7340"/>
                  </a:lnTo>
                  <a:lnTo>
                    <a:pt x="935" y="7140"/>
                  </a:lnTo>
                  <a:lnTo>
                    <a:pt x="1001" y="6973"/>
                  </a:lnTo>
                  <a:lnTo>
                    <a:pt x="1068" y="6806"/>
                  </a:lnTo>
                  <a:lnTo>
                    <a:pt x="1168" y="6639"/>
                  </a:lnTo>
                  <a:lnTo>
                    <a:pt x="1268" y="6506"/>
                  </a:lnTo>
                  <a:lnTo>
                    <a:pt x="1402" y="6373"/>
                  </a:lnTo>
                  <a:lnTo>
                    <a:pt x="1569" y="6306"/>
                  </a:lnTo>
                  <a:lnTo>
                    <a:pt x="1635" y="6272"/>
                  </a:lnTo>
                  <a:lnTo>
                    <a:pt x="1702" y="6206"/>
                  </a:lnTo>
                  <a:lnTo>
                    <a:pt x="1735" y="6139"/>
                  </a:lnTo>
                  <a:lnTo>
                    <a:pt x="1735" y="6072"/>
                  </a:lnTo>
                  <a:lnTo>
                    <a:pt x="1735" y="6006"/>
                  </a:lnTo>
                  <a:lnTo>
                    <a:pt x="1702" y="5939"/>
                  </a:lnTo>
                  <a:lnTo>
                    <a:pt x="1669" y="5905"/>
                  </a:lnTo>
                  <a:lnTo>
                    <a:pt x="1569" y="5872"/>
                  </a:lnTo>
                  <a:lnTo>
                    <a:pt x="1402" y="5772"/>
                  </a:lnTo>
                  <a:lnTo>
                    <a:pt x="1235" y="5672"/>
                  </a:lnTo>
                  <a:lnTo>
                    <a:pt x="1102" y="5572"/>
                  </a:lnTo>
                  <a:lnTo>
                    <a:pt x="968" y="5438"/>
                  </a:lnTo>
                  <a:lnTo>
                    <a:pt x="735" y="5138"/>
                  </a:lnTo>
                  <a:lnTo>
                    <a:pt x="568" y="4804"/>
                  </a:lnTo>
                  <a:lnTo>
                    <a:pt x="468" y="4437"/>
                  </a:lnTo>
                  <a:lnTo>
                    <a:pt x="434" y="4237"/>
                  </a:lnTo>
                  <a:lnTo>
                    <a:pt x="434" y="4037"/>
                  </a:lnTo>
                  <a:lnTo>
                    <a:pt x="468" y="3870"/>
                  </a:lnTo>
                  <a:lnTo>
                    <a:pt x="501" y="3670"/>
                  </a:lnTo>
                  <a:lnTo>
                    <a:pt x="568" y="3503"/>
                  </a:lnTo>
                  <a:lnTo>
                    <a:pt x="668" y="3337"/>
                  </a:lnTo>
                  <a:lnTo>
                    <a:pt x="768" y="3170"/>
                  </a:lnTo>
                  <a:lnTo>
                    <a:pt x="901" y="3036"/>
                  </a:lnTo>
                  <a:lnTo>
                    <a:pt x="1035" y="2903"/>
                  </a:lnTo>
                  <a:lnTo>
                    <a:pt x="1168" y="2803"/>
                  </a:lnTo>
                  <a:lnTo>
                    <a:pt x="1502" y="2636"/>
                  </a:lnTo>
                  <a:lnTo>
                    <a:pt x="1869" y="2569"/>
                  </a:lnTo>
                  <a:lnTo>
                    <a:pt x="2236" y="2536"/>
                  </a:lnTo>
                  <a:lnTo>
                    <a:pt x="2603" y="2569"/>
                  </a:lnTo>
                  <a:lnTo>
                    <a:pt x="2936" y="2703"/>
                  </a:lnTo>
                  <a:lnTo>
                    <a:pt x="3103" y="2769"/>
                  </a:lnTo>
                  <a:lnTo>
                    <a:pt x="3270" y="2869"/>
                  </a:lnTo>
                  <a:lnTo>
                    <a:pt x="3337" y="2903"/>
                  </a:lnTo>
                  <a:lnTo>
                    <a:pt x="3437" y="2903"/>
                  </a:lnTo>
                  <a:lnTo>
                    <a:pt x="3504" y="2869"/>
                  </a:lnTo>
                  <a:lnTo>
                    <a:pt x="3570" y="2736"/>
                  </a:lnTo>
                  <a:lnTo>
                    <a:pt x="3604" y="2669"/>
                  </a:lnTo>
                  <a:lnTo>
                    <a:pt x="3604" y="2603"/>
                  </a:lnTo>
                  <a:lnTo>
                    <a:pt x="3537" y="2302"/>
                  </a:lnTo>
                  <a:lnTo>
                    <a:pt x="3537" y="2002"/>
                  </a:lnTo>
                  <a:lnTo>
                    <a:pt x="3604" y="1668"/>
                  </a:lnTo>
                  <a:lnTo>
                    <a:pt x="3704" y="1368"/>
                  </a:lnTo>
                  <a:lnTo>
                    <a:pt x="3871" y="1101"/>
                  </a:lnTo>
                  <a:lnTo>
                    <a:pt x="4071" y="868"/>
                  </a:lnTo>
                  <a:lnTo>
                    <a:pt x="4304" y="668"/>
                  </a:lnTo>
                  <a:lnTo>
                    <a:pt x="4571" y="534"/>
                  </a:lnTo>
                  <a:lnTo>
                    <a:pt x="4871" y="467"/>
                  </a:lnTo>
                  <a:close/>
                  <a:moveTo>
                    <a:pt x="4805" y="0"/>
                  </a:moveTo>
                  <a:lnTo>
                    <a:pt x="4638" y="34"/>
                  </a:lnTo>
                  <a:lnTo>
                    <a:pt x="4471" y="67"/>
                  </a:lnTo>
                  <a:lnTo>
                    <a:pt x="4137" y="234"/>
                  </a:lnTo>
                  <a:lnTo>
                    <a:pt x="3871" y="401"/>
                  </a:lnTo>
                  <a:lnTo>
                    <a:pt x="3637" y="668"/>
                  </a:lnTo>
                  <a:lnTo>
                    <a:pt x="3437" y="934"/>
                  </a:lnTo>
                  <a:lnTo>
                    <a:pt x="3270" y="1235"/>
                  </a:lnTo>
                  <a:lnTo>
                    <a:pt x="3170" y="1568"/>
                  </a:lnTo>
                  <a:lnTo>
                    <a:pt x="3103" y="1902"/>
                  </a:lnTo>
                  <a:lnTo>
                    <a:pt x="3103" y="2236"/>
                  </a:lnTo>
                  <a:lnTo>
                    <a:pt x="2703" y="2102"/>
                  </a:lnTo>
                  <a:lnTo>
                    <a:pt x="2303" y="2069"/>
                  </a:lnTo>
                  <a:lnTo>
                    <a:pt x="1902" y="2102"/>
                  </a:lnTo>
                  <a:lnTo>
                    <a:pt x="1502" y="2169"/>
                  </a:lnTo>
                  <a:lnTo>
                    <a:pt x="1102" y="2336"/>
                  </a:lnTo>
                  <a:lnTo>
                    <a:pt x="768" y="2536"/>
                  </a:lnTo>
                  <a:lnTo>
                    <a:pt x="601" y="2669"/>
                  </a:lnTo>
                  <a:lnTo>
                    <a:pt x="468" y="2836"/>
                  </a:lnTo>
                  <a:lnTo>
                    <a:pt x="334" y="3003"/>
                  </a:lnTo>
                  <a:lnTo>
                    <a:pt x="234" y="3170"/>
                  </a:lnTo>
                  <a:lnTo>
                    <a:pt x="134" y="3370"/>
                  </a:lnTo>
                  <a:lnTo>
                    <a:pt x="67" y="3570"/>
                  </a:lnTo>
                  <a:lnTo>
                    <a:pt x="34" y="3770"/>
                  </a:lnTo>
                  <a:lnTo>
                    <a:pt x="1" y="3970"/>
                  </a:lnTo>
                  <a:lnTo>
                    <a:pt x="1" y="4371"/>
                  </a:lnTo>
                  <a:lnTo>
                    <a:pt x="67" y="4771"/>
                  </a:lnTo>
                  <a:lnTo>
                    <a:pt x="234" y="5171"/>
                  </a:lnTo>
                  <a:lnTo>
                    <a:pt x="434" y="5538"/>
                  </a:lnTo>
                  <a:lnTo>
                    <a:pt x="735" y="5839"/>
                  </a:lnTo>
                  <a:lnTo>
                    <a:pt x="1035" y="6106"/>
                  </a:lnTo>
                  <a:lnTo>
                    <a:pt x="801" y="6339"/>
                  </a:lnTo>
                  <a:lnTo>
                    <a:pt x="634" y="6639"/>
                  </a:lnTo>
                  <a:lnTo>
                    <a:pt x="534" y="6973"/>
                  </a:lnTo>
                  <a:lnTo>
                    <a:pt x="468" y="7307"/>
                  </a:lnTo>
                  <a:lnTo>
                    <a:pt x="468" y="7574"/>
                  </a:lnTo>
                  <a:lnTo>
                    <a:pt x="534" y="7807"/>
                  </a:lnTo>
                  <a:lnTo>
                    <a:pt x="601" y="8041"/>
                  </a:lnTo>
                  <a:lnTo>
                    <a:pt x="735" y="8274"/>
                  </a:lnTo>
                  <a:lnTo>
                    <a:pt x="868" y="8474"/>
                  </a:lnTo>
                  <a:lnTo>
                    <a:pt x="1035" y="8641"/>
                  </a:lnTo>
                  <a:lnTo>
                    <a:pt x="1235" y="8775"/>
                  </a:lnTo>
                  <a:lnTo>
                    <a:pt x="1468" y="8908"/>
                  </a:lnTo>
                  <a:lnTo>
                    <a:pt x="1702" y="9042"/>
                  </a:lnTo>
                  <a:lnTo>
                    <a:pt x="1969" y="9108"/>
                  </a:lnTo>
                  <a:lnTo>
                    <a:pt x="2202" y="9142"/>
                  </a:lnTo>
                  <a:lnTo>
                    <a:pt x="2469" y="9175"/>
                  </a:lnTo>
                  <a:lnTo>
                    <a:pt x="2703" y="9142"/>
                  </a:lnTo>
                  <a:lnTo>
                    <a:pt x="2936" y="9108"/>
                  </a:lnTo>
                  <a:lnTo>
                    <a:pt x="3203" y="9042"/>
                  </a:lnTo>
                  <a:lnTo>
                    <a:pt x="3437" y="8975"/>
                  </a:lnTo>
                  <a:lnTo>
                    <a:pt x="3637" y="8841"/>
                  </a:lnTo>
                  <a:lnTo>
                    <a:pt x="3871" y="8708"/>
                  </a:lnTo>
                  <a:lnTo>
                    <a:pt x="4271" y="8408"/>
                  </a:lnTo>
                  <a:lnTo>
                    <a:pt x="4638" y="8041"/>
                  </a:lnTo>
                  <a:lnTo>
                    <a:pt x="4938" y="7640"/>
                  </a:lnTo>
                  <a:lnTo>
                    <a:pt x="5105" y="7907"/>
                  </a:lnTo>
                  <a:lnTo>
                    <a:pt x="5305" y="8174"/>
                  </a:lnTo>
                  <a:lnTo>
                    <a:pt x="5505" y="8408"/>
                  </a:lnTo>
                  <a:lnTo>
                    <a:pt x="5739" y="8608"/>
                  </a:lnTo>
                  <a:lnTo>
                    <a:pt x="6006" y="8775"/>
                  </a:lnTo>
                  <a:lnTo>
                    <a:pt x="6273" y="8908"/>
                  </a:lnTo>
                  <a:lnTo>
                    <a:pt x="6573" y="8975"/>
                  </a:lnTo>
                  <a:lnTo>
                    <a:pt x="6873" y="9008"/>
                  </a:lnTo>
                  <a:lnTo>
                    <a:pt x="6573" y="13679"/>
                  </a:lnTo>
                  <a:lnTo>
                    <a:pt x="6273" y="18383"/>
                  </a:lnTo>
                  <a:lnTo>
                    <a:pt x="6006" y="23054"/>
                  </a:lnTo>
                  <a:lnTo>
                    <a:pt x="5806" y="27758"/>
                  </a:lnTo>
                  <a:lnTo>
                    <a:pt x="5605" y="33129"/>
                  </a:lnTo>
                  <a:lnTo>
                    <a:pt x="5605" y="33229"/>
                  </a:lnTo>
                  <a:lnTo>
                    <a:pt x="5672" y="33296"/>
                  </a:lnTo>
                  <a:lnTo>
                    <a:pt x="5739" y="33329"/>
                  </a:lnTo>
                  <a:lnTo>
                    <a:pt x="5906" y="33329"/>
                  </a:lnTo>
                  <a:lnTo>
                    <a:pt x="5972" y="33296"/>
                  </a:lnTo>
                  <a:lnTo>
                    <a:pt x="6039" y="33229"/>
                  </a:lnTo>
                  <a:lnTo>
                    <a:pt x="6073" y="33129"/>
                  </a:lnTo>
                  <a:lnTo>
                    <a:pt x="6239" y="28392"/>
                  </a:lnTo>
                  <a:lnTo>
                    <a:pt x="6440" y="23688"/>
                  </a:lnTo>
                  <a:lnTo>
                    <a:pt x="6706" y="18984"/>
                  </a:lnTo>
                  <a:lnTo>
                    <a:pt x="6973" y="14279"/>
                  </a:lnTo>
                  <a:lnTo>
                    <a:pt x="7340" y="8975"/>
                  </a:lnTo>
                  <a:lnTo>
                    <a:pt x="7641" y="8875"/>
                  </a:lnTo>
                  <a:lnTo>
                    <a:pt x="7907" y="8741"/>
                  </a:lnTo>
                  <a:lnTo>
                    <a:pt x="8141" y="8574"/>
                  </a:lnTo>
                  <a:lnTo>
                    <a:pt x="8341" y="8374"/>
                  </a:lnTo>
                  <a:lnTo>
                    <a:pt x="8441" y="8207"/>
                  </a:lnTo>
                  <a:lnTo>
                    <a:pt x="8541" y="8041"/>
                  </a:lnTo>
                  <a:lnTo>
                    <a:pt x="8608" y="7974"/>
                  </a:lnTo>
                  <a:lnTo>
                    <a:pt x="8641" y="7907"/>
                  </a:lnTo>
                  <a:lnTo>
                    <a:pt x="8742" y="7874"/>
                  </a:lnTo>
                  <a:lnTo>
                    <a:pt x="8808" y="7907"/>
                  </a:lnTo>
                  <a:lnTo>
                    <a:pt x="8975" y="8041"/>
                  </a:lnTo>
                  <a:lnTo>
                    <a:pt x="9142" y="8174"/>
                  </a:lnTo>
                  <a:lnTo>
                    <a:pt x="9309" y="8308"/>
                  </a:lnTo>
                  <a:lnTo>
                    <a:pt x="9509" y="8408"/>
                  </a:lnTo>
                  <a:lnTo>
                    <a:pt x="9809" y="8508"/>
                  </a:lnTo>
                  <a:lnTo>
                    <a:pt x="10109" y="8541"/>
                  </a:lnTo>
                  <a:lnTo>
                    <a:pt x="10476" y="8541"/>
                  </a:lnTo>
                  <a:lnTo>
                    <a:pt x="10777" y="8441"/>
                  </a:lnTo>
                  <a:lnTo>
                    <a:pt x="11044" y="8341"/>
                  </a:lnTo>
                  <a:lnTo>
                    <a:pt x="11277" y="8174"/>
                  </a:lnTo>
                  <a:lnTo>
                    <a:pt x="11511" y="7974"/>
                  </a:lnTo>
                  <a:lnTo>
                    <a:pt x="11744" y="7740"/>
                  </a:lnTo>
                  <a:lnTo>
                    <a:pt x="11911" y="7473"/>
                  </a:lnTo>
                  <a:lnTo>
                    <a:pt x="12044" y="7207"/>
                  </a:lnTo>
                  <a:lnTo>
                    <a:pt x="12211" y="6840"/>
                  </a:lnTo>
                  <a:lnTo>
                    <a:pt x="12311" y="6439"/>
                  </a:lnTo>
                  <a:lnTo>
                    <a:pt x="12345" y="6039"/>
                  </a:lnTo>
                  <a:lnTo>
                    <a:pt x="12345" y="5639"/>
                  </a:lnTo>
                  <a:lnTo>
                    <a:pt x="12311" y="5238"/>
                  </a:lnTo>
                  <a:lnTo>
                    <a:pt x="12178" y="4838"/>
                  </a:lnTo>
                  <a:lnTo>
                    <a:pt x="12044" y="4471"/>
                  </a:lnTo>
                  <a:lnTo>
                    <a:pt x="11811" y="4137"/>
                  </a:lnTo>
                  <a:lnTo>
                    <a:pt x="11611" y="3904"/>
                  </a:lnTo>
                  <a:lnTo>
                    <a:pt x="11344" y="3704"/>
                  </a:lnTo>
                  <a:lnTo>
                    <a:pt x="11077" y="3537"/>
                  </a:lnTo>
                  <a:lnTo>
                    <a:pt x="10810" y="3403"/>
                  </a:lnTo>
                  <a:lnTo>
                    <a:pt x="10510" y="3337"/>
                  </a:lnTo>
                  <a:lnTo>
                    <a:pt x="10209" y="3303"/>
                  </a:lnTo>
                  <a:lnTo>
                    <a:pt x="9909" y="3303"/>
                  </a:lnTo>
                  <a:lnTo>
                    <a:pt x="9576" y="3337"/>
                  </a:lnTo>
                  <a:lnTo>
                    <a:pt x="9709" y="3070"/>
                  </a:lnTo>
                  <a:lnTo>
                    <a:pt x="9776" y="2769"/>
                  </a:lnTo>
                  <a:lnTo>
                    <a:pt x="9842" y="2469"/>
                  </a:lnTo>
                  <a:lnTo>
                    <a:pt x="9842" y="2169"/>
                  </a:lnTo>
                  <a:lnTo>
                    <a:pt x="9842" y="1902"/>
                  </a:lnTo>
                  <a:lnTo>
                    <a:pt x="9809" y="1668"/>
                  </a:lnTo>
                  <a:lnTo>
                    <a:pt x="9742" y="1435"/>
                  </a:lnTo>
                  <a:lnTo>
                    <a:pt x="9642" y="1201"/>
                  </a:lnTo>
                  <a:lnTo>
                    <a:pt x="9509" y="1001"/>
                  </a:lnTo>
                  <a:lnTo>
                    <a:pt x="9342" y="834"/>
                  </a:lnTo>
                  <a:lnTo>
                    <a:pt x="9175" y="701"/>
                  </a:lnTo>
                  <a:lnTo>
                    <a:pt x="8908" y="601"/>
                  </a:lnTo>
                  <a:lnTo>
                    <a:pt x="8641" y="534"/>
                  </a:lnTo>
                  <a:lnTo>
                    <a:pt x="8341" y="534"/>
                  </a:lnTo>
                  <a:lnTo>
                    <a:pt x="8041" y="567"/>
                  </a:lnTo>
                  <a:lnTo>
                    <a:pt x="7774" y="634"/>
                  </a:lnTo>
                  <a:lnTo>
                    <a:pt x="7507" y="734"/>
                  </a:lnTo>
                  <a:lnTo>
                    <a:pt x="7240" y="901"/>
                  </a:lnTo>
                  <a:lnTo>
                    <a:pt x="7007" y="1068"/>
                  </a:lnTo>
                  <a:lnTo>
                    <a:pt x="6773" y="1301"/>
                  </a:lnTo>
                  <a:lnTo>
                    <a:pt x="6740" y="1101"/>
                  </a:lnTo>
                  <a:lnTo>
                    <a:pt x="6640" y="968"/>
                  </a:lnTo>
                  <a:lnTo>
                    <a:pt x="6440" y="668"/>
                  </a:lnTo>
                  <a:lnTo>
                    <a:pt x="6173" y="401"/>
                  </a:lnTo>
                  <a:lnTo>
                    <a:pt x="5872" y="200"/>
                  </a:lnTo>
                  <a:lnTo>
                    <a:pt x="5539" y="67"/>
                  </a:lnTo>
                  <a:lnTo>
                    <a:pt x="51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403250" y="3982200"/>
              <a:ext cx="187700" cy="138475"/>
            </a:xfrm>
            <a:custGeom>
              <a:avLst/>
              <a:gdLst/>
              <a:ahLst/>
              <a:cxnLst/>
              <a:rect l="l" t="t" r="r" b="b"/>
              <a:pathLst>
                <a:path w="7508" h="5539" extrusionOk="0">
                  <a:moveTo>
                    <a:pt x="6573" y="2069"/>
                  </a:moveTo>
                  <a:lnTo>
                    <a:pt x="6707" y="2236"/>
                  </a:lnTo>
                  <a:lnTo>
                    <a:pt x="6773" y="2436"/>
                  </a:lnTo>
                  <a:lnTo>
                    <a:pt x="6773" y="2636"/>
                  </a:lnTo>
                  <a:lnTo>
                    <a:pt x="6740" y="2803"/>
                  </a:lnTo>
                  <a:lnTo>
                    <a:pt x="6673" y="3003"/>
                  </a:lnTo>
                  <a:lnTo>
                    <a:pt x="6573" y="3170"/>
                  </a:lnTo>
                  <a:lnTo>
                    <a:pt x="6440" y="3304"/>
                  </a:lnTo>
                  <a:lnTo>
                    <a:pt x="6240" y="3437"/>
                  </a:lnTo>
                  <a:lnTo>
                    <a:pt x="5973" y="3504"/>
                  </a:lnTo>
                  <a:lnTo>
                    <a:pt x="5639" y="3571"/>
                  </a:lnTo>
                  <a:lnTo>
                    <a:pt x="5039" y="3604"/>
                  </a:lnTo>
                  <a:lnTo>
                    <a:pt x="3604" y="3737"/>
                  </a:lnTo>
                  <a:lnTo>
                    <a:pt x="2903" y="3804"/>
                  </a:lnTo>
                  <a:lnTo>
                    <a:pt x="2203" y="3838"/>
                  </a:lnTo>
                  <a:lnTo>
                    <a:pt x="1869" y="3838"/>
                  </a:lnTo>
                  <a:lnTo>
                    <a:pt x="1535" y="3804"/>
                  </a:lnTo>
                  <a:lnTo>
                    <a:pt x="1202" y="3771"/>
                  </a:lnTo>
                  <a:lnTo>
                    <a:pt x="902" y="3637"/>
                  </a:lnTo>
                  <a:lnTo>
                    <a:pt x="768" y="3571"/>
                  </a:lnTo>
                  <a:lnTo>
                    <a:pt x="635" y="3471"/>
                  </a:lnTo>
                  <a:lnTo>
                    <a:pt x="535" y="3337"/>
                  </a:lnTo>
                  <a:lnTo>
                    <a:pt x="501" y="3204"/>
                  </a:lnTo>
                  <a:lnTo>
                    <a:pt x="468" y="3070"/>
                  </a:lnTo>
                  <a:lnTo>
                    <a:pt x="501" y="2903"/>
                  </a:lnTo>
                  <a:lnTo>
                    <a:pt x="568" y="2770"/>
                  </a:lnTo>
                  <a:lnTo>
                    <a:pt x="668" y="2636"/>
                  </a:lnTo>
                  <a:lnTo>
                    <a:pt x="801" y="2536"/>
                  </a:lnTo>
                  <a:lnTo>
                    <a:pt x="968" y="2470"/>
                  </a:lnTo>
                  <a:lnTo>
                    <a:pt x="1102" y="2403"/>
                  </a:lnTo>
                  <a:lnTo>
                    <a:pt x="1269" y="2370"/>
                  </a:lnTo>
                  <a:lnTo>
                    <a:pt x="1936" y="2370"/>
                  </a:lnTo>
                  <a:lnTo>
                    <a:pt x="2036" y="2336"/>
                  </a:lnTo>
                  <a:lnTo>
                    <a:pt x="2103" y="2303"/>
                  </a:lnTo>
                  <a:lnTo>
                    <a:pt x="2837" y="2303"/>
                  </a:lnTo>
                  <a:lnTo>
                    <a:pt x="3537" y="2269"/>
                  </a:lnTo>
                  <a:lnTo>
                    <a:pt x="5039" y="2269"/>
                  </a:lnTo>
                  <a:lnTo>
                    <a:pt x="5439" y="2236"/>
                  </a:lnTo>
                  <a:lnTo>
                    <a:pt x="5839" y="2203"/>
                  </a:lnTo>
                  <a:lnTo>
                    <a:pt x="6240" y="2136"/>
                  </a:lnTo>
                  <a:lnTo>
                    <a:pt x="6573" y="2069"/>
                  </a:lnTo>
                  <a:close/>
                  <a:moveTo>
                    <a:pt x="2336" y="1"/>
                  </a:moveTo>
                  <a:lnTo>
                    <a:pt x="2003" y="34"/>
                  </a:lnTo>
                  <a:lnTo>
                    <a:pt x="1669" y="68"/>
                  </a:lnTo>
                  <a:lnTo>
                    <a:pt x="1369" y="168"/>
                  </a:lnTo>
                  <a:lnTo>
                    <a:pt x="1068" y="268"/>
                  </a:lnTo>
                  <a:lnTo>
                    <a:pt x="868" y="334"/>
                  </a:lnTo>
                  <a:lnTo>
                    <a:pt x="735" y="435"/>
                  </a:lnTo>
                  <a:lnTo>
                    <a:pt x="601" y="535"/>
                  </a:lnTo>
                  <a:lnTo>
                    <a:pt x="468" y="668"/>
                  </a:lnTo>
                  <a:lnTo>
                    <a:pt x="401" y="768"/>
                  </a:lnTo>
                  <a:lnTo>
                    <a:pt x="334" y="902"/>
                  </a:lnTo>
                  <a:lnTo>
                    <a:pt x="268" y="1035"/>
                  </a:lnTo>
                  <a:lnTo>
                    <a:pt x="268" y="1169"/>
                  </a:lnTo>
                  <a:lnTo>
                    <a:pt x="268" y="1269"/>
                  </a:lnTo>
                  <a:lnTo>
                    <a:pt x="268" y="1402"/>
                  </a:lnTo>
                  <a:lnTo>
                    <a:pt x="301" y="1536"/>
                  </a:lnTo>
                  <a:lnTo>
                    <a:pt x="368" y="1636"/>
                  </a:lnTo>
                  <a:lnTo>
                    <a:pt x="468" y="1769"/>
                  </a:lnTo>
                  <a:lnTo>
                    <a:pt x="568" y="1869"/>
                  </a:lnTo>
                  <a:lnTo>
                    <a:pt x="801" y="2036"/>
                  </a:lnTo>
                  <a:lnTo>
                    <a:pt x="535" y="2169"/>
                  </a:lnTo>
                  <a:lnTo>
                    <a:pt x="401" y="2269"/>
                  </a:lnTo>
                  <a:lnTo>
                    <a:pt x="268" y="2370"/>
                  </a:lnTo>
                  <a:lnTo>
                    <a:pt x="201" y="2470"/>
                  </a:lnTo>
                  <a:lnTo>
                    <a:pt x="101" y="2603"/>
                  </a:lnTo>
                  <a:lnTo>
                    <a:pt x="34" y="2770"/>
                  </a:lnTo>
                  <a:lnTo>
                    <a:pt x="1" y="2937"/>
                  </a:lnTo>
                  <a:lnTo>
                    <a:pt x="1" y="3104"/>
                  </a:lnTo>
                  <a:lnTo>
                    <a:pt x="1" y="3270"/>
                  </a:lnTo>
                  <a:lnTo>
                    <a:pt x="34" y="3404"/>
                  </a:lnTo>
                  <a:lnTo>
                    <a:pt x="101" y="3537"/>
                  </a:lnTo>
                  <a:lnTo>
                    <a:pt x="268" y="3737"/>
                  </a:lnTo>
                  <a:lnTo>
                    <a:pt x="501" y="3938"/>
                  </a:lnTo>
                  <a:lnTo>
                    <a:pt x="735" y="4071"/>
                  </a:lnTo>
                  <a:lnTo>
                    <a:pt x="1035" y="4171"/>
                  </a:lnTo>
                  <a:lnTo>
                    <a:pt x="1302" y="4238"/>
                  </a:lnTo>
                  <a:lnTo>
                    <a:pt x="1602" y="4271"/>
                  </a:lnTo>
                  <a:lnTo>
                    <a:pt x="1702" y="4271"/>
                  </a:lnTo>
                  <a:lnTo>
                    <a:pt x="1869" y="4571"/>
                  </a:lnTo>
                  <a:lnTo>
                    <a:pt x="2069" y="4838"/>
                  </a:lnTo>
                  <a:lnTo>
                    <a:pt x="2303" y="5039"/>
                  </a:lnTo>
                  <a:lnTo>
                    <a:pt x="2570" y="5239"/>
                  </a:lnTo>
                  <a:lnTo>
                    <a:pt x="2870" y="5372"/>
                  </a:lnTo>
                  <a:lnTo>
                    <a:pt x="3170" y="5472"/>
                  </a:lnTo>
                  <a:lnTo>
                    <a:pt x="3504" y="5539"/>
                  </a:lnTo>
                  <a:lnTo>
                    <a:pt x="4138" y="5539"/>
                  </a:lnTo>
                  <a:lnTo>
                    <a:pt x="4471" y="5439"/>
                  </a:lnTo>
                  <a:lnTo>
                    <a:pt x="4772" y="5305"/>
                  </a:lnTo>
                  <a:lnTo>
                    <a:pt x="5039" y="5139"/>
                  </a:lnTo>
                  <a:lnTo>
                    <a:pt x="5272" y="4905"/>
                  </a:lnTo>
                  <a:lnTo>
                    <a:pt x="5472" y="4672"/>
                  </a:lnTo>
                  <a:lnTo>
                    <a:pt x="5606" y="4371"/>
                  </a:lnTo>
                  <a:lnTo>
                    <a:pt x="5672" y="4038"/>
                  </a:lnTo>
                  <a:lnTo>
                    <a:pt x="6073" y="3971"/>
                  </a:lnTo>
                  <a:lnTo>
                    <a:pt x="6440" y="3838"/>
                  </a:lnTo>
                  <a:lnTo>
                    <a:pt x="6607" y="3771"/>
                  </a:lnTo>
                  <a:lnTo>
                    <a:pt x="6740" y="3671"/>
                  </a:lnTo>
                  <a:lnTo>
                    <a:pt x="6873" y="3537"/>
                  </a:lnTo>
                  <a:lnTo>
                    <a:pt x="7007" y="3404"/>
                  </a:lnTo>
                  <a:lnTo>
                    <a:pt x="7107" y="3237"/>
                  </a:lnTo>
                  <a:lnTo>
                    <a:pt x="7174" y="3037"/>
                  </a:lnTo>
                  <a:lnTo>
                    <a:pt x="7240" y="2837"/>
                  </a:lnTo>
                  <a:lnTo>
                    <a:pt x="7240" y="2636"/>
                  </a:lnTo>
                  <a:lnTo>
                    <a:pt x="7207" y="2436"/>
                  </a:lnTo>
                  <a:lnTo>
                    <a:pt x="7174" y="2236"/>
                  </a:lnTo>
                  <a:lnTo>
                    <a:pt x="7107" y="2069"/>
                  </a:lnTo>
                  <a:lnTo>
                    <a:pt x="7007" y="1869"/>
                  </a:lnTo>
                  <a:lnTo>
                    <a:pt x="7174" y="1769"/>
                  </a:lnTo>
                  <a:lnTo>
                    <a:pt x="7307" y="1636"/>
                  </a:lnTo>
                  <a:lnTo>
                    <a:pt x="7407" y="1536"/>
                  </a:lnTo>
                  <a:lnTo>
                    <a:pt x="7474" y="1402"/>
                  </a:lnTo>
                  <a:lnTo>
                    <a:pt x="7507" y="1269"/>
                  </a:lnTo>
                  <a:lnTo>
                    <a:pt x="7507" y="1135"/>
                  </a:lnTo>
                  <a:lnTo>
                    <a:pt x="7474" y="1002"/>
                  </a:lnTo>
                  <a:lnTo>
                    <a:pt x="7441" y="902"/>
                  </a:lnTo>
                  <a:lnTo>
                    <a:pt x="7341" y="735"/>
                  </a:lnTo>
                  <a:lnTo>
                    <a:pt x="7240" y="601"/>
                  </a:lnTo>
                  <a:lnTo>
                    <a:pt x="7107" y="468"/>
                  </a:lnTo>
                  <a:lnTo>
                    <a:pt x="6940" y="368"/>
                  </a:lnTo>
                  <a:lnTo>
                    <a:pt x="6773" y="268"/>
                  </a:lnTo>
                  <a:lnTo>
                    <a:pt x="6573" y="201"/>
                  </a:lnTo>
                  <a:lnTo>
                    <a:pt x="6373" y="134"/>
                  </a:lnTo>
                  <a:lnTo>
                    <a:pt x="6206" y="134"/>
                  </a:lnTo>
                  <a:lnTo>
                    <a:pt x="5239" y="68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377400" y="3164825"/>
              <a:ext cx="40050" cy="42575"/>
            </a:xfrm>
            <a:custGeom>
              <a:avLst/>
              <a:gdLst/>
              <a:ahLst/>
              <a:cxnLst/>
              <a:rect l="l" t="t" r="r" b="b"/>
              <a:pathLst>
                <a:path w="1602" h="1703" extrusionOk="0">
                  <a:moveTo>
                    <a:pt x="234" y="1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34" y="167"/>
                  </a:lnTo>
                  <a:lnTo>
                    <a:pt x="1" y="234"/>
                  </a:lnTo>
                  <a:lnTo>
                    <a:pt x="34" y="334"/>
                  </a:lnTo>
                  <a:lnTo>
                    <a:pt x="67" y="401"/>
                  </a:lnTo>
                  <a:lnTo>
                    <a:pt x="401" y="668"/>
                  </a:lnTo>
                  <a:lnTo>
                    <a:pt x="668" y="968"/>
                  </a:lnTo>
                  <a:lnTo>
                    <a:pt x="968" y="1302"/>
                  </a:lnTo>
                  <a:lnTo>
                    <a:pt x="1001" y="1368"/>
                  </a:lnTo>
                  <a:lnTo>
                    <a:pt x="1035" y="1368"/>
                  </a:lnTo>
                  <a:lnTo>
                    <a:pt x="1068" y="1435"/>
                  </a:lnTo>
                  <a:lnTo>
                    <a:pt x="1168" y="1602"/>
                  </a:lnTo>
                  <a:lnTo>
                    <a:pt x="1235" y="1669"/>
                  </a:lnTo>
                  <a:lnTo>
                    <a:pt x="1335" y="1702"/>
                  </a:lnTo>
                  <a:lnTo>
                    <a:pt x="1402" y="1702"/>
                  </a:lnTo>
                  <a:lnTo>
                    <a:pt x="1502" y="1669"/>
                  </a:lnTo>
                  <a:lnTo>
                    <a:pt x="1569" y="1602"/>
                  </a:lnTo>
                  <a:lnTo>
                    <a:pt x="1602" y="1535"/>
                  </a:lnTo>
                  <a:lnTo>
                    <a:pt x="1602" y="1435"/>
                  </a:lnTo>
                  <a:lnTo>
                    <a:pt x="1569" y="1368"/>
                  </a:lnTo>
                  <a:lnTo>
                    <a:pt x="1302" y="1001"/>
                  </a:lnTo>
                  <a:lnTo>
                    <a:pt x="1035" y="668"/>
                  </a:lnTo>
                  <a:lnTo>
                    <a:pt x="735" y="368"/>
                  </a:lnTo>
                  <a:lnTo>
                    <a:pt x="401" y="67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429950" y="3123125"/>
              <a:ext cx="35050" cy="44225"/>
            </a:xfrm>
            <a:custGeom>
              <a:avLst/>
              <a:gdLst/>
              <a:ahLst/>
              <a:cxnLst/>
              <a:rect l="l" t="t" r="r" b="b"/>
              <a:pathLst>
                <a:path w="1402" h="1769" extrusionOk="0">
                  <a:moveTo>
                    <a:pt x="234" y="0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534" y="1001"/>
                  </a:lnTo>
                  <a:lnTo>
                    <a:pt x="968" y="1669"/>
                  </a:lnTo>
                  <a:lnTo>
                    <a:pt x="1035" y="1735"/>
                  </a:lnTo>
                  <a:lnTo>
                    <a:pt x="1135" y="1769"/>
                  </a:lnTo>
                  <a:lnTo>
                    <a:pt x="1201" y="1769"/>
                  </a:lnTo>
                  <a:lnTo>
                    <a:pt x="1302" y="1735"/>
                  </a:lnTo>
                  <a:lnTo>
                    <a:pt x="1368" y="1669"/>
                  </a:lnTo>
                  <a:lnTo>
                    <a:pt x="1402" y="1602"/>
                  </a:lnTo>
                  <a:lnTo>
                    <a:pt x="1402" y="1502"/>
                  </a:lnTo>
                  <a:lnTo>
                    <a:pt x="1368" y="1435"/>
                  </a:lnTo>
                  <a:lnTo>
                    <a:pt x="901" y="734"/>
                  </a:lnTo>
                  <a:lnTo>
                    <a:pt x="401" y="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28375" y="3099775"/>
              <a:ext cx="11700" cy="65900"/>
            </a:xfrm>
            <a:custGeom>
              <a:avLst/>
              <a:gdLst/>
              <a:ahLst/>
              <a:cxnLst/>
              <a:rect l="l" t="t" r="r" b="b"/>
              <a:pathLst>
                <a:path w="468" h="2636" extrusionOk="0">
                  <a:moveTo>
                    <a:pt x="134" y="0"/>
                  </a:moveTo>
                  <a:lnTo>
                    <a:pt x="67" y="34"/>
                  </a:lnTo>
                  <a:lnTo>
                    <a:pt x="0" y="100"/>
                  </a:lnTo>
                  <a:lnTo>
                    <a:pt x="0" y="200"/>
                  </a:lnTo>
                  <a:lnTo>
                    <a:pt x="0" y="2402"/>
                  </a:lnTo>
                  <a:lnTo>
                    <a:pt x="0" y="2502"/>
                  </a:lnTo>
                  <a:lnTo>
                    <a:pt x="67" y="2569"/>
                  </a:lnTo>
                  <a:lnTo>
                    <a:pt x="134" y="2636"/>
                  </a:lnTo>
                  <a:lnTo>
                    <a:pt x="300" y="2636"/>
                  </a:lnTo>
                  <a:lnTo>
                    <a:pt x="367" y="2569"/>
                  </a:lnTo>
                  <a:lnTo>
                    <a:pt x="434" y="2502"/>
                  </a:lnTo>
                  <a:lnTo>
                    <a:pt x="467" y="2402"/>
                  </a:lnTo>
                  <a:lnTo>
                    <a:pt x="467" y="200"/>
                  </a:lnTo>
                  <a:lnTo>
                    <a:pt x="434" y="100"/>
                  </a:lnTo>
                  <a:lnTo>
                    <a:pt x="367" y="3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81750" y="3134800"/>
              <a:ext cx="19200" cy="38400"/>
            </a:xfrm>
            <a:custGeom>
              <a:avLst/>
              <a:gdLst/>
              <a:ahLst/>
              <a:cxnLst/>
              <a:rect l="l" t="t" r="r" b="b"/>
              <a:pathLst>
                <a:path w="768" h="1536" extrusionOk="0">
                  <a:moveTo>
                    <a:pt x="501" y="1"/>
                  </a:moveTo>
                  <a:lnTo>
                    <a:pt x="401" y="34"/>
                  </a:lnTo>
                  <a:lnTo>
                    <a:pt x="334" y="101"/>
                  </a:lnTo>
                  <a:lnTo>
                    <a:pt x="301" y="167"/>
                  </a:lnTo>
                  <a:lnTo>
                    <a:pt x="0" y="1235"/>
                  </a:lnTo>
                  <a:lnTo>
                    <a:pt x="0" y="1335"/>
                  </a:lnTo>
                  <a:lnTo>
                    <a:pt x="34" y="1435"/>
                  </a:lnTo>
                  <a:lnTo>
                    <a:pt x="67" y="1502"/>
                  </a:lnTo>
                  <a:lnTo>
                    <a:pt x="167" y="1535"/>
                  </a:lnTo>
                  <a:lnTo>
                    <a:pt x="234" y="1535"/>
                  </a:lnTo>
                  <a:lnTo>
                    <a:pt x="334" y="1502"/>
                  </a:lnTo>
                  <a:lnTo>
                    <a:pt x="401" y="1468"/>
                  </a:lnTo>
                  <a:lnTo>
                    <a:pt x="434" y="1368"/>
                  </a:lnTo>
                  <a:lnTo>
                    <a:pt x="734" y="301"/>
                  </a:lnTo>
                  <a:lnTo>
                    <a:pt x="768" y="201"/>
                  </a:lnTo>
                  <a:lnTo>
                    <a:pt x="734" y="134"/>
                  </a:lnTo>
                  <a:lnTo>
                    <a:pt x="668" y="67"/>
                  </a:lnTo>
                  <a:lnTo>
                    <a:pt x="601" y="3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634300" y="3172325"/>
              <a:ext cx="33375" cy="42575"/>
            </a:xfrm>
            <a:custGeom>
              <a:avLst/>
              <a:gdLst/>
              <a:ahLst/>
              <a:cxnLst/>
              <a:rect l="l" t="t" r="r" b="b"/>
              <a:pathLst>
                <a:path w="1335" h="1703" extrusionOk="0">
                  <a:moveTo>
                    <a:pt x="1034" y="1"/>
                  </a:moveTo>
                  <a:lnTo>
                    <a:pt x="968" y="68"/>
                  </a:lnTo>
                  <a:lnTo>
                    <a:pt x="467" y="701"/>
                  </a:lnTo>
                  <a:lnTo>
                    <a:pt x="34" y="1369"/>
                  </a:lnTo>
                  <a:lnTo>
                    <a:pt x="0" y="1469"/>
                  </a:lnTo>
                  <a:lnTo>
                    <a:pt x="0" y="1536"/>
                  </a:lnTo>
                  <a:lnTo>
                    <a:pt x="34" y="1636"/>
                  </a:lnTo>
                  <a:lnTo>
                    <a:pt x="100" y="1669"/>
                  </a:lnTo>
                  <a:lnTo>
                    <a:pt x="200" y="1702"/>
                  </a:lnTo>
                  <a:lnTo>
                    <a:pt x="267" y="1702"/>
                  </a:lnTo>
                  <a:lnTo>
                    <a:pt x="367" y="1669"/>
                  </a:lnTo>
                  <a:lnTo>
                    <a:pt x="434" y="1602"/>
                  </a:lnTo>
                  <a:lnTo>
                    <a:pt x="834" y="968"/>
                  </a:lnTo>
                  <a:lnTo>
                    <a:pt x="934" y="802"/>
                  </a:lnTo>
                  <a:lnTo>
                    <a:pt x="1001" y="735"/>
                  </a:lnTo>
                  <a:lnTo>
                    <a:pt x="1001" y="701"/>
                  </a:lnTo>
                  <a:lnTo>
                    <a:pt x="1034" y="701"/>
                  </a:lnTo>
                  <a:lnTo>
                    <a:pt x="1268" y="401"/>
                  </a:lnTo>
                  <a:lnTo>
                    <a:pt x="1335" y="301"/>
                  </a:lnTo>
                  <a:lnTo>
                    <a:pt x="1335" y="234"/>
                  </a:lnTo>
                  <a:lnTo>
                    <a:pt x="1335" y="134"/>
                  </a:lnTo>
                  <a:lnTo>
                    <a:pt x="1268" y="68"/>
                  </a:lnTo>
                  <a:lnTo>
                    <a:pt x="1201" y="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674325" y="3236550"/>
              <a:ext cx="26725" cy="21725"/>
            </a:xfrm>
            <a:custGeom>
              <a:avLst/>
              <a:gdLst/>
              <a:ahLst/>
              <a:cxnLst/>
              <a:rect l="l" t="t" r="r" b="b"/>
              <a:pathLst>
                <a:path w="1069" h="869" extrusionOk="0">
                  <a:moveTo>
                    <a:pt x="801" y="1"/>
                  </a:moveTo>
                  <a:lnTo>
                    <a:pt x="701" y="34"/>
                  </a:lnTo>
                  <a:lnTo>
                    <a:pt x="101" y="434"/>
                  </a:lnTo>
                  <a:lnTo>
                    <a:pt x="34" y="501"/>
                  </a:lnTo>
                  <a:lnTo>
                    <a:pt x="1" y="568"/>
                  </a:lnTo>
                  <a:lnTo>
                    <a:pt x="1" y="668"/>
                  </a:lnTo>
                  <a:lnTo>
                    <a:pt x="34" y="768"/>
                  </a:lnTo>
                  <a:lnTo>
                    <a:pt x="101" y="835"/>
                  </a:lnTo>
                  <a:lnTo>
                    <a:pt x="167" y="868"/>
                  </a:lnTo>
                  <a:lnTo>
                    <a:pt x="268" y="868"/>
                  </a:lnTo>
                  <a:lnTo>
                    <a:pt x="334" y="835"/>
                  </a:lnTo>
                  <a:lnTo>
                    <a:pt x="935" y="434"/>
                  </a:lnTo>
                  <a:lnTo>
                    <a:pt x="1001" y="368"/>
                  </a:lnTo>
                  <a:lnTo>
                    <a:pt x="1035" y="301"/>
                  </a:lnTo>
                  <a:lnTo>
                    <a:pt x="1068" y="201"/>
                  </a:lnTo>
                  <a:lnTo>
                    <a:pt x="1035" y="101"/>
                  </a:lnTo>
                  <a:lnTo>
                    <a:pt x="968" y="3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640125" y="3318300"/>
              <a:ext cx="20875" cy="51725"/>
            </a:xfrm>
            <a:custGeom>
              <a:avLst/>
              <a:gdLst/>
              <a:ahLst/>
              <a:cxnLst/>
              <a:rect l="l" t="t" r="r" b="b"/>
              <a:pathLst>
                <a:path w="835" h="2069" extrusionOk="0">
                  <a:moveTo>
                    <a:pt x="468" y="0"/>
                  </a:moveTo>
                  <a:lnTo>
                    <a:pt x="401" y="67"/>
                  </a:lnTo>
                  <a:lnTo>
                    <a:pt x="334" y="134"/>
                  </a:lnTo>
                  <a:lnTo>
                    <a:pt x="301" y="200"/>
                  </a:lnTo>
                  <a:lnTo>
                    <a:pt x="301" y="301"/>
                  </a:lnTo>
                  <a:lnTo>
                    <a:pt x="368" y="467"/>
                  </a:lnTo>
                  <a:lnTo>
                    <a:pt x="368" y="668"/>
                  </a:lnTo>
                  <a:lnTo>
                    <a:pt x="368" y="868"/>
                  </a:lnTo>
                  <a:lnTo>
                    <a:pt x="368" y="968"/>
                  </a:lnTo>
                  <a:lnTo>
                    <a:pt x="368" y="1001"/>
                  </a:lnTo>
                  <a:lnTo>
                    <a:pt x="301" y="1201"/>
                  </a:lnTo>
                  <a:lnTo>
                    <a:pt x="234" y="1368"/>
                  </a:lnTo>
                  <a:lnTo>
                    <a:pt x="168" y="1535"/>
                  </a:lnTo>
                  <a:lnTo>
                    <a:pt x="67" y="1668"/>
                  </a:lnTo>
                  <a:lnTo>
                    <a:pt x="1" y="1768"/>
                  </a:lnTo>
                  <a:lnTo>
                    <a:pt x="1" y="1835"/>
                  </a:lnTo>
                  <a:lnTo>
                    <a:pt x="1" y="1935"/>
                  </a:lnTo>
                  <a:lnTo>
                    <a:pt x="67" y="2002"/>
                  </a:lnTo>
                  <a:lnTo>
                    <a:pt x="134" y="2035"/>
                  </a:lnTo>
                  <a:lnTo>
                    <a:pt x="234" y="2069"/>
                  </a:lnTo>
                  <a:lnTo>
                    <a:pt x="301" y="2069"/>
                  </a:lnTo>
                  <a:lnTo>
                    <a:pt x="368" y="2002"/>
                  </a:lnTo>
                  <a:lnTo>
                    <a:pt x="535" y="1802"/>
                  </a:lnTo>
                  <a:lnTo>
                    <a:pt x="635" y="1602"/>
                  </a:lnTo>
                  <a:lnTo>
                    <a:pt x="735" y="1368"/>
                  </a:lnTo>
                  <a:lnTo>
                    <a:pt x="801" y="1135"/>
                  </a:lnTo>
                  <a:lnTo>
                    <a:pt x="835" y="901"/>
                  </a:lnTo>
                  <a:lnTo>
                    <a:pt x="835" y="668"/>
                  </a:lnTo>
                  <a:lnTo>
                    <a:pt x="801" y="401"/>
                  </a:lnTo>
                  <a:lnTo>
                    <a:pt x="768" y="167"/>
                  </a:lnTo>
                  <a:lnTo>
                    <a:pt x="701" y="100"/>
                  </a:lnTo>
                  <a:lnTo>
                    <a:pt x="635" y="34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09100" y="3271575"/>
              <a:ext cx="26700" cy="51750"/>
            </a:xfrm>
            <a:custGeom>
              <a:avLst/>
              <a:gdLst/>
              <a:ahLst/>
              <a:cxnLst/>
              <a:rect l="l" t="t" r="r" b="b"/>
              <a:pathLst>
                <a:path w="1068" h="2070" extrusionOk="0">
                  <a:moveTo>
                    <a:pt x="267" y="1"/>
                  </a:moveTo>
                  <a:lnTo>
                    <a:pt x="200" y="34"/>
                  </a:lnTo>
                  <a:lnTo>
                    <a:pt x="134" y="101"/>
                  </a:lnTo>
                  <a:lnTo>
                    <a:pt x="100" y="168"/>
                  </a:lnTo>
                  <a:lnTo>
                    <a:pt x="34" y="435"/>
                  </a:lnTo>
                  <a:lnTo>
                    <a:pt x="0" y="702"/>
                  </a:lnTo>
                  <a:lnTo>
                    <a:pt x="34" y="968"/>
                  </a:lnTo>
                  <a:lnTo>
                    <a:pt x="100" y="1235"/>
                  </a:lnTo>
                  <a:lnTo>
                    <a:pt x="200" y="1469"/>
                  </a:lnTo>
                  <a:lnTo>
                    <a:pt x="334" y="1669"/>
                  </a:lnTo>
                  <a:lnTo>
                    <a:pt x="501" y="1869"/>
                  </a:lnTo>
                  <a:lnTo>
                    <a:pt x="734" y="2036"/>
                  </a:lnTo>
                  <a:lnTo>
                    <a:pt x="801" y="2069"/>
                  </a:lnTo>
                  <a:lnTo>
                    <a:pt x="901" y="2069"/>
                  </a:lnTo>
                  <a:lnTo>
                    <a:pt x="968" y="2036"/>
                  </a:lnTo>
                  <a:lnTo>
                    <a:pt x="1035" y="1969"/>
                  </a:lnTo>
                  <a:lnTo>
                    <a:pt x="1068" y="1869"/>
                  </a:lnTo>
                  <a:lnTo>
                    <a:pt x="1068" y="1769"/>
                  </a:lnTo>
                  <a:lnTo>
                    <a:pt x="1035" y="1702"/>
                  </a:lnTo>
                  <a:lnTo>
                    <a:pt x="968" y="1636"/>
                  </a:lnTo>
                  <a:lnTo>
                    <a:pt x="901" y="1602"/>
                  </a:lnTo>
                  <a:lnTo>
                    <a:pt x="801" y="1536"/>
                  </a:lnTo>
                  <a:lnTo>
                    <a:pt x="734" y="1469"/>
                  </a:lnTo>
                  <a:lnTo>
                    <a:pt x="701" y="1436"/>
                  </a:lnTo>
                  <a:lnTo>
                    <a:pt x="701" y="1402"/>
                  </a:lnTo>
                  <a:lnTo>
                    <a:pt x="601" y="1235"/>
                  </a:lnTo>
                  <a:lnTo>
                    <a:pt x="567" y="1169"/>
                  </a:lnTo>
                  <a:lnTo>
                    <a:pt x="534" y="1169"/>
                  </a:lnTo>
                  <a:lnTo>
                    <a:pt x="501" y="1069"/>
                  </a:lnTo>
                  <a:lnTo>
                    <a:pt x="467" y="868"/>
                  </a:lnTo>
                  <a:lnTo>
                    <a:pt x="467" y="835"/>
                  </a:lnTo>
                  <a:lnTo>
                    <a:pt x="467" y="802"/>
                  </a:lnTo>
                  <a:lnTo>
                    <a:pt x="467" y="702"/>
                  </a:lnTo>
                  <a:lnTo>
                    <a:pt x="467" y="568"/>
                  </a:lnTo>
                  <a:lnTo>
                    <a:pt x="467" y="501"/>
                  </a:lnTo>
                  <a:lnTo>
                    <a:pt x="534" y="301"/>
                  </a:lnTo>
                  <a:lnTo>
                    <a:pt x="534" y="201"/>
                  </a:lnTo>
                  <a:lnTo>
                    <a:pt x="501" y="134"/>
                  </a:lnTo>
                  <a:lnTo>
                    <a:pt x="467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45800" y="338252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416600" y="3373350"/>
              <a:ext cx="42575" cy="21700"/>
            </a:xfrm>
            <a:custGeom>
              <a:avLst/>
              <a:gdLst/>
              <a:ahLst/>
              <a:cxnLst/>
              <a:rect l="l" t="t" r="r" b="b"/>
              <a:pathLst>
                <a:path w="1703" h="868" extrusionOk="0">
                  <a:moveTo>
                    <a:pt x="201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67" y="567"/>
                  </a:lnTo>
                  <a:lnTo>
                    <a:pt x="334" y="701"/>
                  </a:lnTo>
                  <a:lnTo>
                    <a:pt x="534" y="801"/>
                  </a:lnTo>
                  <a:lnTo>
                    <a:pt x="768" y="868"/>
                  </a:lnTo>
                  <a:lnTo>
                    <a:pt x="1001" y="868"/>
                  </a:lnTo>
                  <a:lnTo>
                    <a:pt x="1202" y="834"/>
                  </a:lnTo>
                  <a:lnTo>
                    <a:pt x="1435" y="768"/>
                  </a:lnTo>
                  <a:lnTo>
                    <a:pt x="1635" y="634"/>
                  </a:lnTo>
                  <a:lnTo>
                    <a:pt x="1669" y="567"/>
                  </a:lnTo>
                  <a:lnTo>
                    <a:pt x="1702" y="467"/>
                  </a:lnTo>
                  <a:lnTo>
                    <a:pt x="1669" y="367"/>
                  </a:lnTo>
                  <a:lnTo>
                    <a:pt x="1635" y="300"/>
                  </a:lnTo>
                  <a:lnTo>
                    <a:pt x="1535" y="267"/>
                  </a:lnTo>
                  <a:lnTo>
                    <a:pt x="1469" y="234"/>
                  </a:lnTo>
                  <a:lnTo>
                    <a:pt x="1368" y="267"/>
                  </a:lnTo>
                  <a:lnTo>
                    <a:pt x="1302" y="300"/>
                  </a:lnTo>
                  <a:lnTo>
                    <a:pt x="1268" y="334"/>
                  </a:lnTo>
                  <a:lnTo>
                    <a:pt x="1202" y="367"/>
                  </a:lnTo>
                  <a:lnTo>
                    <a:pt x="1168" y="367"/>
                  </a:lnTo>
                  <a:lnTo>
                    <a:pt x="1168" y="401"/>
                  </a:lnTo>
                  <a:lnTo>
                    <a:pt x="1068" y="401"/>
                  </a:lnTo>
                  <a:lnTo>
                    <a:pt x="1035" y="434"/>
                  </a:lnTo>
                  <a:lnTo>
                    <a:pt x="835" y="434"/>
                  </a:lnTo>
                  <a:lnTo>
                    <a:pt x="668" y="367"/>
                  </a:lnTo>
                  <a:lnTo>
                    <a:pt x="634" y="367"/>
                  </a:lnTo>
                  <a:lnTo>
                    <a:pt x="568" y="300"/>
                  </a:lnTo>
                  <a:lnTo>
                    <a:pt x="534" y="300"/>
                  </a:lnTo>
                  <a:lnTo>
                    <a:pt x="501" y="234"/>
                  </a:lnTo>
                  <a:lnTo>
                    <a:pt x="468" y="200"/>
                  </a:lnTo>
                  <a:lnTo>
                    <a:pt x="401" y="134"/>
                  </a:lnTo>
                  <a:lnTo>
                    <a:pt x="368" y="67"/>
                  </a:lnTo>
                  <a:lnTo>
                    <a:pt x="267" y="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442450" y="338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7"/>
          <p:cNvGrpSpPr/>
          <p:nvPr/>
        </p:nvGrpSpPr>
        <p:grpSpPr>
          <a:xfrm rot="-146173">
            <a:off x="6033327" y="1333187"/>
            <a:ext cx="1255980" cy="2503066"/>
            <a:chOff x="238125" y="1680200"/>
            <a:chExt cx="446225" cy="1090150"/>
          </a:xfrm>
        </p:grpSpPr>
        <p:sp>
          <p:nvSpPr>
            <p:cNvPr id="481" name="Google Shape;481;p37"/>
            <p:cNvSpPr/>
            <p:nvPr/>
          </p:nvSpPr>
          <p:spPr>
            <a:xfrm>
              <a:off x="360725" y="1913725"/>
              <a:ext cx="201025" cy="687300"/>
            </a:xfrm>
            <a:custGeom>
              <a:avLst/>
              <a:gdLst/>
              <a:ahLst/>
              <a:cxnLst/>
              <a:rect l="l" t="t" r="r" b="b"/>
              <a:pathLst>
                <a:path w="8041" h="27492" extrusionOk="0">
                  <a:moveTo>
                    <a:pt x="4804" y="1"/>
                  </a:moveTo>
                  <a:lnTo>
                    <a:pt x="4604" y="68"/>
                  </a:lnTo>
                  <a:lnTo>
                    <a:pt x="4304" y="168"/>
                  </a:lnTo>
                  <a:lnTo>
                    <a:pt x="4004" y="368"/>
                  </a:lnTo>
                  <a:lnTo>
                    <a:pt x="3737" y="568"/>
                  </a:lnTo>
                  <a:lnTo>
                    <a:pt x="3503" y="802"/>
                  </a:lnTo>
                  <a:lnTo>
                    <a:pt x="3103" y="1269"/>
                  </a:lnTo>
                  <a:lnTo>
                    <a:pt x="2769" y="1736"/>
                  </a:lnTo>
                  <a:lnTo>
                    <a:pt x="2502" y="2269"/>
                  </a:lnTo>
                  <a:lnTo>
                    <a:pt x="2236" y="2803"/>
                  </a:lnTo>
                  <a:lnTo>
                    <a:pt x="2002" y="3337"/>
                  </a:lnTo>
                  <a:lnTo>
                    <a:pt x="1835" y="3904"/>
                  </a:lnTo>
                  <a:lnTo>
                    <a:pt x="1502" y="5072"/>
                  </a:lnTo>
                  <a:lnTo>
                    <a:pt x="1135" y="6540"/>
                  </a:lnTo>
                  <a:lnTo>
                    <a:pt x="834" y="8008"/>
                  </a:lnTo>
                  <a:lnTo>
                    <a:pt x="567" y="9476"/>
                  </a:lnTo>
                  <a:lnTo>
                    <a:pt x="367" y="10977"/>
                  </a:lnTo>
                  <a:lnTo>
                    <a:pt x="200" y="12478"/>
                  </a:lnTo>
                  <a:lnTo>
                    <a:pt x="67" y="13980"/>
                  </a:lnTo>
                  <a:lnTo>
                    <a:pt x="0" y="15481"/>
                  </a:lnTo>
                  <a:lnTo>
                    <a:pt x="0" y="16982"/>
                  </a:lnTo>
                  <a:lnTo>
                    <a:pt x="0" y="18183"/>
                  </a:lnTo>
                  <a:lnTo>
                    <a:pt x="67" y="19451"/>
                  </a:lnTo>
                  <a:lnTo>
                    <a:pt x="167" y="20752"/>
                  </a:lnTo>
                  <a:lnTo>
                    <a:pt x="267" y="21420"/>
                  </a:lnTo>
                  <a:lnTo>
                    <a:pt x="367" y="22087"/>
                  </a:lnTo>
                  <a:lnTo>
                    <a:pt x="501" y="22721"/>
                  </a:lnTo>
                  <a:lnTo>
                    <a:pt x="668" y="23355"/>
                  </a:lnTo>
                  <a:lnTo>
                    <a:pt x="834" y="23988"/>
                  </a:lnTo>
                  <a:lnTo>
                    <a:pt x="1068" y="24589"/>
                  </a:lnTo>
                  <a:lnTo>
                    <a:pt x="1301" y="25190"/>
                  </a:lnTo>
                  <a:lnTo>
                    <a:pt x="1568" y="25757"/>
                  </a:lnTo>
                  <a:lnTo>
                    <a:pt x="1902" y="26290"/>
                  </a:lnTo>
                  <a:lnTo>
                    <a:pt x="2236" y="26758"/>
                  </a:lnTo>
                  <a:lnTo>
                    <a:pt x="2402" y="26958"/>
                  </a:lnTo>
                  <a:lnTo>
                    <a:pt x="2603" y="27125"/>
                  </a:lnTo>
                  <a:lnTo>
                    <a:pt x="2803" y="27258"/>
                  </a:lnTo>
                  <a:lnTo>
                    <a:pt x="3003" y="27358"/>
                  </a:lnTo>
                  <a:lnTo>
                    <a:pt x="3203" y="27425"/>
                  </a:lnTo>
                  <a:lnTo>
                    <a:pt x="3403" y="27458"/>
                  </a:lnTo>
                  <a:lnTo>
                    <a:pt x="3637" y="27492"/>
                  </a:lnTo>
                  <a:lnTo>
                    <a:pt x="3837" y="27492"/>
                  </a:lnTo>
                  <a:lnTo>
                    <a:pt x="4071" y="27425"/>
                  </a:lnTo>
                  <a:lnTo>
                    <a:pt x="4304" y="27391"/>
                  </a:lnTo>
                  <a:lnTo>
                    <a:pt x="4738" y="27191"/>
                  </a:lnTo>
                  <a:lnTo>
                    <a:pt x="5138" y="26958"/>
                  </a:lnTo>
                  <a:lnTo>
                    <a:pt x="5538" y="26657"/>
                  </a:lnTo>
                  <a:lnTo>
                    <a:pt x="5772" y="26457"/>
                  </a:lnTo>
                  <a:lnTo>
                    <a:pt x="6006" y="26224"/>
                  </a:lnTo>
                  <a:lnTo>
                    <a:pt x="6206" y="25957"/>
                  </a:lnTo>
                  <a:lnTo>
                    <a:pt x="6373" y="25690"/>
                  </a:lnTo>
                  <a:lnTo>
                    <a:pt x="6673" y="25123"/>
                  </a:lnTo>
                  <a:lnTo>
                    <a:pt x="6906" y="24556"/>
                  </a:lnTo>
                  <a:lnTo>
                    <a:pt x="7107" y="23922"/>
                  </a:lnTo>
                  <a:lnTo>
                    <a:pt x="7240" y="23288"/>
                  </a:lnTo>
                  <a:lnTo>
                    <a:pt x="7373" y="22654"/>
                  </a:lnTo>
                  <a:lnTo>
                    <a:pt x="7473" y="22053"/>
                  </a:lnTo>
                  <a:lnTo>
                    <a:pt x="7607" y="20952"/>
                  </a:lnTo>
                  <a:lnTo>
                    <a:pt x="7740" y="19852"/>
                  </a:lnTo>
                  <a:lnTo>
                    <a:pt x="7807" y="18751"/>
                  </a:lnTo>
                  <a:lnTo>
                    <a:pt x="7907" y="17650"/>
                  </a:lnTo>
                  <a:lnTo>
                    <a:pt x="8007" y="15448"/>
                  </a:lnTo>
                  <a:lnTo>
                    <a:pt x="8041" y="13212"/>
                  </a:lnTo>
                  <a:lnTo>
                    <a:pt x="8007" y="11010"/>
                  </a:lnTo>
                  <a:lnTo>
                    <a:pt x="7941" y="8809"/>
                  </a:lnTo>
                  <a:lnTo>
                    <a:pt x="7774" y="4371"/>
                  </a:lnTo>
                  <a:lnTo>
                    <a:pt x="7707" y="3604"/>
                  </a:lnTo>
                  <a:lnTo>
                    <a:pt x="7640" y="2803"/>
                  </a:lnTo>
                  <a:lnTo>
                    <a:pt x="7574" y="2436"/>
                  </a:lnTo>
                  <a:lnTo>
                    <a:pt x="7473" y="2069"/>
                  </a:lnTo>
                  <a:lnTo>
                    <a:pt x="7340" y="1702"/>
                  </a:lnTo>
                  <a:lnTo>
                    <a:pt x="7173" y="1369"/>
                  </a:lnTo>
                  <a:lnTo>
                    <a:pt x="6973" y="1035"/>
                  </a:lnTo>
                  <a:lnTo>
                    <a:pt x="6706" y="735"/>
                  </a:lnTo>
                  <a:lnTo>
                    <a:pt x="6406" y="468"/>
                  </a:lnTo>
                  <a:lnTo>
                    <a:pt x="6072" y="268"/>
                  </a:lnTo>
                  <a:lnTo>
                    <a:pt x="5739" y="101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F4D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27350" y="1761100"/>
              <a:ext cx="265275" cy="887475"/>
            </a:xfrm>
            <a:custGeom>
              <a:avLst/>
              <a:gdLst/>
              <a:ahLst/>
              <a:cxnLst/>
              <a:rect l="l" t="t" r="r" b="b"/>
              <a:pathLst>
                <a:path w="10611" h="35499" extrusionOk="0">
                  <a:moveTo>
                    <a:pt x="5105" y="12778"/>
                  </a:moveTo>
                  <a:lnTo>
                    <a:pt x="5105" y="12845"/>
                  </a:lnTo>
                  <a:lnTo>
                    <a:pt x="5139" y="12945"/>
                  </a:lnTo>
                  <a:lnTo>
                    <a:pt x="5172" y="13212"/>
                  </a:lnTo>
                  <a:lnTo>
                    <a:pt x="5172" y="13512"/>
                  </a:lnTo>
                  <a:lnTo>
                    <a:pt x="5172" y="14113"/>
                  </a:lnTo>
                  <a:lnTo>
                    <a:pt x="5139" y="15347"/>
                  </a:lnTo>
                  <a:lnTo>
                    <a:pt x="5105" y="16582"/>
                  </a:lnTo>
                  <a:lnTo>
                    <a:pt x="5072" y="17115"/>
                  </a:lnTo>
                  <a:lnTo>
                    <a:pt x="5072" y="17683"/>
                  </a:lnTo>
                  <a:lnTo>
                    <a:pt x="5105" y="18216"/>
                  </a:lnTo>
                  <a:lnTo>
                    <a:pt x="5205" y="18750"/>
                  </a:lnTo>
                  <a:lnTo>
                    <a:pt x="5239" y="18950"/>
                  </a:lnTo>
                  <a:lnTo>
                    <a:pt x="5305" y="19184"/>
                  </a:lnTo>
                  <a:lnTo>
                    <a:pt x="5439" y="19384"/>
                  </a:lnTo>
                  <a:lnTo>
                    <a:pt x="5572" y="19584"/>
                  </a:lnTo>
                  <a:lnTo>
                    <a:pt x="5706" y="19684"/>
                  </a:lnTo>
                  <a:lnTo>
                    <a:pt x="5873" y="19718"/>
                  </a:lnTo>
                  <a:lnTo>
                    <a:pt x="6039" y="19684"/>
                  </a:lnTo>
                  <a:lnTo>
                    <a:pt x="6139" y="19651"/>
                  </a:lnTo>
                  <a:lnTo>
                    <a:pt x="6206" y="19584"/>
                  </a:lnTo>
                  <a:lnTo>
                    <a:pt x="6340" y="19384"/>
                  </a:lnTo>
                  <a:lnTo>
                    <a:pt x="6406" y="19184"/>
                  </a:lnTo>
                  <a:lnTo>
                    <a:pt x="6506" y="18717"/>
                  </a:lnTo>
                  <a:lnTo>
                    <a:pt x="6573" y="18216"/>
                  </a:lnTo>
                  <a:lnTo>
                    <a:pt x="6640" y="17716"/>
                  </a:lnTo>
                  <a:lnTo>
                    <a:pt x="6673" y="16615"/>
                  </a:lnTo>
                  <a:lnTo>
                    <a:pt x="6707" y="15547"/>
                  </a:lnTo>
                  <a:lnTo>
                    <a:pt x="6773" y="15014"/>
                  </a:lnTo>
                  <a:lnTo>
                    <a:pt x="6840" y="14480"/>
                  </a:lnTo>
                  <a:lnTo>
                    <a:pt x="6974" y="13946"/>
                  </a:lnTo>
                  <a:lnTo>
                    <a:pt x="7174" y="13446"/>
                  </a:lnTo>
                  <a:lnTo>
                    <a:pt x="7274" y="13279"/>
                  </a:lnTo>
                  <a:lnTo>
                    <a:pt x="7341" y="13212"/>
                  </a:lnTo>
                  <a:lnTo>
                    <a:pt x="7374" y="13212"/>
                  </a:lnTo>
                  <a:lnTo>
                    <a:pt x="7407" y="13245"/>
                  </a:lnTo>
                  <a:lnTo>
                    <a:pt x="7441" y="13312"/>
                  </a:lnTo>
                  <a:lnTo>
                    <a:pt x="7474" y="13412"/>
                  </a:lnTo>
                  <a:lnTo>
                    <a:pt x="7507" y="13612"/>
                  </a:lnTo>
                  <a:lnTo>
                    <a:pt x="7474" y="14213"/>
                  </a:lnTo>
                  <a:lnTo>
                    <a:pt x="7441" y="14813"/>
                  </a:lnTo>
                  <a:lnTo>
                    <a:pt x="7374" y="17216"/>
                  </a:lnTo>
                  <a:lnTo>
                    <a:pt x="7374" y="17749"/>
                  </a:lnTo>
                  <a:lnTo>
                    <a:pt x="7407" y="18283"/>
                  </a:lnTo>
                  <a:lnTo>
                    <a:pt x="7474" y="18817"/>
                  </a:lnTo>
                  <a:lnTo>
                    <a:pt x="7541" y="19050"/>
                  </a:lnTo>
                  <a:lnTo>
                    <a:pt x="7641" y="19317"/>
                  </a:lnTo>
                  <a:lnTo>
                    <a:pt x="7741" y="19484"/>
                  </a:lnTo>
                  <a:lnTo>
                    <a:pt x="7874" y="19618"/>
                  </a:lnTo>
                  <a:lnTo>
                    <a:pt x="7607" y="21119"/>
                  </a:lnTo>
                  <a:lnTo>
                    <a:pt x="7374" y="22620"/>
                  </a:lnTo>
                  <a:lnTo>
                    <a:pt x="7140" y="24122"/>
                  </a:lnTo>
                  <a:lnTo>
                    <a:pt x="6940" y="25623"/>
                  </a:lnTo>
                  <a:lnTo>
                    <a:pt x="6773" y="27124"/>
                  </a:lnTo>
                  <a:lnTo>
                    <a:pt x="6640" y="28626"/>
                  </a:lnTo>
                  <a:lnTo>
                    <a:pt x="6540" y="30127"/>
                  </a:lnTo>
                  <a:lnTo>
                    <a:pt x="6440" y="31662"/>
                  </a:lnTo>
                  <a:lnTo>
                    <a:pt x="6440" y="31728"/>
                  </a:lnTo>
                  <a:lnTo>
                    <a:pt x="4305" y="31895"/>
                  </a:lnTo>
                  <a:lnTo>
                    <a:pt x="3604" y="23154"/>
                  </a:lnTo>
                  <a:lnTo>
                    <a:pt x="3404" y="20185"/>
                  </a:lnTo>
                  <a:lnTo>
                    <a:pt x="3504" y="20118"/>
                  </a:lnTo>
                  <a:lnTo>
                    <a:pt x="3604" y="19985"/>
                  </a:lnTo>
                  <a:lnTo>
                    <a:pt x="3704" y="19851"/>
                  </a:lnTo>
                  <a:lnTo>
                    <a:pt x="3771" y="19718"/>
                  </a:lnTo>
                  <a:lnTo>
                    <a:pt x="3904" y="19251"/>
                  </a:lnTo>
                  <a:lnTo>
                    <a:pt x="4038" y="18717"/>
                  </a:lnTo>
                  <a:lnTo>
                    <a:pt x="4104" y="18216"/>
                  </a:lnTo>
                  <a:lnTo>
                    <a:pt x="4171" y="17683"/>
                  </a:lnTo>
                  <a:lnTo>
                    <a:pt x="4271" y="16615"/>
                  </a:lnTo>
                  <a:lnTo>
                    <a:pt x="4338" y="15514"/>
                  </a:lnTo>
                  <a:lnTo>
                    <a:pt x="4405" y="15014"/>
                  </a:lnTo>
                  <a:lnTo>
                    <a:pt x="4505" y="14480"/>
                  </a:lnTo>
                  <a:lnTo>
                    <a:pt x="4605" y="13946"/>
                  </a:lnTo>
                  <a:lnTo>
                    <a:pt x="4772" y="13446"/>
                  </a:lnTo>
                  <a:lnTo>
                    <a:pt x="4972" y="12945"/>
                  </a:lnTo>
                  <a:lnTo>
                    <a:pt x="5005" y="12845"/>
                  </a:lnTo>
                  <a:lnTo>
                    <a:pt x="5072" y="12778"/>
                  </a:lnTo>
                  <a:close/>
                  <a:moveTo>
                    <a:pt x="5639" y="367"/>
                  </a:moveTo>
                  <a:lnTo>
                    <a:pt x="6039" y="401"/>
                  </a:lnTo>
                  <a:lnTo>
                    <a:pt x="6440" y="468"/>
                  </a:lnTo>
                  <a:lnTo>
                    <a:pt x="6807" y="601"/>
                  </a:lnTo>
                  <a:lnTo>
                    <a:pt x="7174" y="801"/>
                  </a:lnTo>
                  <a:lnTo>
                    <a:pt x="7507" y="1068"/>
                  </a:lnTo>
                  <a:lnTo>
                    <a:pt x="7808" y="1368"/>
                  </a:lnTo>
                  <a:lnTo>
                    <a:pt x="8075" y="1702"/>
                  </a:lnTo>
                  <a:lnTo>
                    <a:pt x="8308" y="2102"/>
                  </a:lnTo>
                  <a:lnTo>
                    <a:pt x="8508" y="2503"/>
                  </a:lnTo>
                  <a:lnTo>
                    <a:pt x="8642" y="2936"/>
                  </a:lnTo>
                  <a:lnTo>
                    <a:pt x="8775" y="3370"/>
                  </a:lnTo>
                  <a:lnTo>
                    <a:pt x="8909" y="3804"/>
                  </a:lnTo>
                  <a:lnTo>
                    <a:pt x="9075" y="4671"/>
                  </a:lnTo>
                  <a:lnTo>
                    <a:pt x="9376" y="6673"/>
                  </a:lnTo>
                  <a:lnTo>
                    <a:pt x="9643" y="8675"/>
                  </a:lnTo>
                  <a:lnTo>
                    <a:pt x="9876" y="10710"/>
                  </a:lnTo>
                  <a:lnTo>
                    <a:pt x="10043" y="12745"/>
                  </a:lnTo>
                  <a:lnTo>
                    <a:pt x="10143" y="14747"/>
                  </a:lnTo>
                  <a:lnTo>
                    <a:pt x="10210" y="16782"/>
                  </a:lnTo>
                  <a:lnTo>
                    <a:pt x="10243" y="18817"/>
                  </a:lnTo>
                  <a:lnTo>
                    <a:pt x="10210" y="20852"/>
                  </a:lnTo>
                  <a:lnTo>
                    <a:pt x="10143" y="22887"/>
                  </a:lnTo>
                  <a:lnTo>
                    <a:pt x="10043" y="24922"/>
                  </a:lnTo>
                  <a:lnTo>
                    <a:pt x="9876" y="26957"/>
                  </a:lnTo>
                  <a:lnTo>
                    <a:pt x="9709" y="28993"/>
                  </a:lnTo>
                  <a:lnTo>
                    <a:pt x="9643" y="29693"/>
                  </a:lnTo>
                  <a:lnTo>
                    <a:pt x="9509" y="30394"/>
                  </a:lnTo>
                  <a:lnTo>
                    <a:pt x="9376" y="31128"/>
                  </a:lnTo>
                  <a:lnTo>
                    <a:pt x="9209" y="31828"/>
                  </a:lnTo>
                  <a:lnTo>
                    <a:pt x="8975" y="32496"/>
                  </a:lnTo>
                  <a:lnTo>
                    <a:pt x="8842" y="32829"/>
                  </a:lnTo>
                  <a:lnTo>
                    <a:pt x="8675" y="33129"/>
                  </a:lnTo>
                  <a:lnTo>
                    <a:pt x="8475" y="33430"/>
                  </a:lnTo>
                  <a:lnTo>
                    <a:pt x="8275" y="33730"/>
                  </a:lnTo>
                  <a:lnTo>
                    <a:pt x="8041" y="33997"/>
                  </a:lnTo>
                  <a:lnTo>
                    <a:pt x="7808" y="34230"/>
                  </a:lnTo>
                  <a:lnTo>
                    <a:pt x="7841" y="33997"/>
                  </a:lnTo>
                  <a:lnTo>
                    <a:pt x="8241" y="31862"/>
                  </a:lnTo>
                  <a:lnTo>
                    <a:pt x="8241" y="31762"/>
                  </a:lnTo>
                  <a:lnTo>
                    <a:pt x="8208" y="31695"/>
                  </a:lnTo>
                  <a:lnTo>
                    <a:pt x="8141" y="31628"/>
                  </a:lnTo>
                  <a:lnTo>
                    <a:pt x="8041" y="31628"/>
                  </a:lnTo>
                  <a:lnTo>
                    <a:pt x="6807" y="31695"/>
                  </a:lnTo>
                  <a:lnTo>
                    <a:pt x="6940" y="29493"/>
                  </a:lnTo>
                  <a:lnTo>
                    <a:pt x="7140" y="27324"/>
                  </a:lnTo>
                  <a:lnTo>
                    <a:pt x="7374" y="25156"/>
                  </a:lnTo>
                  <a:lnTo>
                    <a:pt x="7674" y="22987"/>
                  </a:lnTo>
                  <a:lnTo>
                    <a:pt x="7941" y="21319"/>
                  </a:lnTo>
                  <a:lnTo>
                    <a:pt x="8241" y="19651"/>
                  </a:lnTo>
                  <a:lnTo>
                    <a:pt x="8442" y="19584"/>
                  </a:lnTo>
                  <a:lnTo>
                    <a:pt x="8575" y="19417"/>
                  </a:lnTo>
                  <a:lnTo>
                    <a:pt x="8675" y="19251"/>
                  </a:lnTo>
                  <a:lnTo>
                    <a:pt x="8742" y="19084"/>
                  </a:lnTo>
                  <a:lnTo>
                    <a:pt x="8842" y="18817"/>
                  </a:lnTo>
                  <a:lnTo>
                    <a:pt x="8909" y="18550"/>
                  </a:lnTo>
                  <a:lnTo>
                    <a:pt x="8942" y="18016"/>
                  </a:lnTo>
                  <a:lnTo>
                    <a:pt x="8942" y="17449"/>
                  </a:lnTo>
                  <a:lnTo>
                    <a:pt x="8942" y="16915"/>
                  </a:lnTo>
                  <a:lnTo>
                    <a:pt x="8909" y="15681"/>
                  </a:lnTo>
                  <a:lnTo>
                    <a:pt x="8875" y="14446"/>
                  </a:lnTo>
                  <a:lnTo>
                    <a:pt x="8775" y="13212"/>
                  </a:lnTo>
                  <a:lnTo>
                    <a:pt x="8742" y="13145"/>
                  </a:lnTo>
                  <a:lnTo>
                    <a:pt x="8708" y="13079"/>
                  </a:lnTo>
                  <a:lnTo>
                    <a:pt x="8642" y="13045"/>
                  </a:lnTo>
                  <a:lnTo>
                    <a:pt x="8508" y="13045"/>
                  </a:lnTo>
                  <a:lnTo>
                    <a:pt x="8442" y="13079"/>
                  </a:lnTo>
                  <a:lnTo>
                    <a:pt x="8408" y="13145"/>
                  </a:lnTo>
                  <a:lnTo>
                    <a:pt x="8408" y="13212"/>
                  </a:lnTo>
                  <a:lnTo>
                    <a:pt x="8475" y="14380"/>
                  </a:lnTo>
                  <a:lnTo>
                    <a:pt x="8542" y="15547"/>
                  </a:lnTo>
                  <a:lnTo>
                    <a:pt x="8575" y="16715"/>
                  </a:lnTo>
                  <a:lnTo>
                    <a:pt x="8575" y="17883"/>
                  </a:lnTo>
                  <a:lnTo>
                    <a:pt x="8542" y="18417"/>
                  </a:lnTo>
                  <a:lnTo>
                    <a:pt x="8475" y="18650"/>
                  </a:lnTo>
                  <a:lnTo>
                    <a:pt x="8408" y="18917"/>
                  </a:lnTo>
                  <a:lnTo>
                    <a:pt x="8308" y="19151"/>
                  </a:lnTo>
                  <a:lnTo>
                    <a:pt x="8241" y="19251"/>
                  </a:lnTo>
                  <a:lnTo>
                    <a:pt x="8175" y="19284"/>
                  </a:lnTo>
                  <a:lnTo>
                    <a:pt x="8075" y="19284"/>
                  </a:lnTo>
                  <a:lnTo>
                    <a:pt x="8041" y="19251"/>
                  </a:lnTo>
                  <a:lnTo>
                    <a:pt x="7974" y="19117"/>
                  </a:lnTo>
                  <a:lnTo>
                    <a:pt x="7874" y="18850"/>
                  </a:lnTo>
                  <a:lnTo>
                    <a:pt x="7808" y="18617"/>
                  </a:lnTo>
                  <a:lnTo>
                    <a:pt x="7774" y="18350"/>
                  </a:lnTo>
                  <a:lnTo>
                    <a:pt x="7741" y="17816"/>
                  </a:lnTo>
                  <a:lnTo>
                    <a:pt x="7741" y="17282"/>
                  </a:lnTo>
                  <a:lnTo>
                    <a:pt x="7741" y="16748"/>
                  </a:lnTo>
                  <a:lnTo>
                    <a:pt x="7841" y="14413"/>
                  </a:lnTo>
                  <a:lnTo>
                    <a:pt x="7874" y="14013"/>
                  </a:lnTo>
                  <a:lnTo>
                    <a:pt x="7874" y="13579"/>
                  </a:lnTo>
                  <a:lnTo>
                    <a:pt x="7874" y="13346"/>
                  </a:lnTo>
                  <a:lnTo>
                    <a:pt x="7808" y="13145"/>
                  </a:lnTo>
                  <a:lnTo>
                    <a:pt x="7674" y="12979"/>
                  </a:lnTo>
                  <a:lnTo>
                    <a:pt x="7541" y="12878"/>
                  </a:lnTo>
                  <a:lnTo>
                    <a:pt x="7441" y="12845"/>
                  </a:lnTo>
                  <a:lnTo>
                    <a:pt x="7341" y="12812"/>
                  </a:lnTo>
                  <a:lnTo>
                    <a:pt x="7240" y="12845"/>
                  </a:lnTo>
                  <a:lnTo>
                    <a:pt x="7174" y="12878"/>
                  </a:lnTo>
                  <a:lnTo>
                    <a:pt x="7007" y="12979"/>
                  </a:lnTo>
                  <a:lnTo>
                    <a:pt x="6907" y="13145"/>
                  </a:lnTo>
                  <a:lnTo>
                    <a:pt x="6807" y="13346"/>
                  </a:lnTo>
                  <a:lnTo>
                    <a:pt x="6707" y="13546"/>
                  </a:lnTo>
                  <a:lnTo>
                    <a:pt x="6607" y="13879"/>
                  </a:lnTo>
                  <a:lnTo>
                    <a:pt x="6506" y="14380"/>
                  </a:lnTo>
                  <a:lnTo>
                    <a:pt x="6406" y="14880"/>
                  </a:lnTo>
                  <a:lnTo>
                    <a:pt x="6373" y="15347"/>
                  </a:lnTo>
                  <a:lnTo>
                    <a:pt x="6340" y="15848"/>
                  </a:lnTo>
                  <a:lnTo>
                    <a:pt x="6306" y="16849"/>
                  </a:lnTo>
                  <a:lnTo>
                    <a:pt x="6240" y="17849"/>
                  </a:lnTo>
                  <a:lnTo>
                    <a:pt x="6173" y="18383"/>
                  </a:lnTo>
                  <a:lnTo>
                    <a:pt x="6073" y="18917"/>
                  </a:lnTo>
                  <a:lnTo>
                    <a:pt x="6006" y="19151"/>
                  </a:lnTo>
                  <a:lnTo>
                    <a:pt x="5973" y="19251"/>
                  </a:lnTo>
                  <a:lnTo>
                    <a:pt x="5939" y="19317"/>
                  </a:lnTo>
                  <a:lnTo>
                    <a:pt x="5839" y="19317"/>
                  </a:lnTo>
                  <a:lnTo>
                    <a:pt x="5806" y="19284"/>
                  </a:lnTo>
                  <a:lnTo>
                    <a:pt x="5739" y="19184"/>
                  </a:lnTo>
                  <a:lnTo>
                    <a:pt x="5639" y="18917"/>
                  </a:lnTo>
                  <a:lnTo>
                    <a:pt x="5572" y="18650"/>
                  </a:lnTo>
                  <a:lnTo>
                    <a:pt x="5506" y="18383"/>
                  </a:lnTo>
                  <a:lnTo>
                    <a:pt x="5439" y="17883"/>
                  </a:lnTo>
                  <a:lnTo>
                    <a:pt x="5439" y="17316"/>
                  </a:lnTo>
                  <a:lnTo>
                    <a:pt x="5472" y="16782"/>
                  </a:lnTo>
                  <a:lnTo>
                    <a:pt x="5506" y="15648"/>
                  </a:lnTo>
                  <a:lnTo>
                    <a:pt x="5539" y="14480"/>
                  </a:lnTo>
                  <a:lnTo>
                    <a:pt x="5539" y="13312"/>
                  </a:lnTo>
                  <a:lnTo>
                    <a:pt x="5506" y="12912"/>
                  </a:lnTo>
                  <a:lnTo>
                    <a:pt x="5472" y="12712"/>
                  </a:lnTo>
                  <a:lnTo>
                    <a:pt x="5372" y="12511"/>
                  </a:lnTo>
                  <a:lnTo>
                    <a:pt x="5272" y="12445"/>
                  </a:lnTo>
                  <a:lnTo>
                    <a:pt x="5172" y="12378"/>
                  </a:lnTo>
                  <a:lnTo>
                    <a:pt x="5039" y="12378"/>
                  </a:lnTo>
                  <a:lnTo>
                    <a:pt x="4938" y="12411"/>
                  </a:lnTo>
                  <a:lnTo>
                    <a:pt x="4872" y="12445"/>
                  </a:lnTo>
                  <a:lnTo>
                    <a:pt x="4738" y="12612"/>
                  </a:lnTo>
                  <a:lnTo>
                    <a:pt x="4638" y="12778"/>
                  </a:lnTo>
                  <a:lnTo>
                    <a:pt x="4538" y="12979"/>
                  </a:lnTo>
                  <a:lnTo>
                    <a:pt x="4405" y="13312"/>
                  </a:lnTo>
                  <a:lnTo>
                    <a:pt x="4271" y="13779"/>
                  </a:lnTo>
                  <a:lnTo>
                    <a:pt x="4171" y="14280"/>
                  </a:lnTo>
                  <a:lnTo>
                    <a:pt x="4071" y="14780"/>
                  </a:lnTo>
                  <a:lnTo>
                    <a:pt x="4004" y="15247"/>
                  </a:lnTo>
                  <a:lnTo>
                    <a:pt x="3904" y="16248"/>
                  </a:lnTo>
                  <a:lnTo>
                    <a:pt x="3837" y="17249"/>
                  </a:lnTo>
                  <a:lnTo>
                    <a:pt x="3704" y="18283"/>
                  </a:lnTo>
                  <a:lnTo>
                    <a:pt x="3637" y="18784"/>
                  </a:lnTo>
                  <a:lnTo>
                    <a:pt x="3504" y="19284"/>
                  </a:lnTo>
                  <a:lnTo>
                    <a:pt x="3437" y="19518"/>
                  </a:lnTo>
                  <a:lnTo>
                    <a:pt x="3404" y="19618"/>
                  </a:lnTo>
                  <a:lnTo>
                    <a:pt x="3337" y="19718"/>
                  </a:lnTo>
                  <a:lnTo>
                    <a:pt x="3304" y="19651"/>
                  </a:lnTo>
                  <a:lnTo>
                    <a:pt x="3270" y="19618"/>
                  </a:lnTo>
                  <a:lnTo>
                    <a:pt x="3204" y="19584"/>
                  </a:lnTo>
                  <a:lnTo>
                    <a:pt x="3137" y="19584"/>
                  </a:lnTo>
                  <a:lnTo>
                    <a:pt x="3104" y="19384"/>
                  </a:lnTo>
                  <a:lnTo>
                    <a:pt x="3037" y="18817"/>
                  </a:lnTo>
                  <a:lnTo>
                    <a:pt x="3003" y="18283"/>
                  </a:lnTo>
                  <a:lnTo>
                    <a:pt x="2970" y="17716"/>
                  </a:lnTo>
                  <a:lnTo>
                    <a:pt x="3003" y="17149"/>
                  </a:lnTo>
                  <a:lnTo>
                    <a:pt x="3070" y="16048"/>
                  </a:lnTo>
                  <a:lnTo>
                    <a:pt x="3204" y="14914"/>
                  </a:lnTo>
                  <a:lnTo>
                    <a:pt x="3270" y="13813"/>
                  </a:lnTo>
                  <a:lnTo>
                    <a:pt x="3270" y="13279"/>
                  </a:lnTo>
                  <a:lnTo>
                    <a:pt x="3270" y="12712"/>
                  </a:lnTo>
                  <a:lnTo>
                    <a:pt x="3204" y="12612"/>
                  </a:lnTo>
                  <a:lnTo>
                    <a:pt x="3137" y="12545"/>
                  </a:lnTo>
                  <a:lnTo>
                    <a:pt x="3037" y="12545"/>
                  </a:lnTo>
                  <a:lnTo>
                    <a:pt x="2937" y="12578"/>
                  </a:lnTo>
                  <a:lnTo>
                    <a:pt x="2670" y="12845"/>
                  </a:lnTo>
                  <a:lnTo>
                    <a:pt x="2470" y="13145"/>
                  </a:lnTo>
                  <a:lnTo>
                    <a:pt x="2303" y="13479"/>
                  </a:lnTo>
                  <a:lnTo>
                    <a:pt x="2169" y="13846"/>
                  </a:lnTo>
                  <a:lnTo>
                    <a:pt x="2069" y="14213"/>
                  </a:lnTo>
                  <a:lnTo>
                    <a:pt x="1969" y="14580"/>
                  </a:lnTo>
                  <a:lnTo>
                    <a:pt x="1836" y="15314"/>
                  </a:lnTo>
                  <a:lnTo>
                    <a:pt x="1702" y="16181"/>
                  </a:lnTo>
                  <a:lnTo>
                    <a:pt x="1602" y="17082"/>
                  </a:lnTo>
                  <a:lnTo>
                    <a:pt x="1569" y="17983"/>
                  </a:lnTo>
                  <a:lnTo>
                    <a:pt x="1535" y="18884"/>
                  </a:lnTo>
                  <a:lnTo>
                    <a:pt x="1535" y="18950"/>
                  </a:lnTo>
                  <a:lnTo>
                    <a:pt x="1602" y="19017"/>
                  </a:lnTo>
                  <a:lnTo>
                    <a:pt x="1669" y="19050"/>
                  </a:lnTo>
                  <a:lnTo>
                    <a:pt x="1802" y="19050"/>
                  </a:lnTo>
                  <a:lnTo>
                    <a:pt x="1869" y="19017"/>
                  </a:lnTo>
                  <a:lnTo>
                    <a:pt x="1902" y="18950"/>
                  </a:lnTo>
                  <a:lnTo>
                    <a:pt x="1902" y="18884"/>
                  </a:lnTo>
                  <a:lnTo>
                    <a:pt x="1936" y="18016"/>
                  </a:lnTo>
                  <a:lnTo>
                    <a:pt x="1969" y="17182"/>
                  </a:lnTo>
                  <a:lnTo>
                    <a:pt x="2069" y="16348"/>
                  </a:lnTo>
                  <a:lnTo>
                    <a:pt x="2203" y="15481"/>
                  </a:lnTo>
                  <a:lnTo>
                    <a:pt x="2303" y="14914"/>
                  </a:lnTo>
                  <a:lnTo>
                    <a:pt x="2403" y="14313"/>
                  </a:lnTo>
                  <a:lnTo>
                    <a:pt x="2503" y="14013"/>
                  </a:lnTo>
                  <a:lnTo>
                    <a:pt x="2603" y="13712"/>
                  </a:lnTo>
                  <a:lnTo>
                    <a:pt x="2737" y="13446"/>
                  </a:lnTo>
                  <a:lnTo>
                    <a:pt x="2903" y="13212"/>
                  </a:lnTo>
                  <a:lnTo>
                    <a:pt x="2870" y="13712"/>
                  </a:lnTo>
                  <a:lnTo>
                    <a:pt x="2870" y="14246"/>
                  </a:lnTo>
                  <a:lnTo>
                    <a:pt x="2770" y="15314"/>
                  </a:lnTo>
                  <a:lnTo>
                    <a:pt x="2670" y="16348"/>
                  </a:lnTo>
                  <a:lnTo>
                    <a:pt x="2603" y="17416"/>
                  </a:lnTo>
                  <a:lnTo>
                    <a:pt x="2603" y="17983"/>
                  </a:lnTo>
                  <a:lnTo>
                    <a:pt x="2636" y="18550"/>
                  </a:lnTo>
                  <a:lnTo>
                    <a:pt x="2670" y="19084"/>
                  </a:lnTo>
                  <a:lnTo>
                    <a:pt x="2770" y="19651"/>
                  </a:lnTo>
                  <a:lnTo>
                    <a:pt x="2870" y="19918"/>
                  </a:lnTo>
                  <a:lnTo>
                    <a:pt x="2937" y="20051"/>
                  </a:lnTo>
                  <a:lnTo>
                    <a:pt x="3003" y="20151"/>
                  </a:lnTo>
                  <a:lnTo>
                    <a:pt x="3904" y="31862"/>
                  </a:lnTo>
                  <a:lnTo>
                    <a:pt x="3904" y="31928"/>
                  </a:lnTo>
                  <a:lnTo>
                    <a:pt x="2970" y="31995"/>
                  </a:lnTo>
                  <a:lnTo>
                    <a:pt x="2903" y="32028"/>
                  </a:lnTo>
                  <a:lnTo>
                    <a:pt x="2837" y="32095"/>
                  </a:lnTo>
                  <a:lnTo>
                    <a:pt x="2803" y="32162"/>
                  </a:lnTo>
                  <a:lnTo>
                    <a:pt x="2803" y="32262"/>
                  </a:lnTo>
                  <a:lnTo>
                    <a:pt x="3003" y="32863"/>
                  </a:lnTo>
                  <a:lnTo>
                    <a:pt x="3204" y="33463"/>
                  </a:lnTo>
                  <a:lnTo>
                    <a:pt x="3404" y="34097"/>
                  </a:lnTo>
                  <a:lnTo>
                    <a:pt x="3537" y="34731"/>
                  </a:lnTo>
                  <a:lnTo>
                    <a:pt x="3137" y="34531"/>
                  </a:lnTo>
                  <a:lnTo>
                    <a:pt x="2770" y="34297"/>
                  </a:lnTo>
                  <a:lnTo>
                    <a:pt x="2403" y="34030"/>
                  </a:lnTo>
                  <a:lnTo>
                    <a:pt x="2103" y="33697"/>
                  </a:lnTo>
                  <a:lnTo>
                    <a:pt x="1836" y="33363"/>
                  </a:lnTo>
                  <a:lnTo>
                    <a:pt x="1602" y="32996"/>
                  </a:lnTo>
                  <a:lnTo>
                    <a:pt x="1402" y="32629"/>
                  </a:lnTo>
                  <a:lnTo>
                    <a:pt x="1235" y="32229"/>
                  </a:lnTo>
                  <a:lnTo>
                    <a:pt x="1068" y="31828"/>
                  </a:lnTo>
                  <a:lnTo>
                    <a:pt x="968" y="31428"/>
                  </a:lnTo>
                  <a:lnTo>
                    <a:pt x="768" y="30594"/>
                  </a:lnTo>
                  <a:lnTo>
                    <a:pt x="668" y="29660"/>
                  </a:lnTo>
                  <a:lnTo>
                    <a:pt x="568" y="28759"/>
                  </a:lnTo>
                  <a:lnTo>
                    <a:pt x="501" y="26924"/>
                  </a:lnTo>
                  <a:lnTo>
                    <a:pt x="435" y="24922"/>
                  </a:lnTo>
                  <a:lnTo>
                    <a:pt x="401" y="22887"/>
                  </a:lnTo>
                  <a:lnTo>
                    <a:pt x="401" y="20885"/>
                  </a:lnTo>
                  <a:lnTo>
                    <a:pt x="435" y="18884"/>
                  </a:lnTo>
                  <a:lnTo>
                    <a:pt x="535" y="16882"/>
                  </a:lnTo>
                  <a:lnTo>
                    <a:pt x="668" y="14914"/>
                  </a:lnTo>
                  <a:lnTo>
                    <a:pt x="868" y="12912"/>
                  </a:lnTo>
                  <a:lnTo>
                    <a:pt x="1135" y="10910"/>
                  </a:lnTo>
                  <a:lnTo>
                    <a:pt x="1435" y="8942"/>
                  </a:lnTo>
                  <a:lnTo>
                    <a:pt x="1836" y="6973"/>
                  </a:lnTo>
                  <a:lnTo>
                    <a:pt x="2236" y="5105"/>
                  </a:lnTo>
                  <a:lnTo>
                    <a:pt x="2503" y="4171"/>
                  </a:lnTo>
                  <a:lnTo>
                    <a:pt x="2770" y="3237"/>
                  </a:lnTo>
                  <a:lnTo>
                    <a:pt x="2937" y="2836"/>
                  </a:lnTo>
                  <a:lnTo>
                    <a:pt x="3104" y="2436"/>
                  </a:lnTo>
                  <a:lnTo>
                    <a:pt x="3304" y="2069"/>
                  </a:lnTo>
                  <a:lnTo>
                    <a:pt x="3537" y="1702"/>
                  </a:lnTo>
                  <a:lnTo>
                    <a:pt x="3804" y="1368"/>
                  </a:lnTo>
                  <a:lnTo>
                    <a:pt x="4104" y="1068"/>
                  </a:lnTo>
                  <a:lnTo>
                    <a:pt x="4438" y="801"/>
                  </a:lnTo>
                  <a:lnTo>
                    <a:pt x="4838" y="568"/>
                  </a:lnTo>
                  <a:lnTo>
                    <a:pt x="5039" y="501"/>
                  </a:lnTo>
                  <a:lnTo>
                    <a:pt x="5239" y="434"/>
                  </a:lnTo>
                  <a:lnTo>
                    <a:pt x="5639" y="367"/>
                  </a:lnTo>
                  <a:close/>
                  <a:moveTo>
                    <a:pt x="5572" y="1"/>
                  </a:moveTo>
                  <a:lnTo>
                    <a:pt x="5172" y="67"/>
                  </a:lnTo>
                  <a:lnTo>
                    <a:pt x="4772" y="201"/>
                  </a:lnTo>
                  <a:lnTo>
                    <a:pt x="4405" y="401"/>
                  </a:lnTo>
                  <a:lnTo>
                    <a:pt x="4071" y="601"/>
                  </a:lnTo>
                  <a:lnTo>
                    <a:pt x="3771" y="868"/>
                  </a:lnTo>
                  <a:lnTo>
                    <a:pt x="3470" y="1168"/>
                  </a:lnTo>
                  <a:lnTo>
                    <a:pt x="3204" y="1535"/>
                  </a:lnTo>
                  <a:lnTo>
                    <a:pt x="2937" y="1936"/>
                  </a:lnTo>
                  <a:lnTo>
                    <a:pt x="2737" y="2336"/>
                  </a:lnTo>
                  <a:lnTo>
                    <a:pt x="2570" y="2770"/>
                  </a:lnTo>
                  <a:lnTo>
                    <a:pt x="2403" y="3203"/>
                  </a:lnTo>
                  <a:lnTo>
                    <a:pt x="2269" y="3637"/>
                  </a:lnTo>
                  <a:lnTo>
                    <a:pt x="2036" y="4504"/>
                  </a:lnTo>
                  <a:lnTo>
                    <a:pt x="1769" y="5539"/>
                  </a:lnTo>
                  <a:lnTo>
                    <a:pt x="1535" y="6573"/>
                  </a:lnTo>
                  <a:lnTo>
                    <a:pt x="1102" y="8641"/>
                  </a:lnTo>
                  <a:lnTo>
                    <a:pt x="768" y="10710"/>
                  </a:lnTo>
                  <a:lnTo>
                    <a:pt x="501" y="12812"/>
                  </a:lnTo>
                  <a:lnTo>
                    <a:pt x="301" y="14914"/>
                  </a:lnTo>
                  <a:lnTo>
                    <a:pt x="134" y="17015"/>
                  </a:lnTo>
                  <a:lnTo>
                    <a:pt x="34" y="19117"/>
                  </a:lnTo>
                  <a:lnTo>
                    <a:pt x="1" y="21219"/>
                  </a:lnTo>
                  <a:lnTo>
                    <a:pt x="1" y="23354"/>
                  </a:lnTo>
                  <a:lnTo>
                    <a:pt x="68" y="25456"/>
                  </a:lnTo>
                  <a:lnTo>
                    <a:pt x="134" y="27458"/>
                  </a:lnTo>
                  <a:lnTo>
                    <a:pt x="201" y="28459"/>
                  </a:lnTo>
                  <a:lnTo>
                    <a:pt x="268" y="29460"/>
                  </a:lnTo>
                  <a:lnTo>
                    <a:pt x="334" y="29993"/>
                  </a:lnTo>
                  <a:lnTo>
                    <a:pt x="401" y="30527"/>
                  </a:lnTo>
                  <a:lnTo>
                    <a:pt x="501" y="31061"/>
                  </a:lnTo>
                  <a:lnTo>
                    <a:pt x="635" y="31595"/>
                  </a:lnTo>
                  <a:lnTo>
                    <a:pt x="801" y="32129"/>
                  </a:lnTo>
                  <a:lnTo>
                    <a:pt x="1002" y="32629"/>
                  </a:lnTo>
                  <a:lnTo>
                    <a:pt x="1235" y="33129"/>
                  </a:lnTo>
                  <a:lnTo>
                    <a:pt x="1535" y="33597"/>
                  </a:lnTo>
                  <a:lnTo>
                    <a:pt x="1736" y="33863"/>
                  </a:lnTo>
                  <a:lnTo>
                    <a:pt x="1969" y="34130"/>
                  </a:lnTo>
                  <a:lnTo>
                    <a:pt x="2236" y="34364"/>
                  </a:lnTo>
                  <a:lnTo>
                    <a:pt x="2503" y="34564"/>
                  </a:lnTo>
                  <a:lnTo>
                    <a:pt x="2803" y="34764"/>
                  </a:lnTo>
                  <a:lnTo>
                    <a:pt x="3137" y="34964"/>
                  </a:lnTo>
                  <a:lnTo>
                    <a:pt x="3437" y="35098"/>
                  </a:lnTo>
                  <a:lnTo>
                    <a:pt x="3771" y="35231"/>
                  </a:lnTo>
                  <a:lnTo>
                    <a:pt x="4104" y="35331"/>
                  </a:lnTo>
                  <a:lnTo>
                    <a:pt x="4471" y="35431"/>
                  </a:lnTo>
                  <a:lnTo>
                    <a:pt x="4805" y="35465"/>
                  </a:lnTo>
                  <a:lnTo>
                    <a:pt x="5172" y="35498"/>
                  </a:lnTo>
                  <a:lnTo>
                    <a:pt x="5539" y="35498"/>
                  </a:lnTo>
                  <a:lnTo>
                    <a:pt x="5873" y="35465"/>
                  </a:lnTo>
                  <a:lnTo>
                    <a:pt x="6206" y="35431"/>
                  </a:lnTo>
                  <a:lnTo>
                    <a:pt x="6573" y="35331"/>
                  </a:lnTo>
                  <a:lnTo>
                    <a:pt x="6640" y="35331"/>
                  </a:lnTo>
                  <a:lnTo>
                    <a:pt x="7007" y="35165"/>
                  </a:lnTo>
                  <a:lnTo>
                    <a:pt x="7374" y="34964"/>
                  </a:lnTo>
                  <a:lnTo>
                    <a:pt x="7741" y="34764"/>
                  </a:lnTo>
                  <a:lnTo>
                    <a:pt x="8075" y="34497"/>
                  </a:lnTo>
                  <a:lnTo>
                    <a:pt x="8375" y="34164"/>
                  </a:lnTo>
                  <a:lnTo>
                    <a:pt x="8675" y="33830"/>
                  </a:lnTo>
                  <a:lnTo>
                    <a:pt x="8909" y="33463"/>
                  </a:lnTo>
                  <a:lnTo>
                    <a:pt x="9142" y="33063"/>
                  </a:lnTo>
                  <a:lnTo>
                    <a:pt x="9309" y="32662"/>
                  </a:lnTo>
                  <a:lnTo>
                    <a:pt x="9476" y="32262"/>
                  </a:lnTo>
                  <a:lnTo>
                    <a:pt x="9609" y="31828"/>
                  </a:lnTo>
                  <a:lnTo>
                    <a:pt x="9709" y="31395"/>
                  </a:lnTo>
                  <a:lnTo>
                    <a:pt x="9909" y="30427"/>
                  </a:lnTo>
                  <a:lnTo>
                    <a:pt x="10043" y="29426"/>
                  </a:lnTo>
                  <a:lnTo>
                    <a:pt x="10210" y="27458"/>
                  </a:lnTo>
                  <a:lnTo>
                    <a:pt x="10377" y="25289"/>
                  </a:lnTo>
                  <a:lnTo>
                    <a:pt x="10510" y="23154"/>
                  </a:lnTo>
                  <a:lnTo>
                    <a:pt x="10577" y="21019"/>
                  </a:lnTo>
                  <a:lnTo>
                    <a:pt x="10610" y="18884"/>
                  </a:lnTo>
                  <a:lnTo>
                    <a:pt x="10577" y="16748"/>
                  </a:lnTo>
                  <a:lnTo>
                    <a:pt x="10510" y="14580"/>
                  </a:lnTo>
                  <a:lnTo>
                    <a:pt x="10377" y="12478"/>
                  </a:lnTo>
                  <a:lnTo>
                    <a:pt x="10210" y="10343"/>
                  </a:lnTo>
                  <a:lnTo>
                    <a:pt x="9976" y="8208"/>
                  </a:lnTo>
                  <a:lnTo>
                    <a:pt x="9676" y="6106"/>
                  </a:lnTo>
                  <a:lnTo>
                    <a:pt x="9542" y="5105"/>
                  </a:lnTo>
                  <a:lnTo>
                    <a:pt x="9342" y="4137"/>
                  </a:lnTo>
                  <a:lnTo>
                    <a:pt x="9242" y="3637"/>
                  </a:lnTo>
                  <a:lnTo>
                    <a:pt x="9109" y="3170"/>
                  </a:lnTo>
                  <a:lnTo>
                    <a:pt x="8975" y="2670"/>
                  </a:lnTo>
                  <a:lnTo>
                    <a:pt x="8775" y="2236"/>
                  </a:lnTo>
                  <a:lnTo>
                    <a:pt x="8608" y="1869"/>
                  </a:lnTo>
                  <a:lnTo>
                    <a:pt x="8375" y="1502"/>
                  </a:lnTo>
                  <a:lnTo>
                    <a:pt x="8108" y="1168"/>
                  </a:lnTo>
                  <a:lnTo>
                    <a:pt x="7841" y="868"/>
                  </a:lnTo>
                  <a:lnTo>
                    <a:pt x="7507" y="568"/>
                  </a:lnTo>
                  <a:lnTo>
                    <a:pt x="7174" y="367"/>
                  </a:lnTo>
                  <a:lnTo>
                    <a:pt x="6773" y="167"/>
                  </a:lnTo>
                  <a:lnTo>
                    <a:pt x="6373" y="34"/>
                  </a:lnTo>
                  <a:lnTo>
                    <a:pt x="5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366550" y="224152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354875" y="2229000"/>
              <a:ext cx="27550" cy="25900"/>
            </a:xfrm>
            <a:custGeom>
              <a:avLst/>
              <a:gdLst/>
              <a:ahLst/>
              <a:cxnLst/>
              <a:rect l="l" t="t" r="r" b="b"/>
              <a:pathLst>
                <a:path w="1102" h="1036" extrusionOk="0">
                  <a:moveTo>
                    <a:pt x="601" y="468"/>
                  </a:moveTo>
                  <a:lnTo>
                    <a:pt x="601" y="501"/>
                  </a:lnTo>
                  <a:lnTo>
                    <a:pt x="568" y="535"/>
                  </a:lnTo>
                  <a:lnTo>
                    <a:pt x="468" y="535"/>
                  </a:lnTo>
                  <a:lnTo>
                    <a:pt x="468" y="501"/>
                  </a:lnTo>
                  <a:lnTo>
                    <a:pt x="468" y="468"/>
                  </a:lnTo>
                  <a:close/>
                  <a:moveTo>
                    <a:pt x="401" y="1"/>
                  </a:moveTo>
                  <a:lnTo>
                    <a:pt x="268" y="68"/>
                  </a:lnTo>
                  <a:lnTo>
                    <a:pt x="134" y="168"/>
                  </a:lnTo>
                  <a:lnTo>
                    <a:pt x="67" y="268"/>
                  </a:lnTo>
                  <a:lnTo>
                    <a:pt x="1" y="401"/>
                  </a:lnTo>
                  <a:lnTo>
                    <a:pt x="1" y="568"/>
                  </a:lnTo>
                  <a:lnTo>
                    <a:pt x="67" y="735"/>
                  </a:lnTo>
                  <a:lnTo>
                    <a:pt x="134" y="868"/>
                  </a:lnTo>
                  <a:lnTo>
                    <a:pt x="268" y="968"/>
                  </a:lnTo>
                  <a:lnTo>
                    <a:pt x="401" y="1035"/>
                  </a:lnTo>
                  <a:lnTo>
                    <a:pt x="701" y="1035"/>
                  </a:lnTo>
                  <a:lnTo>
                    <a:pt x="835" y="968"/>
                  </a:lnTo>
                  <a:lnTo>
                    <a:pt x="968" y="868"/>
                  </a:lnTo>
                  <a:lnTo>
                    <a:pt x="1068" y="701"/>
                  </a:lnTo>
                  <a:lnTo>
                    <a:pt x="1102" y="535"/>
                  </a:lnTo>
                  <a:lnTo>
                    <a:pt x="1068" y="334"/>
                  </a:lnTo>
                  <a:lnTo>
                    <a:pt x="1002" y="201"/>
                  </a:lnTo>
                  <a:lnTo>
                    <a:pt x="868" y="68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367400" y="2240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367400" y="2240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367400" y="2240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66550" y="2240675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4" y="1"/>
                  </a:moveTo>
                  <a:lnTo>
                    <a:pt x="34" y="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69900" y="2241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367400" y="2240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67400" y="2239850"/>
              <a:ext cx="850" cy="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0" y="34"/>
                  </a:moveTo>
                  <a:lnTo>
                    <a:pt x="0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31700" y="2072200"/>
              <a:ext cx="29225" cy="30900"/>
            </a:xfrm>
            <a:custGeom>
              <a:avLst/>
              <a:gdLst/>
              <a:ahLst/>
              <a:cxnLst/>
              <a:rect l="l" t="t" r="r" b="b"/>
              <a:pathLst>
                <a:path w="1169" h="1236" extrusionOk="0">
                  <a:moveTo>
                    <a:pt x="634" y="1"/>
                  </a:moveTo>
                  <a:lnTo>
                    <a:pt x="468" y="34"/>
                  </a:lnTo>
                  <a:lnTo>
                    <a:pt x="334" y="101"/>
                  </a:lnTo>
                  <a:lnTo>
                    <a:pt x="201" y="234"/>
                  </a:lnTo>
                  <a:lnTo>
                    <a:pt x="134" y="401"/>
                  </a:lnTo>
                  <a:lnTo>
                    <a:pt x="34" y="535"/>
                  </a:lnTo>
                  <a:lnTo>
                    <a:pt x="1" y="701"/>
                  </a:lnTo>
                  <a:lnTo>
                    <a:pt x="1" y="835"/>
                  </a:lnTo>
                  <a:lnTo>
                    <a:pt x="67" y="968"/>
                  </a:lnTo>
                  <a:lnTo>
                    <a:pt x="134" y="1068"/>
                  </a:lnTo>
                  <a:lnTo>
                    <a:pt x="234" y="1168"/>
                  </a:lnTo>
                  <a:lnTo>
                    <a:pt x="368" y="1202"/>
                  </a:lnTo>
                  <a:lnTo>
                    <a:pt x="534" y="1235"/>
                  </a:lnTo>
                  <a:lnTo>
                    <a:pt x="668" y="1235"/>
                  </a:lnTo>
                  <a:lnTo>
                    <a:pt x="801" y="1168"/>
                  </a:lnTo>
                  <a:lnTo>
                    <a:pt x="935" y="1102"/>
                  </a:lnTo>
                  <a:lnTo>
                    <a:pt x="1035" y="968"/>
                  </a:lnTo>
                  <a:lnTo>
                    <a:pt x="1102" y="835"/>
                  </a:lnTo>
                  <a:lnTo>
                    <a:pt x="1135" y="701"/>
                  </a:lnTo>
                  <a:lnTo>
                    <a:pt x="1168" y="535"/>
                  </a:lnTo>
                  <a:lnTo>
                    <a:pt x="1135" y="368"/>
                  </a:lnTo>
                  <a:lnTo>
                    <a:pt x="1068" y="201"/>
                  </a:lnTo>
                  <a:lnTo>
                    <a:pt x="935" y="67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387400" y="2062200"/>
              <a:ext cx="29225" cy="26700"/>
            </a:xfrm>
            <a:custGeom>
              <a:avLst/>
              <a:gdLst/>
              <a:ahLst/>
              <a:cxnLst/>
              <a:rect l="l" t="t" r="r" b="b"/>
              <a:pathLst>
                <a:path w="1169" h="1068" extrusionOk="0">
                  <a:moveTo>
                    <a:pt x="501" y="0"/>
                  </a:moveTo>
                  <a:lnTo>
                    <a:pt x="368" y="34"/>
                  </a:lnTo>
                  <a:lnTo>
                    <a:pt x="234" y="100"/>
                  </a:lnTo>
                  <a:lnTo>
                    <a:pt x="134" y="201"/>
                  </a:lnTo>
                  <a:lnTo>
                    <a:pt x="34" y="334"/>
                  </a:lnTo>
                  <a:lnTo>
                    <a:pt x="1" y="501"/>
                  </a:lnTo>
                  <a:lnTo>
                    <a:pt x="34" y="634"/>
                  </a:lnTo>
                  <a:lnTo>
                    <a:pt x="68" y="768"/>
                  </a:lnTo>
                  <a:lnTo>
                    <a:pt x="168" y="868"/>
                  </a:lnTo>
                  <a:lnTo>
                    <a:pt x="268" y="935"/>
                  </a:lnTo>
                  <a:lnTo>
                    <a:pt x="335" y="968"/>
                  </a:lnTo>
                  <a:lnTo>
                    <a:pt x="435" y="1035"/>
                  </a:lnTo>
                  <a:lnTo>
                    <a:pt x="535" y="1068"/>
                  </a:lnTo>
                  <a:lnTo>
                    <a:pt x="802" y="1068"/>
                  </a:lnTo>
                  <a:lnTo>
                    <a:pt x="935" y="1001"/>
                  </a:lnTo>
                  <a:lnTo>
                    <a:pt x="1035" y="935"/>
                  </a:lnTo>
                  <a:lnTo>
                    <a:pt x="1102" y="801"/>
                  </a:lnTo>
                  <a:lnTo>
                    <a:pt x="1135" y="701"/>
                  </a:lnTo>
                  <a:lnTo>
                    <a:pt x="1169" y="534"/>
                  </a:lnTo>
                  <a:lnTo>
                    <a:pt x="1135" y="401"/>
                  </a:lnTo>
                  <a:lnTo>
                    <a:pt x="1068" y="301"/>
                  </a:lnTo>
                  <a:lnTo>
                    <a:pt x="1002" y="201"/>
                  </a:lnTo>
                  <a:lnTo>
                    <a:pt x="902" y="100"/>
                  </a:lnTo>
                  <a:lnTo>
                    <a:pt x="768" y="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458300" y="2239850"/>
              <a:ext cx="32550" cy="30875"/>
            </a:xfrm>
            <a:custGeom>
              <a:avLst/>
              <a:gdLst/>
              <a:ahLst/>
              <a:cxnLst/>
              <a:rect l="l" t="t" r="r" b="b"/>
              <a:pathLst>
                <a:path w="1302" h="1235" extrusionOk="0">
                  <a:moveTo>
                    <a:pt x="668" y="1"/>
                  </a:moveTo>
                  <a:lnTo>
                    <a:pt x="535" y="34"/>
                  </a:lnTo>
                  <a:lnTo>
                    <a:pt x="401" y="67"/>
                  </a:lnTo>
                  <a:lnTo>
                    <a:pt x="301" y="167"/>
                  </a:lnTo>
                  <a:lnTo>
                    <a:pt x="134" y="267"/>
                  </a:lnTo>
                  <a:lnTo>
                    <a:pt x="67" y="401"/>
                  </a:lnTo>
                  <a:lnTo>
                    <a:pt x="1" y="568"/>
                  </a:lnTo>
                  <a:lnTo>
                    <a:pt x="1" y="735"/>
                  </a:lnTo>
                  <a:lnTo>
                    <a:pt x="67" y="901"/>
                  </a:lnTo>
                  <a:lnTo>
                    <a:pt x="168" y="1035"/>
                  </a:lnTo>
                  <a:lnTo>
                    <a:pt x="268" y="1135"/>
                  </a:lnTo>
                  <a:lnTo>
                    <a:pt x="434" y="1235"/>
                  </a:lnTo>
                  <a:lnTo>
                    <a:pt x="768" y="1235"/>
                  </a:lnTo>
                  <a:lnTo>
                    <a:pt x="935" y="1168"/>
                  </a:lnTo>
                  <a:lnTo>
                    <a:pt x="1068" y="1068"/>
                  </a:lnTo>
                  <a:lnTo>
                    <a:pt x="1168" y="935"/>
                  </a:lnTo>
                  <a:lnTo>
                    <a:pt x="1268" y="801"/>
                  </a:lnTo>
                  <a:lnTo>
                    <a:pt x="1302" y="634"/>
                  </a:lnTo>
                  <a:lnTo>
                    <a:pt x="1268" y="468"/>
                  </a:lnTo>
                  <a:lnTo>
                    <a:pt x="1202" y="301"/>
                  </a:lnTo>
                  <a:lnTo>
                    <a:pt x="1102" y="167"/>
                  </a:lnTo>
                  <a:lnTo>
                    <a:pt x="968" y="67"/>
                  </a:lnTo>
                  <a:lnTo>
                    <a:pt x="801" y="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41625" y="2057200"/>
              <a:ext cx="26725" cy="28375"/>
            </a:xfrm>
            <a:custGeom>
              <a:avLst/>
              <a:gdLst/>
              <a:ahLst/>
              <a:cxnLst/>
              <a:rect l="l" t="t" r="r" b="b"/>
              <a:pathLst>
                <a:path w="1069" h="1135" extrusionOk="0">
                  <a:moveTo>
                    <a:pt x="568" y="0"/>
                  </a:moveTo>
                  <a:lnTo>
                    <a:pt x="434" y="34"/>
                  </a:lnTo>
                  <a:lnTo>
                    <a:pt x="334" y="67"/>
                  </a:lnTo>
                  <a:lnTo>
                    <a:pt x="234" y="134"/>
                  </a:lnTo>
                  <a:lnTo>
                    <a:pt x="134" y="234"/>
                  </a:lnTo>
                  <a:lnTo>
                    <a:pt x="101" y="300"/>
                  </a:lnTo>
                  <a:lnTo>
                    <a:pt x="34" y="434"/>
                  </a:lnTo>
                  <a:lnTo>
                    <a:pt x="0" y="567"/>
                  </a:lnTo>
                  <a:lnTo>
                    <a:pt x="0" y="701"/>
                  </a:lnTo>
                  <a:lnTo>
                    <a:pt x="34" y="834"/>
                  </a:lnTo>
                  <a:lnTo>
                    <a:pt x="101" y="968"/>
                  </a:lnTo>
                  <a:lnTo>
                    <a:pt x="234" y="1034"/>
                  </a:lnTo>
                  <a:lnTo>
                    <a:pt x="334" y="1101"/>
                  </a:lnTo>
                  <a:lnTo>
                    <a:pt x="434" y="1135"/>
                  </a:lnTo>
                  <a:lnTo>
                    <a:pt x="568" y="1135"/>
                  </a:lnTo>
                  <a:lnTo>
                    <a:pt x="701" y="1101"/>
                  </a:lnTo>
                  <a:lnTo>
                    <a:pt x="801" y="1034"/>
                  </a:lnTo>
                  <a:lnTo>
                    <a:pt x="901" y="968"/>
                  </a:lnTo>
                  <a:lnTo>
                    <a:pt x="1001" y="868"/>
                  </a:lnTo>
                  <a:lnTo>
                    <a:pt x="1035" y="734"/>
                  </a:lnTo>
                  <a:lnTo>
                    <a:pt x="1068" y="634"/>
                  </a:lnTo>
                  <a:lnTo>
                    <a:pt x="1068" y="501"/>
                  </a:lnTo>
                  <a:lnTo>
                    <a:pt x="1035" y="367"/>
                  </a:lnTo>
                  <a:lnTo>
                    <a:pt x="1001" y="267"/>
                  </a:lnTo>
                  <a:lnTo>
                    <a:pt x="901" y="167"/>
                  </a:lnTo>
                  <a:lnTo>
                    <a:pt x="801" y="100"/>
                  </a:lnTo>
                  <a:lnTo>
                    <a:pt x="701" y="34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390750" y="2616850"/>
              <a:ext cx="144325" cy="153500"/>
            </a:xfrm>
            <a:custGeom>
              <a:avLst/>
              <a:gdLst/>
              <a:ahLst/>
              <a:cxnLst/>
              <a:rect l="l" t="t" r="r" b="b"/>
              <a:pathLst>
                <a:path w="5773" h="6140" extrusionOk="0">
                  <a:moveTo>
                    <a:pt x="4604" y="4004"/>
                  </a:moveTo>
                  <a:lnTo>
                    <a:pt x="4538" y="4237"/>
                  </a:lnTo>
                  <a:lnTo>
                    <a:pt x="4404" y="4438"/>
                  </a:lnTo>
                  <a:lnTo>
                    <a:pt x="4204" y="4604"/>
                  </a:lnTo>
                  <a:lnTo>
                    <a:pt x="4004" y="4705"/>
                  </a:lnTo>
                  <a:lnTo>
                    <a:pt x="3737" y="4805"/>
                  </a:lnTo>
                  <a:lnTo>
                    <a:pt x="3503" y="4871"/>
                  </a:lnTo>
                  <a:lnTo>
                    <a:pt x="3237" y="4905"/>
                  </a:lnTo>
                  <a:lnTo>
                    <a:pt x="3003" y="4938"/>
                  </a:lnTo>
                  <a:lnTo>
                    <a:pt x="2369" y="4938"/>
                  </a:lnTo>
                  <a:lnTo>
                    <a:pt x="2102" y="4871"/>
                  </a:lnTo>
                  <a:lnTo>
                    <a:pt x="1802" y="4738"/>
                  </a:lnTo>
                  <a:lnTo>
                    <a:pt x="1635" y="4638"/>
                  </a:lnTo>
                  <a:lnTo>
                    <a:pt x="1468" y="4471"/>
                  </a:lnTo>
                  <a:lnTo>
                    <a:pt x="1368" y="4304"/>
                  </a:lnTo>
                  <a:lnTo>
                    <a:pt x="1301" y="4104"/>
                  </a:lnTo>
                  <a:lnTo>
                    <a:pt x="1301" y="4104"/>
                  </a:lnTo>
                  <a:lnTo>
                    <a:pt x="1668" y="4237"/>
                  </a:lnTo>
                  <a:lnTo>
                    <a:pt x="2069" y="4338"/>
                  </a:lnTo>
                  <a:lnTo>
                    <a:pt x="2469" y="4371"/>
                  </a:lnTo>
                  <a:lnTo>
                    <a:pt x="3337" y="4371"/>
                  </a:lnTo>
                  <a:lnTo>
                    <a:pt x="3770" y="4304"/>
                  </a:lnTo>
                  <a:lnTo>
                    <a:pt x="4204" y="4171"/>
                  </a:lnTo>
                  <a:lnTo>
                    <a:pt x="4404" y="4104"/>
                  </a:lnTo>
                  <a:lnTo>
                    <a:pt x="4604" y="4004"/>
                  </a:lnTo>
                  <a:close/>
                  <a:moveTo>
                    <a:pt x="5238" y="0"/>
                  </a:moveTo>
                  <a:lnTo>
                    <a:pt x="5172" y="67"/>
                  </a:lnTo>
                  <a:lnTo>
                    <a:pt x="5138" y="101"/>
                  </a:lnTo>
                  <a:lnTo>
                    <a:pt x="5138" y="201"/>
                  </a:lnTo>
                  <a:lnTo>
                    <a:pt x="5172" y="267"/>
                  </a:lnTo>
                  <a:lnTo>
                    <a:pt x="5272" y="434"/>
                  </a:lnTo>
                  <a:lnTo>
                    <a:pt x="5338" y="601"/>
                  </a:lnTo>
                  <a:lnTo>
                    <a:pt x="5372" y="768"/>
                  </a:lnTo>
                  <a:lnTo>
                    <a:pt x="5372" y="968"/>
                  </a:lnTo>
                  <a:lnTo>
                    <a:pt x="5372" y="1135"/>
                  </a:lnTo>
                  <a:lnTo>
                    <a:pt x="5338" y="1335"/>
                  </a:lnTo>
                  <a:lnTo>
                    <a:pt x="5272" y="1502"/>
                  </a:lnTo>
                  <a:lnTo>
                    <a:pt x="5205" y="1669"/>
                  </a:lnTo>
                  <a:lnTo>
                    <a:pt x="5172" y="1735"/>
                  </a:lnTo>
                  <a:lnTo>
                    <a:pt x="5138" y="1802"/>
                  </a:lnTo>
                  <a:lnTo>
                    <a:pt x="4971" y="2002"/>
                  </a:lnTo>
                  <a:lnTo>
                    <a:pt x="4771" y="2169"/>
                  </a:lnTo>
                  <a:lnTo>
                    <a:pt x="4538" y="2269"/>
                  </a:lnTo>
                  <a:lnTo>
                    <a:pt x="4304" y="2336"/>
                  </a:lnTo>
                  <a:lnTo>
                    <a:pt x="4037" y="2403"/>
                  </a:lnTo>
                  <a:lnTo>
                    <a:pt x="3770" y="2403"/>
                  </a:lnTo>
                  <a:lnTo>
                    <a:pt x="3270" y="2436"/>
                  </a:lnTo>
                  <a:lnTo>
                    <a:pt x="2703" y="2436"/>
                  </a:lnTo>
                  <a:lnTo>
                    <a:pt x="2102" y="2403"/>
                  </a:lnTo>
                  <a:lnTo>
                    <a:pt x="1535" y="2336"/>
                  </a:lnTo>
                  <a:lnTo>
                    <a:pt x="968" y="2236"/>
                  </a:lnTo>
                  <a:lnTo>
                    <a:pt x="734" y="2136"/>
                  </a:lnTo>
                  <a:lnTo>
                    <a:pt x="568" y="2036"/>
                  </a:lnTo>
                  <a:lnTo>
                    <a:pt x="501" y="1935"/>
                  </a:lnTo>
                  <a:lnTo>
                    <a:pt x="434" y="1835"/>
                  </a:lnTo>
                  <a:lnTo>
                    <a:pt x="401" y="1735"/>
                  </a:lnTo>
                  <a:lnTo>
                    <a:pt x="401" y="1602"/>
                  </a:lnTo>
                  <a:lnTo>
                    <a:pt x="401" y="1335"/>
                  </a:lnTo>
                  <a:lnTo>
                    <a:pt x="434" y="1035"/>
                  </a:lnTo>
                  <a:lnTo>
                    <a:pt x="501" y="434"/>
                  </a:lnTo>
                  <a:lnTo>
                    <a:pt x="501" y="367"/>
                  </a:lnTo>
                  <a:lnTo>
                    <a:pt x="467" y="301"/>
                  </a:lnTo>
                  <a:lnTo>
                    <a:pt x="401" y="267"/>
                  </a:lnTo>
                  <a:lnTo>
                    <a:pt x="267" y="267"/>
                  </a:lnTo>
                  <a:lnTo>
                    <a:pt x="201" y="301"/>
                  </a:lnTo>
                  <a:lnTo>
                    <a:pt x="167" y="367"/>
                  </a:lnTo>
                  <a:lnTo>
                    <a:pt x="134" y="434"/>
                  </a:lnTo>
                  <a:lnTo>
                    <a:pt x="67" y="1001"/>
                  </a:lnTo>
                  <a:lnTo>
                    <a:pt x="0" y="1535"/>
                  </a:lnTo>
                  <a:lnTo>
                    <a:pt x="34" y="1702"/>
                  </a:lnTo>
                  <a:lnTo>
                    <a:pt x="34" y="1869"/>
                  </a:lnTo>
                  <a:lnTo>
                    <a:pt x="100" y="2036"/>
                  </a:lnTo>
                  <a:lnTo>
                    <a:pt x="201" y="2169"/>
                  </a:lnTo>
                  <a:lnTo>
                    <a:pt x="267" y="2669"/>
                  </a:lnTo>
                  <a:lnTo>
                    <a:pt x="401" y="3103"/>
                  </a:lnTo>
                  <a:lnTo>
                    <a:pt x="467" y="3303"/>
                  </a:lnTo>
                  <a:lnTo>
                    <a:pt x="601" y="3503"/>
                  </a:lnTo>
                  <a:lnTo>
                    <a:pt x="734" y="3704"/>
                  </a:lnTo>
                  <a:lnTo>
                    <a:pt x="901" y="3870"/>
                  </a:lnTo>
                  <a:lnTo>
                    <a:pt x="901" y="4037"/>
                  </a:lnTo>
                  <a:lnTo>
                    <a:pt x="934" y="4204"/>
                  </a:lnTo>
                  <a:lnTo>
                    <a:pt x="968" y="4371"/>
                  </a:lnTo>
                  <a:lnTo>
                    <a:pt x="1035" y="4504"/>
                  </a:lnTo>
                  <a:lnTo>
                    <a:pt x="1135" y="4638"/>
                  </a:lnTo>
                  <a:lnTo>
                    <a:pt x="1235" y="4771"/>
                  </a:lnTo>
                  <a:lnTo>
                    <a:pt x="1502" y="5005"/>
                  </a:lnTo>
                  <a:lnTo>
                    <a:pt x="1735" y="5138"/>
                  </a:lnTo>
                  <a:lnTo>
                    <a:pt x="1769" y="5305"/>
                  </a:lnTo>
                  <a:lnTo>
                    <a:pt x="1835" y="5472"/>
                  </a:lnTo>
                  <a:lnTo>
                    <a:pt x="1935" y="5639"/>
                  </a:lnTo>
                  <a:lnTo>
                    <a:pt x="2069" y="5805"/>
                  </a:lnTo>
                  <a:lnTo>
                    <a:pt x="2236" y="5939"/>
                  </a:lnTo>
                  <a:lnTo>
                    <a:pt x="2436" y="6039"/>
                  </a:lnTo>
                  <a:lnTo>
                    <a:pt x="2636" y="6106"/>
                  </a:lnTo>
                  <a:lnTo>
                    <a:pt x="2836" y="6139"/>
                  </a:lnTo>
                  <a:lnTo>
                    <a:pt x="3036" y="6139"/>
                  </a:lnTo>
                  <a:lnTo>
                    <a:pt x="3270" y="6106"/>
                  </a:lnTo>
                  <a:lnTo>
                    <a:pt x="3437" y="6006"/>
                  </a:lnTo>
                  <a:lnTo>
                    <a:pt x="3637" y="5906"/>
                  </a:lnTo>
                  <a:lnTo>
                    <a:pt x="3804" y="5772"/>
                  </a:lnTo>
                  <a:lnTo>
                    <a:pt x="3937" y="5605"/>
                  </a:lnTo>
                  <a:lnTo>
                    <a:pt x="4037" y="5405"/>
                  </a:lnTo>
                  <a:lnTo>
                    <a:pt x="4071" y="5205"/>
                  </a:lnTo>
                  <a:lnTo>
                    <a:pt x="4071" y="5105"/>
                  </a:lnTo>
                  <a:lnTo>
                    <a:pt x="4271" y="5005"/>
                  </a:lnTo>
                  <a:lnTo>
                    <a:pt x="4438" y="4905"/>
                  </a:lnTo>
                  <a:lnTo>
                    <a:pt x="4671" y="4671"/>
                  </a:lnTo>
                  <a:lnTo>
                    <a:pt x="4871" y="4371"/>
                  </a:lnTo>
                  <a:lnTo>
                    <a:pt x="4938" y="4237"/>
                  </a:lnTo>
                  <a:lnTo>
                    <a:pt x="5005" y="4071"/>
                  </a:lnTo>
                  <a:lnTo>
                    <a:pt x="5005" y="3904"/>
                  </a:lnTo>
                  <a:lnTo>
                    <a:pt x="5005" y="3737"/>
                  </a:lnTo>
                  <a:lnTo>
                    <a:pt x="5205" y="3537"/>
                  </a:lnTo>
                  <a:lnTo>
                    <a:pt x="5338" y="3303"/>
                  </a:lnTo>
                  <a:lnTo>
                    <a:pt x="5438" y="3103"/>
                  </a:lnTo>
                  <a:lnTo>
                    <a:pt x="5505" y="2870"/>
                  </a:lnTo>
                  <a:lnTo>
                    <a:pt x="5539" y="2636"/>
                  </a:lnTo>
                  <a:lnTo>
                    <a:pt x="5572" y="2369"/>
                  </a:lnTo>
                  <a:lnTo>
                    <a:pt x="5539" y="1835"/>
                  </a:lnTo>
                  <a:lnTo>
                    <a:pt x="5605" y="1735"/>
                  </a:lnTo>
                  <a:lnTo>
                    <a:pt x="5672" y="1535"/>
                  </a:lnTo>
                  <a:lnTo>
                    <a:pt x="5739" y="1302"/>
                  </a:lnTo>
                  <a:lnTo>
                    <a:pt x="5739" y="1101"/>
                  </a:lnTo>
                  <a:lnTo>
                    <a:pt x="5772" y="901"/>
                  </a:lnTo>
                  <a:lnTo>
                    <a:pt x="5739" y="668"/>
                  </a:lnTo>
                  <a:lnTo>
                    <a:pt x="5672" y="467"/>
                  </a:lnTo>
                  <a:lnTo>
                    <a:pt x="5605" y="267"/>
                  </a:lnTo>
                  <a:lnTo>
                    <a:pt x="5505" y="67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46450" y="2226500"/>
              <a:ext cx="34225" cy="13375"/>
            </a:xfrm>
            <a:custGeom>
              <a:avLst/>
              <a:gdLst/>
              <a:ahLst/>
              <a:cxnLst/>
              <a:rect l="l" t="t" r="r" b="b"/>
              <a:pathLst>
                <a:path w="1369" h="535" extrusionOk="0">
                  <a:moveTo>
                    <a:pt x="1102" y="1"/>
                  </a:moveTo>
                  <a:lnTo>
                    <a:pt x="234" y="68"/>
                  </a:lnTo>
                  <a:lnTo>
                    <a:pt x="134" y="101"/>
                  </a:lnTo>
                  <a:lnTo>
                    <a:pt x="67" y="134"/>
                  </a:lnTo>
                  <a:lnTo>
                    <a:pt x="1" y="201"/>
                  </a:lnTo>
                  <a:lnTo>
                    <a:pt x="1" y="301"/>
                  </a:lnTo>
                  <a:lnTo>
                    <a:pt x="1" y="401"/>
                  </a:lnTo>
                  <a:lnTo>
                    <a:pt x="67" y="468"/>
                  </a:lnTo>
                  <a:lnTo>
                    <a:pt x="134" y="535"/>
                  </a:lnTo>
                  <a:lnTo>
                    <a:pt x="234" y="535"/>
                  </a:lnTo>
                  <a:lnTo>
                    <a:pt x="1102" y="468"/>
                  </a:lnTo>
                  <a:lnTo>
                    <a:pt x="1202" y="434"/>
                  </a:lnTo>
                  <a:lnTo>
                    <a:pt x="1268" y="401"/>
                  </a:lnTo>
                  <a:lnTo>
                    <a:pt x="1335" y="334"/>
                  </a:lnTo>
                  <a:lnTo>
                    <a:pt x="1368" y="234"/>
                  </a:lnTo>
                  <a:lnTo>
                    <a:pt x="1335" y="134"/>
                  </a:lnTo>
                  <a:lnTo>
                    <a:pt x="1268" y="6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8125" y="2179800"/>
              <a:ext cx="41725" cy="15875"/>
            </a:xfrm>
            <a:custGeom>
              <a:avLst/>
              <a:gdLst/>
              <a:ahLst/>
              <a:cxnLst/>
              <a:rect l="l" t="t" r="r" b="b"/>
              <a:pathLst>
                <a:path w="1669" h="635" extrusionOk="0">
                  <a:moveTo>
                    <a:pt x="1435" y="0"/>
                  </a:moveTo>
                  <a:lnTo>
                    <a:pt x="234" y="167"/>
                  </a:lnTo>
                  <a:lnTo>
                    <a:pt x="133" y="167"/>
                  </a:lnTo>
                  <a:lnTo>
                    <a:pt x="67" y="234"/>
                  </a:lnTo>
                  <a:lnTo>
                    <a:pt x="33" y="301"/>
                  </a:lnTo>
                  <a:lnTo>
                    <a:pt x="0" y="401"/>
                  </a:lnTo>
                  <a:lnTo>
                    <a:pt x="33" y="468"/>
                  </a:lnTo>
                  <a:lnTo>
                    <a:pt x="67" y="568"/>
                  </a:lnTo>
                  <a:lnTo>
                    <a:pt x="133" y="601"/>
                  </a:lnTo>
                  <a:lnTo>
                    <a:pt x="234" y="634"/>
                  </a:lnTo>
                  <a:lnTo>
                    <a:pt x="1435" y="468"/>
                  </a:lnTo>
                  <a:lnTo>
                    <a:pt x="1535" y="434"/>
                  </a:lnTo>
                  <a:lnTo>
                    <a:pt x="1601" y="401"/>
                  </a:lnTo>
                  <a:lnTo>
                    <a:pt x="1668" y="301"/>
                  </a:lnTo>
                  <a:lnTo>
                    <a:pt x="1668" y="234"/>
                  </a:lnTo>
                  <a:lnTo>
                    <a:pt x="1668" y="134"/>
                  </a:lnTo>
                  <a:lnTo>
                    <a:pt x="1601" y="67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2275" y="1981300"/>
              <a:ext cx="60075" cy="21700"/>
            </a:xfrm>
            <a:custGeom>
              <a:avLst/>
              <a:gdLst/>
              <a:ahLst/>
              <a:cxnLst/>
              <a:rect l="l" t="t" r="r" b="b"/>
              <a:pathLst>
                <a:path w="2403" h="868" extrusionOk="0">
                  <a:moveTo>
                    <a:pt x="201" y="0"/>
                  </a:moveTo>
                  <a:lnTo>
                    <a:pt x="101" y="34"/>
                  </a:lnTo>
                  <a:lnTo>
                    <a:pt x="68" y="100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34" y="334"/>
                  </a:lnTo>
                  <a:lnTo>
                    <a:pt x="68" y="434"/>
                  </a:lnTo>
                  <a:lnTo>
                    <a:pt x="168" y="467"/>
                  </a:lnTo>
                  <a:lnTo>
                    <a:pt x="668" y="601"/>
                  </a:lnTo>
                  <a:lnTo>
                    <a:pt x="1169" y="701"/>
                  </a:lnTo>
                  <a:lnTo>
                    <a:pt x="1669" y="801"/>
                  </a:lnTo>
                  <a:lnTo>
                    <a:pt x="2169" y="868"/>
                  </a:lnTo>
                  <a:lnTo>
                    <a:pt x="2269" y="868"/>
                  </a:lnTo>
                  <a:lnTo>
                    <a:pt x="2336" y="801"/>
                  </a:lnTo>
                  <a:lnTo>
                    <a:pt x="2403" y="734"/>
                  </a:lnTo>
                  <a:lnTo>
                    <a:pt x="2403" y="634"/>
                  </a:lnTo>
                  <a:lnTo>
                    <a:pt x="2403" y="567"/>
                  </a:lnTo>
                  <a:lnTo>
                    <a:pt x="2336" y="467"/>
                  </a:lnTo>
                  <a:lnTo>
                    <a:pt x="2269" y="434"/>
                  </a:lnTo>
                  <a:lnTo>
                    <a:pt x="2169" y="401"/>
                  </a:lnTo>
                  <a:lnTo>
                    <a:pt x="1702" y="334"/>
                  </a:lnTo>
                  <a:lnTo>
                    <a:pt x="1235" y="2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54800" y="1892875"/>
              <a:ext cx="47550" cy="25050"/>
            </a:xfrm>
            <a:custGeom>
              <a:avLst/>
              <a:gdLst/>
              <a:ahLst/>
              <a:cxnLst/>
              <a:rect l="l" t="t" r="r" b="b"/>
              <a:pathLst>
                <a:path w="1902" h="1002" extrusionOk="0">
                  <a:moveTo>
                    <a:pt x="167" y="1"/>
                  </a:moveTo>
                  <a:lnTo>
                    <a:pt x="67" y="34"/>
                  </a:lnTo>
                  <a:lnTo>
                    <a:pt x="0" y="101"/>
                  </a:lnTo>
                  <a:lnTo>
                    <a:pt x="0" y="201"/>
                  </a:lnTo>
                  <a:lnTo>
                    <a:pt x="0" y="268"/>
                  </a:lnTo>
                  <a:lnTo>
                    <a:pt x="34" y="368"/>
                  </a:lnTo>
                  <a:lnTo>
                    <a:pt x="100" y="434"/>
                  </a:lnTo>
                  <a:lnTo>
                    <a:pt x="834" y="735"/>
                  </a:lnTo>
                  <a:lnTo>
                    <a:pt x="1602" y="1002"/>
                  </a:lnTo>
                  <a:lnTo>
                    <a:pt x="1802" y="1002"/>
                  </a:lnTo>
                  <a:lnTo>
                    <a:pt x="1869" y="935"/>
                  </a:lnTo>
                  <a:lnTo>
                    <a:pt x="1902" y="835"/>
                  </a:lnTo>
                  <a:lnTo>
                    <a:pt x="1902" y="768"/>
                  </a:lnTo>
                  <a:lnTo>
                    <a:pt x="1869" y="668"/>
                  </a:lnTo>
                  <a:lnTo>
                    <a:pt x="1802" y="601"/>
                  </a:lnTo>
                  <a:lnTo>
                    <a:pt x="1735" y="568"/>
                  </a:lnTo>
                  <a:lnTo>
                    <a:pt x="1034" y="3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97325" y="1791125"/>
              <a:ext cx="39225" cy="35900"/>
            </a:xfrm>
            <a:custGeom>
              <a:avLst/>
              <a:gdLst/>
              <a:ahLst/>
              <a:cxnLst/>
              <a:rect l="l" t="t" r="r" b="b"/>
              <a:pathLst>
                <a:path w="1569" h="1436" extrusionOk="0">
                  <a:moveTo>
                    <a:pt x="201" y="1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1" y="167"/>
                  </a:lnTo>
                  <a:lnTo>
                    <a:pt x="1" y="234"/>
                  </a:lnTo>
                  <a:lnTo>
                    <a:pt x="1" y="334"/>
                  </a:lnTo>
                  <a:lnTo>
                    <a:pt x="67" y="401"/>
                  </a:lnTo>
                  <a:lnTo>
                    <a:pt x="301" y="701"/>
                  </a:lnTo>
                  <a:lnTo>
                    <a:pt x="601" y="968"/>
                  </a:lnTo>
                  <a:lnTo>
                    <a:pt x="902" y="1202"/>
                  </a:lnTo>
                  <a:lnTo>
                    <a:pt x="1235" y="1435"/>
                  </a:lnTo>
                  <a:lnTo>
                    <a:pt x="1402" y="1435"/>
                  </a:lnTo>
                  <a:lnTo>
                    <a:pt x="1502" y="1402"/>
                  </a:lnTo>
                  <a:lnTo>
                    <a:pt x="1535" y="1335"/>
                  </a:lnTo>
                  <a:lnTo>
                    <a:pt x="1569" y="1235"/>
                  </a:lnTo>
                  <a:lnTo>
                    <a:pt x="1569" y="1168"/>
                  </a:lnTo>
                  <a:lnTo>
                    <a:pt x="1535" y="1068"/>
                  </a:lnTo>
                  <a:lnTo>
                    <a:pt x="1469" y="1001"/>
                  </a:lnTo>
                  <a:lnTo>
                    <a:pt x="1168" y="801"/>
                  </a:lnTo>
                  <a:lnTo>
                    <a:pt x="1068" y="768"/>
                  </a:lnTo>
                  <a:lnTo>
                    <a:pt x="1068" y="735"/>
                  </a:lnTo>
                  <a:lnTo>
                    <a:pt x="1035" y="735"/>
                  </a:lnTo>
                  <a:lnTo>
                    <a:pt x="902" y="601"/>
                  </a:lnTo>
                  <a:lnTo>
                    <a:pt x="635" y="368"/>
                  </a:lnTo>
                  <a:lnTo>
                    <a:pt x="368" y="67"/>
                  </a:lnTo>
                  <a:lnTo>
                    <a:pt x="301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34125" y="1688525"/>
              <a:ext cx="15875" cy="30075"/>
            </a:xfrm>
            <a:custGeom>
              <a:avLst/>
              <a:gdLst/>
              <a:ahLst/>
              <a:cxnLst/>
              <a:rect l="l" t="t" r="r" b="b"/>
              <a:pathLst>
                <a:path w="635" h="1203" extrusionOk="0">
                  <a:moveTo>
                    <a:pt x="167" y="1"/>
                  </a:moveTo>
                  <a:lnTo>
                    <a:pt x="100" y="34"/>
                  </a:lnTo>
                  <a:lnTo>
                    <a:pt x="34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167" y="1002"/>
                  </a:lnTo>
                  <a:lnTo>
                    <a:pt x="234" y="1102"/>
                  </a:lnTo>
                  <a:lnTo>
                    <a:pt x="300" y="1169"/>
                  </a:lnTo>
                  <a:lnTo>
                    <a:pt x="367" y="1202"/>
                  </a:lnTo>
                  <a:lnTo>
                    <a:pt x="467" y="1169"/>
                  </a:lnTo>
                  <a:lnTo>
                    <a:pt x="534" y="1135"/>
                  </a:lnTo>
                  <a:lnTo>
                    <a:pt x="601" y="1069"/>
                  </a:lnTo>
                  <a:lnTo>
                    <a:pt x="634" y="968"/>
                  </a:lnTo>
                  <a:lnTo>
                    <a:pt x="634" y="902"/>
                  </a:lnTo>
                  <a:lnTo>
                    <a:pt x="467" y="168"/>
                  </a:lnTo>
                  <a:lnTo>
                    <a:pt x="434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489175" y="1680200"/>
              <a:ext cx="13350" cy="31725"/>
            </a:xfrm>
            <a:custGeom>
              <a:avLst/>
              <a:gdLst/>
              <a:ahLst/>
              <a:cxnLst/>
              <a:rect l="l" t="t" r="r" b="b"/>
              <a:pathLst>
                <a:path w="534" h="1269" extrusionOk="0">
                  <a:moveTo>
                    <a:pt x="234" y="0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67" y="1035"/>
                  </a:lnTo>
                  <a:lnTo>
                    <a:pt x="100" y="1135"/>
                  </a:lnTo>
                  <a:lnTo>
                    <a:pt x="134" y="1201"/>
                  </a:lnTo>
                  <a:lnTo>
                    <a:pt x="200" y="1268"/>
                  </a:lnTo>
                  <a:lnTo>
                    <a:pt x="400" y="1268"/>
                  </a:lnTo>
                  <a:lnTo>
                    <a:pt x="467" y="1201"/>
                  </a:lnTo>
                  <a:lnTo>
                    <a:pt x="534" y="1135"/>
                  </a:lnTo>
                  <a:lnTo>
                    <a:pt x="534" y="1035"/>
                  </a:lnTo>
                  <a:lnTo>
                    <a:pt x="467" y="234"/>
                  </a:lnTo>
                  <a:lnTo>
                    <a:pt x="434" y="134"/>
                  </a:lnTo>
                  <a:lnTo>
                    <a:pt x="400" y="67"/>
                  </a:lnTo>
                  <a:lnTo>
                    <a:pt x="300" y="3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595925" y="1751100"/>
              <a:ext cx="35900" cy="37550"/>
            </a:xfrm>
            <a:custGeom>
              <a:avLst/>
              <a:gdLst/>
              <a:ahLst/>
              <a:cxnLst/>
              <a:rect l="l" t="t" r="r" b="b"/>
              <a:pathLst>
                <a:path w="1436" h="1502" extrusionOk="0">
                  <a:moveTo>
                    <a:pt x="1101" y="0"/>
                  </a:moveTo>
                  <a:lnTo>
                    <a:pt x="1035" y="67"/>
                  </a:lnTo>
                  <a:lnTo>
                    <a:pt x="67" y="1101"/>
                  </a:lnTo>
                  <a:lnTo>
                    <a:pt x="1" y="1168"/>
                  </a:lnTo>
                  <a:lnTo>
                    <a:pt x="1" y="1268"/>
                  </a:lnTo>
                  <a:lnTo>
                    <a:pt x="1" y="1368"/>
                  </a:lnTo>
                  <a:lnTo>
                    <a:pt x="67" y="1435"/>
                  </a:lnTo>
                  <a:lnTo>
                    <a:pt x="134" y="1501"/>
                  </a:lnTo>
                  <a:lnTo>
                    <a:pt x="334" y="1501"/>
                  </a:lnTo>
                  <a:lnTo>
                    <a:pt x="401" y="1435"/>
                  </a:lnTo>
                  <a:lnTo>
                    <a:pt x="1368" y="401"/>
                  </a:lnTo>
                  <a:lnTo>
                    <a:pt x="1402" y="300"/>
                  </a:lnTo>
                  <a:lnTo>
                    <a:pt x="1435" y="234"/>
                  </a:lnTo>
                  <a:lnTo>
                    <a:pt x="1435" y="134"/>
                  </a:lnTo>
                  <a:lnTo>
                    <a:pt x="1368" y="67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654300" y="1902900"/>
              <a:ext cx="30050" cy="23375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935" y="0"/>
                  </a:moveTo>
                  <a:lnTo>
                    <a:pt x="868" y="33"/>
                  </a:lnTo>
                  <a:lnTo>
                    <a:pt x="134" y="501"/>
                  </a:lnTo>
                  <a:lnTo>
                    <a:pt x="68" y="567"/>
                  </a:lnTo>
                  <a:lnTo>
                    <a:pt x="34" y="634"/>
                  </a:lnTo>
                  <a:lnTo>
                    <a:pt x="1" y="734"/>
                  </a:lnTo>
                  <a:lnTo>
                    <a:pt x="34" y="834"/>
                  </a:lnTo>
                  <a:lnTo>
                    <a:pt x="101" y="901"/>
                  </a:lnTo>
                  <a:lnTo>
                    <a:pt x="201" y="934"/>
                  </a:lnTo>
                  <a:lnTo>
                    <a:pt x="268" y="934"/>
                  </a:lnTo>
                  <a:lnTo>
                    <a:pt x="368" y="901"/>
                  </a:lnTo>
                  <a:lnTo>
                    <a:pt x="1102" y="434"/>
                  </a:lnTo>
                  <a:lnTo>
                    <a:pt x="1169" y="367"/>
                  </a:lnTo>
                  <a:lnTo>
                    <a:pt x="1202" y="267"/>
                  </a:lnTo>
                  <a:lnTo>
                    <a:pt x="1202" y="200"/>
                  </a:lnTo>
                  <a:lnTo>
                    <a:pt x="1169" y="100"/>
                  </a:lnTo>
                  <a:lnTo>
                    <a:pt x="1102" y="33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623450" y="2106400"/>
              <a:ext cx="30050" cy="14200"/>
            </a:xfrm>
            <a:custGeom>
              <a:avLst/>
              <a:gdLst/>
              <a:ahLst/>
              <a:cxnLst/>
              <a:rect l="l" t="t" r="r" b="b"/>
              <a:pathLst>
                <a:path w="1202" h="568" extrusionOk="0">
                  <a:moveTo>
                    <a:pt x="234" y="1"/>
                  </a:moveTo>
                  <a:lnTo>
                    <a:pt x="134" y="34"/>
                  </a:lnTo>
                  <a:lnTo>
                    <a:pt x="67" y="101"/>
                  </a:lnTo>
                  <a:lnTo>
                    <a:pt x="0" y="167"/>
                  </a:lnTo>
                  <a:lnTo>
                    <a:pt x="0" y="234"/>
                  </a:lnTo>
                  <a:lnTo>
                    <a:pt x="0" y="334"/>
                  </a:lnTo>
                  <a:lnTo>
                    <a:pt x="67" y="401"/>
                  </a:lnTo>
                  <a:lnTo>
                    <a:pt x="134" y="468"/>
                  </a:lnTo>
                  <a:lnTo>
                    <a:pt x="234" y="501"/>
                  </a:lnTo>
                  <a:lnTo>
                    <a:pt x="968" y="568"/>
                  </a:lnTo>
                  <a:lnTo>
                    <a:pt x="1035" y="534"/>
                  </a:lnTo>
                  <a:lnTo>
                    <a:pt x="1135" y="501"/>
                  </a:lnTo>
                  <a:lnTo>
                    <a:pt x="1168" y="434"/>
                  </a:lnTo>
                  <a:lnTo>
                    <a:pt x="1202" y="334"/>
                  </a:lnTo>
                  <a:lnTo>
                    <a:pt x="1168" y="234"/>
                  </a:lnTo>
                  <a:lnTo>
                    <a:pt x="1135" y="167"/>
                  </a:lnTo>
                  <a:lnTo>
                    <a:pt x="1035" y="134"/>
                  </a:lnTo>
                  <a:lnTo>
                    <a:pt x="968" y="1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619275" y="2185650"/>
              <a:ext cx="38400" cy="11700"/>
            </a:xfrm>
            <a:custGeom>
              <a:avLst/>
              <a:gdLst/>
              <a:ahLst/>
              <a:cxnLst/>
              <a:rect l="l" t="t" r="r" b="b"/>
              <a:pathLst>
                <a:path w="1536" h="468" extrusionOk="0">
                  <a:moveTo>
                    <a:pt x="234" y="0"/>
                  </a:moveTo>
                  <a:lnTo>
                    <a:pt x="134" y="33"/>
                  </a:lnTo>
                  <a:lnTo>
                    <a:pt x="67" y="67"/>
                  </a:lnTo>
                  <a:lnTo>
                    <a:pt x="34" y="133"/>
                  </a:lnTo>
                  <a:lnTo>
                    <a:pt x="1" y="234"/>
                  </a:lnTo>
                  <a:lnTo>
                    <a:pt x="34" y="334"/>
                  </a:lnTo>
                  <a:lnTo>
                    <a:pt x="67" y="400"/>
                  </a:lnTo>
                  <a:lnTo>
                    <a:pt x="134" y="434"/>
                  </a:lnTo>
                  <a:lnTo>
                    <a:pt x="234" y="467"/>
                  </a:lnTo>
                  <a:lnTo>
                    <a:pt x="1302" y="467"/>
                  </a:lnTo>
                  <a:lnTo>
                    <a:pt x="1369" y="434"/>
                  </a:lnTo>
                  <a:lnTo>
                    <a:pt x="1469" y="400"/>
                  </a:lnTo>
                  <a:lnTo>
                    <a:pt x="1502" y="334"/>
                  </a:lnTo>
                  <a:lnTo>
                    <a:pt x="1535" y="234"/>
                  </a:lnTo>
                  <a:lnTo>
                    <a:pt x="1502" y="133"/>
                  </a:lnTo>
                  <a:lnTo>
                    <a:pt x="1435" y="67"/>
                  </a:lnTo>
                  <a:lnTo>
                    <a:pt x="1369" y="33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624275" y="2138925"/>
              <a:ext cx="28400" cy="14200"/>
            </a:xfrm>
            <a:custGeom>
              <a:avLst/>
              <a:gdLst/>
              <a:ahLst/>
              <a:cxnLst/>
              <a:rect l="l" t="t" r="r" b="b"/>
              <a:pathLst>
                <a:path w="1136" h="568" extrusionOk="0">
                  <a:moveTo>
                    <a:pt x="234" y="1"/>
                  </a:moveTo>
                  <a:lnTo>
                    <a:pt x="134" y="34"/>
                  </a:lnTo>
                  <a:lnTo>
                    <a:pt x="68" y="67"/>
                  </a:lnTo>
                  <a:lnTo>
                    <a:pt x="34" y="168"/>
                  </a:lnTo>
                  <a:lnTo>
                    <a:pt x="1" y="234"/>
                  </a:lnTo>
                  <a:lnTo>
                    <a:pt x="34" y="334"/>
                  </a:lnTo>
                  <a:lnTo>
                    <a:pt x="68" y="401"/>
                  </a:lnTo>
                  <a:lnTo>
                    <a:pt x="134" y="434"/>
                  </a:lnTo>
                  <a:lnTo>
                    <a:pt x="234" y="468"/>
                  </a:lnTo>
                  <a:lnTo>
                    <a:pt x="868" y="568"/>
                  </a:lnTo>
                  <a:lnTo>
                    <a:pt x="968" y="535"/>
                  </a:lnTo>
                  <a:lnTo>
                    <a:pt x="1035" y="501"/>
                  </a:lnTo>
                  <a:lnTo>
                    <a:pt x="1102" y="401"/>
                  </a:lnTo>
                  <a:lnTo>
                    <a:pt x="1135" y="334"/>
                  </a:lnTo>
                  <a:lnTo>
                    <a:pt x="1102" y="234"/>
                  </a:lnTo>
                  <a:lnTo>
                    <a:pt x="1035" y="168"/>
                  </a:lnTo>
                  <a:lnTo>
                    <a:pt x="1002" y="134"/>
                  </a:lnTo>
                  <a:lnTo>
                    <a:pt x="868" y="1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7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6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A0E4CA9-2F8F-1CE1-DBFF-6AE413CE6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08" y="765165"/>
            <a:ext cx="8010375" cy="2790908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 is 2 files of 2020, half-hourly SMP value in Israel and Hourly power demand in USA.</a:t>
            </a:r>
          </a:p>
          <a:p>
            <a:pPr marL="0" indent="0" algn="l"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SMP data we have added a weekday/weekend and a holiday columns.</a:t>
            </a:r>
            <a:b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focused on the 2 regions with the highest demand and demand forecast.</a:t>
            </a:r>
            <a:b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 – Texas and MIDA – Mid-Atlantic.</a:t>
            </a:r>
          </a:p>
          <a:p>
            <a:pPr algn="l"/>
            <a:endParaRPr lang="he-IL" dirty="0"/>
          </a:p>
        </p:txBody>
      </p:sp>
      <p:pic>
        <p:nvPicPr>
          <p:cNvPr id="26" name="תמונה 25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AAFA65D5-F368-8F3A-5854-A43FE50C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95" y="2821751"/>
            <a:ext cx="3545371" cy="1727763"/>
          </a:xfrm>
          <a:prstGeom prst="rect">
            <a:avLst/>
          </a:prstGeom>
        </p:spPr>
      </p:pic>
      <p:sp>
        <p:nvSpPr>
          <p:cNvPr id="2" name="אליפסה 1">
            <a:extLst>
              <a:ext uri="{FF2B5EF4-FFF2-40B4-BE49-F238E27FC236}">
                <a16:creationId xmlns:a16="http://schemas.microsoft.com/office/drawing/2014/main" id="{3510A44C-7F4B-94A6-77CC-3AF0A81480FE}"/>
              </a:ext>
            </a:extLst>
          </p:cNvPr>
          <p:cNvSpPr/>
          <p:nvPr/>
        </p:nvSpPr>
        <p:spPr>
          <a:xfrm>
            <a:off x="5516380" y="3792511"/>
            <a:ext cx="682053" cy="58582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B709AB0-BC15-BB15-33E4-C3624BB088F2}"/>
              </a:ext>
            </a:extLst>
          </p:cNvPr>
          <p:cNvSpPr/>
          <p:nvPr/>
        </p:nvSpPr>
        <p:spPr>
          <a:xfrm>
            <a:off x="6640643" y="3267855"/>
            <a:ext cx="816964" cy="49202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720000" y="866425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565" name="Google Shape;565;p40"/>
          <p:cNvSpPr txBox="1">
            <a:spLocks noGrp="1"/>
          </p:cNvSpPr>
          <p:nvPr>
            <p:ph type="title"/>
          </p:nvPr>
        </p:nvSpPr>
        <p:spPr>
          <a:xfrm>
            <a:off x="937626" y="291869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/>
              <a:t>OUTLIERS</a:t>
            </a:r>
            <a:endParaRPr dirty="0"/>
          </a:p>
        </p:txBody>
      </p:sp>
      <p:sp>
        <p:nvSpPr>
          <p:cNvPr id="566" name="Google Shape;566;p40"/>
          <p:cNvSpPr txBox="1">
            <a:spLocks noGrp="1"/>
          </p:cNvSpPr>
          <p:nvPr>
            <p:ph type="subTitle" idx="1"/>
          </p:nvPr>
        </p:nvSpPr>
        <p:spPr>
          <a:xfrm>
            <a:off x="979331" y="3375977"/>
            <a:ext cx="2175294" cy="1213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data we found outliers and decided not to erase them.</a:t>
            </a:r>
          </a:p>
        </p:txBody>
      </p:sp>
      <p:sp>
        <p:nvSpPr>
          <p:cNvPr id="567" name="Google Shape;567;p40"/>
          <p:cNvSpPr txBox="1">
            <a:spLocks noGrp="1"/>
          </p:cNvSpPr>
          <p:nvPr>
            <p:ph type="title" idx="2"/>
          </p:nvPr>
        </p:nvSpPr>
        <p:spPr>
          <a:xfrm>
            <a:off x="3484348" y="291869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/>
              <a:t>MISSING VALUES</a:t>
            </a:r>
            <a:endParaRPr dirty="0"/>
          </a:p>
        </p:txBody>
      </p:sp>
      <p:sp>
        <p:nvSpPr>
          <p:cNvPr id="568" name="Google Shape;568;p40"/>
          <p:cNvSpPr txBox="1">
            <a:spLocks noGrp="1"/>
          </p:cNvSpPr>
          <p:nvPr>
            <p:ph type="subTitle" idx="3"/>
          </p:nvPr>
        </p:nvSpPr>
        <p:spPr>
          <a:xfrm>
            <a:off x="3484348" y="34076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filled missing values in MIDA by the average values.</a:t>
            </a:r>
          </a:p>
        </p:txBody>
      </p:sp>
      <p:sp>
        <p:nvSpPr>
          <p:cNvPr id="569" name="Google Shape;569;p40"/>
          <p:cNvSpPr txBox="1">
            <a:spLocks noGrp="1"/>
          </p:cNvSpPr>
          <p:nvPr>
            <p:ph type="title" idx="4"/>
          </p:nvPr>
        </p:nvSpPr>
        <p:spPr>
          <a:xfrm>
            <a:off x="6031071" y="291869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>
                <a:sym typeface="Arial"/>
              </a:rPr>
              <a:t>CORRELATION</a:t>
            </a:r>
            <a:endParaRPr dirty="0"/>
          </a:p>
        </p:txBody>
      </p:sp>
      <p:sp>
        <p:nvSpPr>
          <p:cNvPr id="570" name="Google Shape;570;p40"/>
          <p:cNvSpPr txBox="1">
            <a:spLocks noGrp="1"/>
          </p:cNvSpPr>
          <p:nvPr>
            <p:ph type="subTitle" idx="5"/>
          </p:nvPr>
        </p:nvSpPr>
        <p:spPr>
          <a:xfrm>
            <a:off x="6031071" y="3409147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MIDA &amp; TEX there was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Correlation to Net_Generation</a:t>
            </a:r>
          </a:p>
        </p:txBody>
      </p:sp>
      <p:sp>
        <p:nvSpPr>
          <p:cNvPr id="573" name="Google Shape;573;p40"/>
          <p:cNvSpPr/>
          <p:nvPr/>
        </p:nvSpPr>
        <p:spPr>
          <a:xfrm>
            <a:off x="6623436" y="1745350"/>
            <a:ext cx="1003500" cy="10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40"/>
          <p:cNvSpPr/>
          <p:nvPr/>
        </p:nvSpPr>
        <p:spPr>
          <a:xfrm>
            <a:off x="6919836" y="2041750"/>
            <a:ext cx="410700" cy="41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4070261" y="1745350"/>
            <a:ext cx="1003500" cy="10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1517086" y="1745350"/>
            <a:ext cx="1003500" cy="10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40"/>
          <p:cNvSpPr/>
          <p:nvPr/>
        </p:nvSpPr>
        <p:spPr>
          <a:xfrm>
            <a:off x="6851058" y="1963803"/>
            <a:ext cx="576535" cy="569653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01;p41">
            <a:extLst>
              <a:ext uri="{FF2B5EF4-FFF2-40B4-BE49-F238E27FC236}">
                <a16:creationId xmlns:a16="http://schemas.microsoft.com/office/drawing/2014/main" id="{6966E7E5-71C1-AC36-30BE-A7D07EB30D37}"/>
              </a:ext>
            </a:extLst>
          </p:cNvPr>
          <p:cNvSpPr/>
          <p:nvPr/>
        </p:nvSpPr>
        <p:spPr>
          <a:xfrm>
            <a:off x="4366647" y="2041750"/>
            <a:ext cx="410700" cy="41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05;p41">
            <a:extLst>
              <a:ext uri="{FF2B5EF4-FFF2-40B4-BE49-F238E27FC236}">
                <a16:creationId xmlns:a16="http://schemas.microsoft.com/office/drawing/2014/main" id="{647E2EDA-1266-0457-683E-7093298A23A0}"/>
              </a:ext>
            </a:extLst>
          </p:cNvPr>
          <p:cNvSpPr/>
          <p:nvPr/>
        </p:nvSpPr>
        <p:spPr>
          <a:xfrm>
            <a:off x="4325328" y="1960745"/>
            <a:ext cx="503579" cy="572711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0;p52">
            <a:extLst>
              <a:ext uri="{FF2B5EF4-FFF2-40B4-BE49-F238E27FC236}">
                <a16:creationId xmlns:a16="http://schemas.microsoft.com/office/drawing/2014/main" id="{08402666-1CEB-43FF-44A7-F4BCBB7FB150}"/>
              </a:ext>
            </a:extLst>
          </p:cNvPr>
          <p:cNvSpPr/>
          <p:nvPr/>
        </p:nvSpPr>
        <p:spPr>
          <a:xfrm>
            <a:off x="1813464" y="1996849"/>
            <a:ext cx="410700" cy="410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128;p52">
            <a:extLst>
              <a:ext uri="{FF2B5EF4-FFF2-40B4-BE49-F238E27FC236}">
                <a16:creationId xmlns:a16="http://schemas.microsoft.com/office/drawing/2014/main" id="{CC5D44B2-BF95-133B-B800-23BEA30E18EE}"/>
              </a:ext>
            </a:extLst>
          </p:cNvPr>
          <p:cNvGrpSpPr/>
          <p:nvPr/>
        </p:nvGrpSpPr>
        <p:grpSpPr>
          <a:xfrm>
            <a:off x="1716407" y="1960745"/>
            <a:ext cx="547108" cy="572711"/>
            <a:chOff x="890400" y="4399353"/>
            <a:chExt cx="486600" cy="483150"/>
          </a:xfrm>
        </p:grpSpPr>
        <p:sp>
          <p:nvSpPr>
            <p:cNvPr id="34" name="Google Shape;1129;p52">
              <a:extLst>
                <a:ext uri="{FF2B5EF4-FFF2-40B4-BE49-F238E27FC236}">
                  <a16:creationId xmlns:a16="http://schemas.microsoft.com/office/drawing/2014/main" id="{934E1AE3-A7AD-9830-2383-A6A2FD302ECC}"/>
                </a:ext>
              </a:extLst>
            </p:cNvPr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1130;p52">
              <a:extLst>
                <a:ext uri="{FF2B5EF4-FFF2-40B4-BE49-F238E27FC236}">
                  <a16:creationId xmlns:a16="http://schemas.microsoft.com/office/drawing/2014/main" id="{68BBCF85-8604-DB53-8CBD-868D2D2FB909}"/>
                </a:ext>
              </a:extLst>
            </p:cNvPr>
            <p:cNvSpPr/>
            <p:nvPr/>
          </p:nvSpPr>
          <p:spPr>
            <a:xfrm>
              <a:off x="890400" y="4399353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1131;p52">
              <a:extLst>
                <a:ext uri="{FF2B5EF4-FFF2-40B4-BE49-F238E27FC236}">
                  <a16:creationId xmlns:a16="http://schemas.microsoft.com/office/drawing/2014/main" id="{458FE4BD-3F71-83AA-2319-4C8635597A67}"/>
                </a:ext>
              </a:extLst>
            </p:cNvPr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02AB980-41A4-0897-E343-CC62B2E0C8C2}"/>
              </a:ext>
            </a:extLst>
          </p:cNvPr>
          <p:cNvSpPr txBox="1"/>
          <p:nvPr/>
        </p:nvSpPr>
        <p:spPr>
          <a:xfrm>
            <a:off x="1241114" y="207174"/>
            <a:ext cx="666177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latin typeface="Hammersmith One" panose="02010703030501060504" pitchFamily="2" charset="0"/>
              </a:rPr>
              <a:t>Hourly power consumption in TEX</a:t>
            </a:r>
            <a:endParaRPr lang="he-IL" sz="3200" dirty="0">
              <a:latin typeface="Hammersmith One" panose="02010703030501060504" pitchFamily="2" charset="0"/>
            </a:endParaRPr>
          </a:p>
        </p:txBody>
      </p:sp>
      <p:sp>
        <p:nvSpPr>
          <p:cNvPr id="5" name="Google Shape;534;p38">
            <a:extLst>
              <a:ext uri="{FF2B5EF4-FFF2-40B4-BE49-F238E27FC236}">
                <a16:creationId xmlns:a16="http://schemas.microsoft.com/office/drawing/2014/main" id="{839AE80A-7947-2DAC-6AEF-CB21E0CF7DF6}"/>
              </a:ext>
            </a:extLst>
          </p:cNvPr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35;p38">
            <a:extLst>
              <a:ext uri="{FF2B5EF4-FFF2-40B4-BE49-F238E27FC236}">
                <a16:creationId xmlns:a16="http://schemas.microsoft.com/office/drawing/2014/main" id="{20A551F2-79AD-AFB6-6AF2-5B3190671060}"/>
              </a:ext>
            </a:extLst>
          </p:cNvPr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09E856C-45C0-AF3B-C5D6-3FFB083F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" y="727842"/>
            <a:ext cx="5401383" cy="216526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7DEF993-1F37-88A5-7310-B6501822A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881" y="2947240"/>
            <a:ext cx="5401443" cy="21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9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4;p38">
            <a:extLst>
              <a:ext uri="{FF2B5EF4-FFF2-40B4-BE49-F238E27FC236}">
                <a16:creationId xmlns:a16="http://schemas.microsoft.com/office/drawing/2014/main" id="{E3666A18-48E4-FB48-3EFC-6530BD7F2C99}"/>
              </a:ext>
            </a:extLst>
          </p:cNvPr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35;p38">
            <a:extLst>
              <a:ext uri="{FF2B5EF4-FFF2-40B4-BE49-F238E27FC236}">
                <a16:creationId xmlns:a16="http://schemas.microsoft.com/office/drawing/2014/main" id="{E4D3FEE5-0B06-78D7-F3E6-8ADE37C0D1E9}"/>
              </a:ext>
            </a:extLst>
          </p:cNvPr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7C30D19-C131-3272-80BB-DA0693B5B27A}"/>
              </a:ext>
            </a:extLst>
          </p:cNvPr>
          <p:cNvSpPr txBox="1"/>
          <p:nvPr/>
        </p:nvSpPr>
        <p:spPr>
          <a:xfrm>
            <a:off x="1123228" y="207174"/>
            <a:ext cx="68975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latin typeface="Hammersmith One" panose="02010703030501060504" pitchFamily="2" charset="0"/>
              </a:rPr>
              <a:t>Hourly power consumption in MIDA</a:t>
            </a:r>
            <a:endParaRPr lang="he-IL" sz="3200" dirty="0">
              <a:latin typeface="Hammersmith One" panose="02010703030501060504" pitchFamily="2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E47BAA8-4069-D27E-86FF-068FA27B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" y="727841"/>
            <a:ext cx="5401383" cy="216525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BE1B846-AD2B-4B93-9710-47028B79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881" y="2947240"/>
            <a:ext cx="5401383" cy="21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34;p38">
            <a:extLst>
              <a:ext uri="{FF2B5EF4-FFF2-40B4-BE49-F238E27FC236}">
                <a16:creationId xmlns:a16="http://schemas.microsoft.com/office/drawing/2014/main" id="{DADC2F5E-C5E7-A49B-82E2-2E8B7FB7D520}"/>
              </a:ext>
            </a:extLst>
          </p:cNvPr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35;p38">
            <a:extLst>
              <a:ext uri="{FF2B5EF4-FFF2-40B4-BE49-F238E27FC236}">
                <a16:creationId xmlns:a16="http://schemas.microsoft.com/office/drawing/2014/main" id="{6104845B-4353-AF50-E577-70D9D4789F2F}"/>
              </a:ext>
            </a:extLst>
          </p:cNvPr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5D354FCA-9DA1-97A8-CB01-7D6A2F07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" y="727842"/>
            <a:ext cx="5401383" cy="216526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553380AD-5E04-A28F-4334-713B35A18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881" y="2954631"/>
            <a:ext cx="5401382" cy="2157868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6CFF012-81AD-C7F2-B88F-794F75C88120}"/>
              </a:ext>
            </a:extLst>
          </p:cNvPr>
          <p:cNvSpPr txBox="1"/>
          <p:nvPr/>
        </p:nvSpPr>
        <p:spPr>
          <a:xfrm>
            <a:off x="1003824" y="207174"/>
            <a:ext cx="713635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latin typeface="Hammersmith One" panose="02010703030501060504" pitchFamily="2" charset="0"/>
              </a:rPr>
              <a:t>Hourly power consumption in ISRAEL</a:t>
            </a:r>
            <a:endParaRPr lang="he-IL" sz="3200" dirty="0">
              <a:latin typeface="Hammersmith One" panose="020107030305010605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1665CB54-8ECD-0D72-C7A3-F975ADD70F95}"/>
              </a:ext>
            </a:extLst>
          </p:cNvPr>
          <p:cNvSpPr txBox="1"/>
          <p:nvPr/>
        </p:nvSpPr>
        <p:spPr>
          <a:xfrm>
            <a:off x="357608" y="1252574"/>
            <a:ext cx="6231791" cy="263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examined power consumption on equal period of times during lockdowns and no lockdowns: First week in lockdown &amp; last week before the lockdown and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month in lockdown &amp; a month before with no lockdown.</a:t>
            </a:r>
            <a:b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H0: Lockdowns do not affect the power consumption.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H1: Lockdowns do affect the power consumption.</a:t>
            </a:r>
          </a:p>
        </p:txBody>
      </p:sp>
      <p:sp>
        <p:nvSpPr>
          <p:cNvPr id="25" name="Google Shape;319;p33">
            <a:extLst>
              <a:ext uri="{FF2B5EF4-FFF2-40B4-BE49-F238E27FC236}">
                <a16:creationId xmlns:a16="http://schemas.microsoft.com/office/drawing/2014/main" id="{E5C6AEA1-C2A3-3517-A61C-6B61AE68EFF1}"/>
              </a:ext>
            </a:extLst>
          </p:cNvPr>
          <p:cNvSpPr/>
          <p:nvPr/>
        </p:nvSpPr>
        <p:spPr>
          <a:xfrm>
            <a:off x="6954138" y="1439955"/>
            <a:ext cx="1608900" cy="16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20;p33">
            <a:extLst>
              <a:ext uri="{FF2B5EF4-FFF2-40B4-BE49-F238E27FC236}">
                <a16:creationId xmlns:a16="http://schemas.microsoft.com/office/drawing/2014/main" id="{109C63B3-0CAF-100D-F1CA-34322D70B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6717" y="3330556"/>
            <a:ext cx="1783741" cy="86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T-Test</a:t>
            </a:r>
            <a:endParaRPr dirty="0"/>
          </a:p>
        </p:txBody>
      </p:sp>
      <p:grpSp>
        <p:nvGrpSpPr>
          <p:cNvPr id="27" name="Google Shape;341;p33">
            <a:extLst>
              <a:ext uri="{FF2B5EF4-FFF2-40B4-BE49-F238E27FC236}">
                <a16:creationId xmlns:a16="http://schemas.microsoft.com/office/drawing/2014/main" id="{F9F0AB5B-2BEA-C77C-B58E-A9CEB2721CA9}"/>
              </a:ext>
            </a:extLst>
          </p:cNvPr>
          <p:cNvGrpSpPr/>
          <p:nvPr/>
        </p:nvGrpSpPr>
        <p:grpSpPr>
          <a:xfrm>
            <a:off x="7314923" y="1266318"/>
            <a:ext cx="1085636" cy="1916461"/>
            <a:chOff x="2880425" y="2998025"/>
            <a:chExt cx="597225" cy="1054275"/>
          </a:xfrm>
        </p:grpSpPr>
        <p:sp>
          <p:nvSpPr>
            <p:cNvPr id="28" name="Google Shape;342;p33">
              <a:extLst>
                <a:ext uri="{FF2B5EF4-FFF2-40B4-BE49-F238E27FC236}">
                  <a16:creationId xmlns:a16="http://schemas.microsoft.com/office/drawing/2014/main" id="{77FB1E0A-B3BA-DFC4-9E14-BBC5101B5915}"/>
                </a:ext>
              </a:extLst>
            </p:cNvPr>
            <p:cNvSpPr/>
            <p:nvPr/>
          </p:nvSpPr>
          <p:spPr>
            <a:xfrm>
              <a:off x="2961325" y="3082250"/>
              <a:ext cx="427075" cy="831600"/>
            </a:xfrm>
            <a:custGeom>
              <a:avLst/>
              <a:gdLst/>
              <a:ahLst/>
              <a:cxnLst/>
              <a:rect l="l" t="t" r="r" b="b"/>
              <a:pathLst>
                <a:path w="17083" h="33264" extrusionOk="0">
                  <a:moveTo>
                    <a:pt x="8742" y="1"/>
                  </a:moveTo>
                  <a:lnTo>
                    <a:pt x="8208" y="34"/>
                  </a:lnTo>
                  <a:lnTo>
                    <a:pt x="7674" y="134"/>
                  </a:lnTo>
                  <a:lnTo>
                    <a:pt x="7140" y="268"/>
                  </a:lnTo>
                  <a:lnTo>
                    <a:pt x="6640" y="401"/>
                  </a:lnTo>
                  <a:lnTo>
                    <a:pt x="6139" y="601"/>
                  </a:lnTo>
                  <a:lnTo>
                    <a:pt x="5639" y="835"/>
                  </a:lnTo>
                  <a:lnTo>
                    <a:pt x="5138" y="1102"/>
                  </a:lnTo>
                  <a:lnTo>
                    <a:pt x="4671" y="1402"/>
                  </a:lnTo>
                  <a:lnTo>
                    <a:pt x="4204" y="1736"/>
                  </a:lnTo>
                  <a:lnTo>
                    <a:pt x="3771" y="2103"/>
                  </a:lnTo>
                  <a:lnTo>
                    <a:pt x="3337" y="2503"/>
                  </a:lnTo>
                  <a:lnTo>
                    <a:pt x="2937" y="2937"/>
                  </a:lnTo>
                  <a:lnTo>
                    <a:pt x="2570" y="3404"/>
                  </a:lnTo>
                  <a:lnTo>
                    <a:pt x="2236" y="3871"/>
                  </a:lnTo>
                  <a:lnTo>
                    <a:pt x="1936" y="4338"/>
                  </a:lnTo>
                  <a:lnTo>
                    <a:pt x="1635" y="4872"/>
                  </a:lnTo>
                  <a:lnTo>
                    <a:pt x="1369" y="5372"/>
                  </a:lnTo>
                  <a:lnTo>
                    <a:pt x="1135" y="5906"/>
                  </a:lnTo>
                  <a:lnTo>
                    <a:pt x="901" y="6473"/>
                  </a:lnTo>
                  <a:lnTo>
                    <a:pt x="701" y="7040"/>
                  </a:lnTo>
                  <a:lnTo>
                    <a:pt x="534" y="7607"/>
                  </a:lnTo>
                  <a:lnTo>
                    <a:pt x="401" y="8175"/>
                  </a:lnTo>
                  <a:lnTo>
                    <a:pt x="268" y="8742"/>
                  </a:lnTo>
                  <a:lnTo>
                    <a:pt x="167" y="9342"/>
                  </a:lnTo>
                  <a:lnTo>
                    <a:pt x="101" y="9909"/>
                  </a:lnTo>
                  <a:lnTo>
                    <a:pt x="34" y="10510"/>
                  </a:lnTo>
                  <a:lnTo>
                    <a:pt x="1" y="11411"/>
                  </a:lnTo>
                  <a:lnTo>
                    <a:pt x="1" y="12345"/>
                  </a:lnTo>
                  <a:lnTo>
                    <a:pt x="34" y="13279"/>
                  </a:lnTo>
                  <a:lnTo>
                    <a:pt x="134" y="14180"/>
                  </a:lnTo>
                  <a:lnTo>
                    <a:pt x="268" y="15081"/>
                  </a:lnTo>
                  <a:lnTo>
                    <a:pt x="468" y="15981"/>
                  </a:lnTo>
                  <a:lnTo>
                    <a:pt x="701" y="16882"/>
                  </a:lnTo>
                  <a:lnTo>
                    <a:pt x="968" y="17750"/>
                  </a:lnTo>
                  <a:lnTo>
                    <a:pt x="1202" y="18383"/>
                  </a:lnTo>
                  <a:lnTo>
                    <a:pt x="1435" y="19017"/>
                  </a:lnTo>
                  <a:lnTo>
                    <a:pt x="1969" y="20252"/>
                  </a:lnTo>
                  <a:lnTo>
                    <a:pt x="2503" y="21486"/>
                  </a:lnTo>
                  <a:lnTo>
                    <a:pt x="3037" y="22721"/>
                  </a:lnTo>
                  <a:lnTo>
                    <a:pt x="3370" y="23688"/>
                  </a:lnTo>
                  <a:lnTo>
                    <a:pt x="3671" y="24689"/>
                  </a:lnTo>
                  <a:lnTo>
                    <a:pt x="3937" y="25656"/>
                  </a:lnTo>
                  <a:lnTo>
                    <a:pt x="4171" y="26657"/>
                  </a:lnTo>
                  <a:lnTo>
                    <a:pt x="4338" y="27692"/>
                  </a:lnTo>
                  <a:lnTo>
                    <a:pt x="4471" y="28692"/>
                  </a:lnTo>
                  <a:lnTo>
                    <a:pt x="4571" y="29727"/>
                  </a:lnTo>
                  <a:lnTo>
                    <a:pt x="4605" y="30761"/>
                  </a:lnTo>
                  <a:lnTo>
                    <a:pt x="4638" y="31495"/>
                  </a:lnTo>
                  <a:lnTo>
                    <a:pt x="4705" y="31862"/>
                  </a:lnTo>
                  <a:lnTo>
                    <a:pt x="4771" y="32196"/>
                  </a:lnTo>
                  <a:lnTo>
                    <a:pt x="4938" y="32529"/>
                  </a:lnTo>
                  <a:lnTo>
                    <a:pt x="5038" y="32696"/>
                  </a:lnTo>
                  <a:lnTo>
                    <a:pt x="5138" y="32829"/>
                  </a:lnTo>
                  <a:lnTo>
                    <a:pt x="5272" y="32963"/>
                  </a:lnTo>
                  <a:lnTo>
                    <a:pt x="5439" y="33063"/>
                  </a:lnTo>
                  <a:lnTo>
                    <a:pt x="5572" y="33163"/>
                  </a:lnTo>
                  <a:lnTo>
                    <a:pt x="5739" y="33230"/>
                  </a:lnTo>
                  <a:lnTo>
                    <a:pt x="5939" y="33263"/>
                  </a:lnTo>
                  <a:lnTo>
                    <a:pt x="6106" y="33230"/>
                  </a:lnTo>
                  <a:lnTo>
                    <a:pt x="6306" y="33196"/>
                  </a:lnTo>
                  <a:lnTo>
                    <a:pt x="6473" y="33163"/>
                  </a:lnTo>
                  <a:lnTo>
                    <a:pt x="6640" y="33063"/>
                  </a:lnTo>
                  <a:lnTo>
                    <a:pt x="6807" y="32963"/>
                  </a:lnTo>
                  <a:lnTo>
                    <a:pt x="7107" y="32729"/>
                  </a:lnTo>
                  <a:lnTo>
                    <a:pt x="7274" y="32529"/>
                  </a:lnTo>
                  <a:lnTo>
                    <a:pt x="7407" y="32296"/>
                  </a:lnTo>
                  <a:lnTo>
                    <a:pt x="7541" y="32062"/>
                  </a:lnTo>
                  <a:lnTo>
                    <a:pt x="7674" y="31829"/>
                  </a:lnTo>
                  <a:lnTo>
                    <a:pt x="7841" y="31295"/>
                  </a:lnTo>
                  <a:lnTo>
                    <a:pt x="7974" y="30761"/>
                  </a:lnTo>
                  <a:lnTo>
                    <a:pt x="8174" y="29627"/>
                  </a:lnTo>
                  <a:lnTo>
                    <a:pt x="8275" y="29093"/>
                  </a:lnTo>
                  <a:lnTo>
                    <a:pt x="8408" y="28559"/>
                  </a:lnTo>
                  <a:lnTo>
                    <a:pt x="8642" y="28025"/>
                  </a:lnTo>
                  <a:lnTo>
                    <a:pt x="8842" y="27458"/>
                  </a:lnTo>
                  <a:lnTo>
                    <a:pt x="9376" y="26390"/>
                  </a:lnTo>
                  <a:lnTo>
                    <a:pt x="9943" y="25356"/>
                  </a:lnTo>
                  <a:lnTo>
                    <a:pt x="10543" y="24355"/>
                  </a:lnTo>
                  <a:lnTo>
                    <a:pt x="11377" y="23088"/>
                  </a:lnTo>
                  <a:lnTo>
                    <a:pt x="12211" y="21820"/>
                  </a:lnTo>
                  <a:lnTo>
                    <a:pt x="13045" y="20552"/>
                  </a:lnTo>
                  <a:lnTo>
                    <a:pt x="13879" y="19251"/>
                  </a:lnTo>
                  <a:lnTo>
                    <a:pt x="14647" y="17950"/>
                  </a:lnTo>
                  <a:lnTo>
                    <a:pt x="15014" y="17282"/>
                  </a:lnTo>
                  <a:lnTo>
                    <a:pt x="15347" y="16582"/>
                  </a:lnTo>
                  <a:lnTo>
                    <a:pt x="15648" y="15915"/>
                  </a:lnTo>
                  <a:lnTo>
                    <a:pt x="15948" y="15214"/>
                  </a:lnTo>
                  <a:lnTo>
                    <a:pt x="16181" y="14480"/>
                  </a:lnTo>
                  <a:lnTo>
                    <a:pt x="16415" y="13746"/>
                  </a:lnTo>
                  <a:lnTo>
                    <a:pt x="16649" y="12912"/>
                  </a:lnTo>
                  <a:lnTo>
                    <a:pt x="16815" y="12045"/>
                  </a:lnTo>
                  <a:lnTo>
                    <a:pt x="16949" y="11177"/>
                  </a:lnTo>
                  <a:lnTo>
                    <a:pt x="17049" y="10310"/>
                  </a:lnTo>
                  <a:lnTo>
                    <a:pt x="17082" y="9409"/>
                  </a:lnTo>
                  <a:lnTo>
                    <a:pt x="17049" y="8541"/>
                  </a:lnTo>
                  <a:lnTo>
                    <a:pt x="16982" y="7674"/>
                  </a:lnTo>
                  <a:lnTo>
                    <a:pt x="16849" y="6807"/>
                  </a:lnTo>
                  <a:lnTo>
                    <a:pt x="16749" y="6306"/>
                  </a:lnTo>
                  <a:lnTo>
                    <a:pt x="16615" y="5806"/>
                  </a:lnTo>
                  <a:lnTo>
                    <a:pt x="16448" y="5305"/>
                  </a:lnTo>
                  <a:lnTo>
                    <a:pt x="16248" y="4805"/>
                  </a:lnTo>
                  <a:lnTo>
                    <a:pt x="16048" y="4304"/>
                  </a:lnTo>
                  <a:lnTo>
                    <a:pt x="15814" y="3837"/>
                  </a:lnTo>
                  <a:lnTo>
                    <a:pt x="15548" y="3404"/>
                  </a:lnTo>
                  <a:lnTo>
                    <a:pt x="15247" y="2937"/>
                  </a:lnTo>
                  <a:lnTo>
                    <a:pt x="14947" y="2536"/>
                  </a:lnTo>
                  <a:lnTo>
                    <a:pt x="14580" y="2136"/>
                  </a:lnTo>
                  <a:lnTo>
                    <a:pt x="14213" y="1769"/>
                  </a:lnTo>
                  <a:lnTo>
                    <a:pt x="13846" y="1435"/>
                  </a:lnTo>
                  <a:lnTo>
                    <a:pt x="13412" y="1135"/>
                  </a:lnTo>
                  <a:lnTo>
                    <a:pt x="12979" y="868"/>
                  </a:lnTo>
                  <a:lnTo>
                    <a:pt x="12512" y="635"/>
                  </a:lnTo>
                  <a:lnTo>
                    <a:pt x="12011" y="434"/>
                  </a:lnTo>
                  <a:lnTo>
                    <a:pt x="11477" y="301"/>
                  </a:lnTo>
                  <a:lnTo>
                    <a:pt x="10910" y="168"/>
                  </a:lnTo>
                  <a:lnTo>
                    <a:pt x="10376" y="67"/>
                  </a:lnTo>
                  <a:lnTo>
                    <a:pt x="9843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3;p33">
              <a:extLst>
                <a:ext uri="{FF2B5EF4-FFF2-40B4-BE49-F238E27FC236}">
                  <a16:creationId xmlns:a16="http://schemas.microsoft.com/office/drawing/2014/main" id="{9E66984D-346F-AA26-2D74-5E559FB21DD2}"/>
                </a:ext>
              </a:extLst>
            </p:cNvPr>
            <p:cNvSpPr/>
            <p:nvPr/>
          </p:nvSpPr>
          <p:spPr>
            <a:xfrm>
              <a:off x="2880425" y="2998025"/>
              <a:ext cx="597225" cy="960025"/>
            </a:xfrm>
            <a:custGeom>
              <a:avLst/>
              <a:gdLst/>
              <a:ahLst/>
              <a:cxnLst/>
              <a:rect l="l" t="t" r="r" b="b"/>
              <a:pathLst>
                <a:path w="23889" h="38401" extrusionOk="0">
                  <a:moveTo>
                    <a:pt x="11878" y="0"/>
                  </a:moveTo>
                  <a:lnTo>
                    <a:pt x="11344" y="33"/>
                  </a:lnTo>
                  <a:lnTo>
                    <a:pt x="10810" y="67"/>
                  </a:lnTo>
                  <a:lnTo>
                    <a:pt x="10276" y="134"/>
                  </a:lnTo>
                  <a:lnTo>
                    <a:pt x="9742" y="234"/>
                  </a:lnTo>
                  <a:lnTo>
                    <a:pt x="9209" y="334"/>
                  </a:lnTo>
                  <a:lnTo>
                    <a:pt x="8675" y="501"/>
                  </a:lnTo>
                  <a:lnTo>
                    <a:pt x="8141" y="667"/>
                  </a:lnTo>
                  <a:lnTo>
                    <a:pt x="7640" y="868"/>
                  </a:lnTo>
                  <a:lnTo>
                    <a:pt x="7140" y="1068"/>
                  </a:lnTo>
                  <a:lnTo>
                    <a:pt x="6640" y="1335"/>
                  </a:lnTo>
                  <a:lnTo>
                    <a:pt x="6139" y="1601"/>
                  </a:lnTo>
                  <a:lnTo>
                    <a:pt x="5672" y="1902"/>
                  </a:lnTo>
                  <a:lnTo>
                    <a:pt x="5238" y="2202"/>
                  </a:lnTo>
                  <a:lnTo>
                    <a:pt x="4805" y="2536"/>
                  </a:lnTo>
                  <a:lnTo>
                    <a:pt x="4371" y="2903"/>
                  </a:lnTo>
                  <a:lnTo>
                    <a:pt x="3971" y="3270"/>
                  </a:lnTo>
                  <a:lnTo>
                    <a:pt x="3604" y="3637"/>
                  </a:lnTo>
                  <a:lnTo>
                    <a:pt x="3237" y="4070"/>
                  </a:lnTo>
                  <a:lnTo>
                    <a:pt x="2870" y="4471"/>
                  </a:lnTo>
                  <a:lnTo>
                    <a:pt x="2569" y="4938"/>
                  </a:lnTo>
                  <a:lnTo>
                    <a:pt x="2236" y="5371"/>
                  </a:lnTo>
                  <a:lnTo>
                    <a:pt x="1969" y="5839"/>
                  </a:lnTo>
                  <a:lnTo>
                    <a:pt x="1702" y="6339"/>
                  </a:lnTo>
                  <a:lnTo>
                    <a:pt x="1468" y="6839"/>
                  </a:lnTo>
                  <a:lnTo>
                    <a:pt x="1235" y="7340"/>
                  </a:lnTo>
                  <a:lnTo>
                    <a:pt x="1001" y="7940"/>
                  </a:lnTo>
                  <a:lnTo>
                    <a:pt x="835" y="8508"/>
                  </a:lnTo>
                  <a:lnTo>
                    <a:pt x="634" y="9108"/>
                  </a:lnTo>
                  <a:lnTo>
                    <a:pt x="501" y="9709"/>
                  </a:lnTo>
                  <a:lnTo>
                    <a:pt x="367" y="10342"/>
                  </a:lnTo>
                  <a:lnTo>
                    <a:pt x="234" y="10943"/>
                  </a:lnTo>
                  <a:lnTo>
                    <a:pt x="167" y="11577"/>
                  </a:lnTo>
                  <a:lnTo>
                    <a:pt x="101" y="12177"/>
                  </a:lnTo>
                  <a:lnTo>
                    <a:pt x="0" y="13445"/>
                  </a:lnTo>
                  <a:lnTo>
                    <a:pt x="0" y="14680"/>
                  </a:lnTo>
                  <a:lnTo>
                    <a:pt x="34" y="15947"/>
                  </a:lnTo>
                  <a:lnTo>
                    <a:pt x="167" y="17182"/>
                  </a:lnTo>
                  <a:lnTo>
                    <a:pt x="334" y="18416"/>
                  </a:lnTo>
                  <a:lnTo>
                    <a:pt x="568" y="19617"/>
                  </a:lnTo>
                  <a:lnTo>
                    <a:pt x="835" y="20818"/>
                  </a:lnTo>
                  <a:lnTo>
                    <a:pt x="1168" y="22019"/>
                  </a:lnTo>
                  <a:lnTo>
                    <a:pt x="1535" y="23187"/>
                  </a:lnTo>
                  <a:lnTo>
                    <a:pt x="1969" y="24355"/>
                  </a:lnTo>
                  <a:lnTo>
                    <a:pt x="2403" y="25522"/>
                  </a:lnTo>
                  <a:lnTo>
                    <a:pt x="2903" y="26657"/>
                  </a:lnTo>
                  <a:lnTo>
                    <a:pt x="3437" y="27791"/>
                  </a:lnTo>
                  <a:lnTo>
                    <a:pt x="4004" y="28925"/>
                  </a:lnTo>
                  <a:lnTo>
                    <a:pt x="5172" y="31161"/>
                  </a:lnTo>
                  <a:lnTo>
                    <a:pt x="5705" y="32262"/>
                  </a:lnTo>
                  <a:lnTo>
                    <a:pt x="5972" y="32829"/>
                  </a:lnTo>
                  <a:lnTo>
                    <a:pt x="6206" y="33429"/>
                  </a:lnTo>
                  <a:lnTo>
                    <a:pt x="6406" y="33996"/>
                  </a:lnTo>
                  <a:lnTo>
                    <a:pt x="6573" y="34630"/>
                  </a:lnTo>
                  <a:lnTo>
                    <a:pt x="6673" y="35231"/>
                  </a:lnTo>
                  <a:lnTo>
                    <a:pt x="6740" y="35831"/>
                  </a:lnTo>
                  <a:lnTo>
                    <a:pt x="6773" y="36432"/>
                  </a:lnTo>
                  <a:lnTo>
                    <a:pt x="6706" y="36999"/>
                  </a:lnTo>
                  <a:lnTo>
                    <a:pt x="6573" y="37566"/>
                  </a:lnTo>
                  <a:lnTo>
                    <a:pt x="6406" y="38100"/>
                  </a:lnTo>
                  <a:lnTo>
                    <a:pt x="6373" y="38200"/>
                  </a:lnTo>
                  <a:lnTo>
                    <a:pt x="6406" y="38300"/>
                  </a:lnTo>
                  <a:lnTo>
                    <a:pt x="6473" y="38367"/>
                  </a:lnTo>
                  <a:lnTo>
                    <a:pt x="6540" y="38400"/>
                  </a:lnTo>
                  <a:lnTo>
                    <a:pt x="6706" y="38400"/>
                  </a:lnTo>
                  <a:lnTo>
                    <a:pt x="6806" y="38334"/>
                  </a:lnTo>
                  <a:lnTo>
                    <a:pt x="6840" y="38234"/>
                  </a:lnTo>
                  <a:lnTo>
                    <a:pt x="7040" y="37666"/>
                  </a:lnTo>
                  <a:lnTo>
                    <a:pt x="7173" y="37099"/>
                  </a:lnTo>
                  <a:lnTo>
                    <a:pt x="7240" y="36532"/>
                  </a:lnTo>
                  <a:lnTo>
                    <a:pt x="7240" y="35965"/>
                  </a:lnTo>
                  <a:lnTo>
                    <a:pt x="7207" y="35364"/>
                  </a:lnTo>
                  <a:lnTo>
                    <a:pt x="7107" y="34797"/>
                  </a:lnTo>
                  <a:lnTo>
                    <a:pt x="6973" y="34230"/>
                  </a:lnTo>
                  <a:lnTo>
                    <a:pt x="6806" y="33663"/>
                  </a:lnTo>
                  <a:lnTo>
                    <a:pt x="6606" y="33129"/>
                  </a:lnTo>
                  <a:lnTo>
                    <a:pt x="6373" y="32562"/>
                  </a:lnTo>
                  <a:lnTo>
                    <a:pt x="5872" y="31461"/>
                  </a:lnTo>
                  <a:lnTo>
                    <a:pt x="5338" y="30427"/>
                  </a:lnTo>
                  <a:lnTo>
                    <a:pt x="4805" y="29426"/>
                  </a:lnTo>
                  <a:lnTo>
                    <a:pt x="4238" y="28325"/>
                  </a:lnTo>
                  <a:lnTo>
                    <a:pt x="3670" y="27224"/>
                  </a:lnTo>
                  <a:lnTo>
                    <a:pt x="3170" y="26090"/>
                  </a:lnTo>
                  <a:lnTo>
                    <a:pt x="2703" y="24955"/>
                  </a:lnTo>
                  <a:lnTo>
                    <a:pt x="2269" y="23788"/>
                  </a:lnTo>
                  <a:lnTo>
                    <a:pt x="1869" y="22620"/>
                  </a:lnTo>
                  <a:lnTo>
                    <a:pt x="1502" y="21452"/>
                  </a:lnTo>
                  <a:lnTo>
                    <a:pt x="1202" y="20251"/>
                  </a:lnTo>
                  <a:lnTo>
                    <a:pt x="968" y="19117"/>
                  </a:lnTo>
                  <a:lnTo>
                    <a:pt x="768" y="17982"/>
                  </a:lnTo>
                  <a:lnTo>
                    <a:pt x="601" y="16781"/>
                  </a:lnTo>
                  <a:lnTo>
                    <a:pt x="501" y="15580"/>
                  </a:lnTo>
                  <a:lnTo>
                    <a:pt x="468" y="14346"/>
                  </a:lnTo>
                  <a:lnTo>
                    <a:pt x="501" y="13145"/>
                  </a:lnTo>
                  <a:lnTo>
                    <a:pt x="601" y="11944"/>
                  </a:lnTo>
                  <a:lnTo>
                    <a:pt x="768" y="10743"/>
                  </a:lnTo>
                  <a:lnTo>
                    <a:pt x="868" y="10142"/>
                  </a:lnTo>
                  <a:lnTo>
                    <a:pt x="1001" y="9575"/>
                  </a:lnTo>
                  <a:lnTo>
                    <a:pt x="1168" y="9008"/>
                  </a:lnTo>
                  <a:lnTo>
                    <a:pt x="1335" y="8441"/>
                  </a:lnTo>
                  <a:lnTo>
                    <a:pt x="1535" y="7874"/>
                  </a:lnTo>
                  <a:lnTo>
                    <a:pt x="1769" y="7340"/>
                  </a:lnTo>
                  <a:lnTo>
                    <a:pt x="2002" y="6806"/>
                  </a:lnTo>
                  <a:lnTo>
                    <a:pt x="2269" y="6272"/>
                  </a:lnTo>
                  <a:lnTo>
                    <a:pt x="2569" y="5772"/>
                  </a:lnTo>
                  <a:lnTo>
                    <a:pt x="2903" y="5271"/>
                  </a:lnTo>
                  <a:lnTo>
                    <a:pt x="3237" y="4804"/>
                  </a:lnTo>
                  <a:lnTo>
                    <a:pt x="3604" y="4337"/>
                  </a:lnTo>
                  <a:lnTo>
                    <a:pt x="4004" y="3903"/>
                  </a:lnTo>
                  <a:lnTo>
                    <a:pt x="4438" y="3470"/>
                  </a:lnTo>
                  <a:lnTo>
                    <a:pt x="4905" y="3069"/>
                  </a:lnTo>
                  <a:lnTo>
                    <a:pt x="5372" y="2669"/>
                  </a:lnTo>
                  <a:lnTo>
                    <a:pt x="5806" y="2369"/>
                  </a:lnTo>
                  <a:lnTo>
                    <a:pt x="6273" y="2069"/>
                  </a:lnTo>
                  <a:lnTo>
                    <a:pt x="6740" y="1802"/>
                  </a:lnTo>
                  <a:lnTo>
                    <a:pt x="7240" y="1568"/>
                  </a:lnTo>
                  <a:lnTo>
                    <a:pt x="7707" y="1335"/>
                  </a:lnTo>
                  <a:lnTo>
                    <a:pt x="8241" y="1134"/>
                  </a:lnTo>
                  <a:lnTo>
                    <a:pt x="8741" y="968"/>
                  </a:lnTo>
                  <a:lnTo>
                    <a:pt x="9242" y="834"/>
                  </a:lnTo>
                  <a:lnTo>
                    <a:pt x="9776" y="701"/>
                  </a:lnTo>
                  <a:lnTo>
                    <a:pt x="10309" y="601"/>
                  </a:lnTo>
                  <a:lnTo>
                    <a:pt x="10843" y="534"/>
                  </a:lnTo>
                  <a:lnTo>
                    <a:pt x="11377" y="501"/>
                  </a:lnTo>
                  <a:lnTo>
                    <a:pt x="11911" y="467"/>
                  </a:lnTo>
                  <a:lnTo>
                    <a:pt x="12445" y="501"/>
                  </a:lnTo>
                  <a:lnTo>
                    <a:pt x="13012" y="534"/>
                  </a:lnTo>
                  <a:lnTo>
                    <a:pt x="13546" y="601"/>
                  </a:lnTo>
                  <a:lnTo>
                    <a:pt x="14079" y="701"/>
                  </a:lnTo>
                  <a:lnTo>
                    <a:pt x="14613" y="801"/>
                  </a:lnTo>
                  <a:lnTo>
                    <a:pt x="15147" y="968"/>
                  </a:lnTo>
                  <a:lnTo>
                    <a:pt x="15647" y="1134"/>
                  </a:lnTo>
                  <a:lnTo>
                    <a:pt x="16148" y="1301"/>
                  </a:lnTo>
                  <a:lnTo>
                    <a:pt x="16648" y="1535"/>
                  </a:lnTo>
                  <a:lnTo>
                    <a:pt x="17149" y="1768"/>
                  </a:lnTo>
                  <a:lnTo>
                    <a:pt x="17616" y="2035"/>
                  </a:lnTo>
                  <a:lnTo>
                    <a:pt x="18050" y="2335"/>
                  </a:lnTo>
                  <a:lnTo>
                    <a:pt x="18517" y="2636"/>
                  </a:lnTo>
                  <a:lnTo>
                    <a:pt x="18950" y="2969"/>
                  </a:lnTo>
                  <a:lnTo>
                    <a:pt x="19351" y="3303"/>
                  </a:lnTo>
                  <a:lnTo>
                    <a:pt x="19751" y="3703"/>
                  </a:lnTo>
                  <a:lnTo>
                    <a:pt x="20118" y="4070"/>
                  </a:lnTo>
                  <a:lnTo>
                    <a:pt x="20485" y="4504"/>
                  </a:lnTo>
                  <a:lnTo>
                    <a:pt x="20819" y="4938"/>
                  </a:lnTo>
                  <a:lnTo>
                    <a:pt x="21119" y="5338"/>
                  </a:lnTo>
                  <a:lnTo>
                    <a:pt x="21386" y="5772"/>
                  </a:lnTo>
                  <a:lnTo>
                    <a:pt x="21619" y="6206"/>
                  </a:lnTo>
                  <a:lnTo>
                    <a:pt x="21886" y="6639"/>
                  </a:lnTo>
                  <a:lnTo>
                    <a:pt x="22287" y="7540"/>
                  </a:lnTo>
                  <a:lnTo>
                    <a:pt x="22654" y="8508"/>
                  </a:lnTo>
                  <a:lnTo>
                    <a:pt x="22921" y="9475"/>
                  </a:lnTo>
                  <a:lnTo>
                    <a:pt x="23154" y="10443"/>
                  </a:lnTo>
                  <a:lnTo>
                    <a:pt x="23288" y="11443"/>
                  </a:lnTo>
                  <a:lnTo>
                    <a:pt x="23388" y="12444"/>
                  </a:lnTo>
                  <a:lnTo>
                    <a:pt x="23421" y="13545"/>
                  </a:lnTo>
                  <a:lnTo>
                    <a:pt x="23388" y="14613"/>
                  </a:lnTo>
                  <a:lnTo>
                    <a:pt x="23254" y="15680"/>
                  </a:lnTo>
                  <a:lnTo>
                    <a:pt x="23087" y="16748"/>
                  </a:lnTo>
                  <a:lnTo>
                    <a:pt x="22854" y="17816"/>
                  </a:lnTo>
                  <a:lnTo>
                    <a:pt x="22554" y="18850"/>
                  </a:lnTo>
                  <a:lnTo>
                    <a:pt x="22187" y="19884"/>
                  </a:lnTo>
                  <a:lnTo>
                    <a:pt x="21786" y="20885"/>
                  </a:lnTo>
                  <a:lnTo>
                    <a:pt x="21319" y="21953"/>
                  </a:lnTo>
                  <a:lnTo>
                    <a:pt x="20785" y="22987"/>
                  </a:lnTo>
                  <a:lnTo>
                    <a:pt x="20185" y="24021"/>
                  </a:lnTo>
                  <a:lnTo>
                    <a:pt x="19584" y="24989"/>
                  </a:lnTo>
                  <a:lnTo>
                    <a:pt x="18917" y="25989"/>
                  </a:lnTo>
                  <a:lnTo>
                    <a:pt x="18250" y="26924"/>
                  </a:lnTo>
                  <a:lnTo>
                    <a:pt x="17549" y="27858"/>
                  </a:lnTo>
                  <a:lnTo>
                    <a:pt x="16815" y="28792"/>
                  </a:lnTo>
                  <a:lnTo>
                    <a:pt x="16081" y="29659"/>
                  </a:lnTo>
                  <a:lnTo>
                    <a:pt x="15314" y="30527"/>
                  </a:lnTo>
                  <a:lnTo>
                    <a:pt x="14580" y="31394"/>
                  </a:lnTo>
                  <a:lnTo>
                    <a:pt x="13846" y="32295"/>
                  </a:lnTo>
                  <a:lnTo>
                    <a:pt x="13212" y="33162"/>
                  </a:lnTo>
                  <a:lnTo>
                    <a:pt x="12912" y="33596"/>
                  </a:lnTo>
                  <a:lnTo>
                    <a:pt x="12645" y="34063"/>
                  </a:lnTo>
                  <a:lnTo>
                    <a:pt x="12378" y="34530"/>
                  </a:lnTo>
                  <a:lnTo>
                    <a:pt x="12144" y="35031"/>
                  </a:lnTo>
                  <a:lnTo>
                    <a:pt x="11944" y="35531"/>
                  </a:lnTo>
                  <a:lnTo>
                    <a:pt x="11777" y="36032"/>
                  </a:lnTo>
                  <a:lnTo>
                    <a:pt x="11677" y="36532"/>
                  </a:lnTo>
                  <a:lnTo>
                    <a:pt x="11611" y="37066"/>
                  </a:lnTo>
                  <a:lnTo>
                    <a:pt x="11611" y="37566"/>
                  </a:lnTo>
                  <a:lnTo>
                    <a:pt x="11611" y="38067"/>
                  </a:lnTo>
                  <a:lnTo>
                    <a:pt x="11644" y="38167"/>
                  </a:lnTo>
                  <a:lnTo>
                    <a:pt x="11711" y="38267"/>
                  </a:lnTo>
                  <a:lnTo>
                    <a:pt x="11811" y="38300"/>
                  </a:lnTo>
                  <a:lnTo>
                    <a:pt x="11978" y="38300"/>
                  </a:lnTo>
                  <a:lnTo>
                    <a:pt x="12044" y="38267"/>
                  </a:lnTo>
                  <a:lnTo>
                    <a:pt x="12111" y="38167"/>
                  </a:lnTo>
                  <a:lnTo>
                    <a:pt x="12111" y="38067"/>
                  </a:lnTo>
                  <a:lnTo>
                    <a:pt x="12078" y="37500"/>
                  </a:lnTo>
                  <a:lnTo>
                    <a:pt x="12111" y="36932"/>
                  </a:lnTo>
                  <a:lnTo>
                    <a:pt x="12211" y="36365"/>
                  </a:lnTo>
                  <a:lnTo>
                    <a:pt x="12345" y="35831"/>
                  </a:lnTo>
                  <a:lnTo>
                    <a:pt x="12545" y="35298"/>
                  </a:lnTo>
                  <a:lnTo>
                    <a:pt x="12778" y="34797"/>
                  </a:lnTo>
                  <a:lnTo>
                    <a:pt x="13045" y="34297"/>
                  </a:lnTo>
                  <a:lnTo>
                    <a:pt x="13345" y="33796"/>
                  </a:lnTo>
                  <a:lnTo>
                    <a:pt x="13679" y="33296"/>
                  </a:lnTo>
                  <a:lnTo>
                    <a:pt x="14013" y="32829"/>
                  </a:lnTo>
                  <a:lnTo>
                    <a:pt x="14747" y="31928"/>
                  </a:lnTo>
                  <a:lnTo>
                    <a:pt x="16248" y="30227"/>
                  </a:lnTo>
                  <a:lnTo>
                    <a:pt x="17015" y="29292"/>
                  </a:lnTo>
                  <a:lnTo>
                    <a:pt x="17749" y="28392"/>
                  </a:lnTo>
                  <a:lnTo>
                    <a:pt x="18483" y="27424"/>
                  </a:lnTo>
                  <a:lnTo>
                    <a:pt x="19184" y="26457"/>
                  </a:lnTo>
                  <a:lnTo>
                    <a:pt x="19851" y="25456"/>
                  </a:lnTo>
                  <a:lnTo>
                    <a:pt x="20485" y="24455"/>
                  </a:lnTo>
                  <a:lnTo>
                    <a:pt x="21086" y="23421"/>
                  </a:lnTo>
                  <a:lnTo>
                    <a:pt x="21619" y="22353"/>
                  </a:lnTo>
                  <a:lnTo>
                    <a:pt x="22120" y="21352"/>
                  </a:lnTo>
                  <a:lnTo>
                    <a:pt x="22520" y="20351"/>
                  </a:lnTo>
                  <a:lnTo>
                    <a:pt x="22921" y="19284"/>
                  </a:lnTo>
                  <a:lnTo>
                    <a:pt x="23221" y="18249"/>
                  </a:lnTo>
                  <a:lnTo>
                    <a:pt x="23488" y="17148"/>
                  </a:lnTo>
                  <a:lnTo>
                    <a:pt x="23688" y="16081"/>
                  </a:lnTo>
                  <a:lnTo>
                    <a:pt x="23821" y="14980"/>
                  </a:lnTo>
                  <a:lnTo>
                    <a:pt x="23888" y="13879"/>
                  </a:lnTo>
                  <a:lnTo>
                    <a:pt x="23888" y="12845"/>
                  </a:lnTo>
                  <a:lnTo>
                    <a:pt x="23821" y="11810"/>
                  </a:lnTo>
                  <a:lnTo>
                    <a:pt x="23688" y="10810"/>
                  </a:lnTo>
                  <a:lnTo>
                    <a:pt x="23488" y="9775"/>
                  </a:lnTo>
                  <a:lnTo>
                    <a:pt x="23254" y="8774"/>
                  </a:lnTo>
                  <a:lnTo>
                    <a:pt x="22921" y="7807"/>
                  </a:lnTo>
                  <a:lnTo>
                    <a:pt x="22520" y="6873"/>
                  </a:lnTo>
                  <a:lnTo>
                    <a:pt x="22287" y="6406"/>
                  </a:lnTo>
                  <a:lnTo>
                    <a:pt x="22053" y="5939"/>
                  </a:lnTo>
                  <a:lnTo>
                    <a:pt x="21786" y="5472"/>
                  </a:lnTo>
                  <a:lnTo>
                    <a:pt x="21486" y="5038"/>
                  </a:lnTo>
                  <a:lnTo>
                    <a:pt x="21152" y="4604"/>
                  </a:lnTo>
                  <a:lnTo>
                    <a:pt x="20852" y="4204"/>
                  </a:lnTo>
                  <a:lnTo>
                    <a:pt x="20485" y="3803"/>
                  </a:lnTo>
                  <a:lnTo>
                    <a:pt x="20118" y="3403"/>
                  </a:lnTo>
                  <a:lnTo>
                    <a:pt x="19751" y="3036"/>
                  </a:lnTo>
                  <a:lnTo>
                    <a:pt x="19351" y="2702"/>
                  </a:lnTo>
                  <a:lnTo>
                    <a:pt x="18917" y="2369"/>
                  </a:lnTo>
                  <a:lnTo>
                    <a:pt x="18517" y="2035"/>
                  </a:lnTo>
                  <a:lnTo>
                    <a:pt x="18050" y="1768"/>
                  </a:lnTo>
                  <a:lnTo>
                    <a:pt x="17616" y="1468"/>
                  </a:lnTo>
                  <a:lnTo>
                    <a:pt x="17149" y="1234"/>
                  </a:lnTo>
                  <a:lnTo>
                    <a:pt x="16648" y="1001"/>
                  </a:lnTo>
                  <a:lnTo>
                    <a:pt x="16148" y="801"/>
                  </a:lnTo>
                  <a:lnTo>
                    <a:pt x="15647" y="601"/>
                  </a:lnTo>
                  <a:lnTo>
                    <a:pt x="15114" y="434"/>
                  </a:lnTo>
                  <a:lnTo>
                    <a:pt x="14580" y="300"/>
                  </a:lnTo>
                  <a:lnTo>
                    <a:pt x="14046" y="200"/>
                  </a:lnTo>
                  <a:lnTo>
                    <a:pt x="13512" y="100"/>
                  </a:lnTo>
                  <a:lnTo>
                    <a:pt x="12978" y="67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4;p33">
              <a:extLst>
                <a:ext uri="{FF2B5EF4-FFF2-40B4-BE49-F238E27FC236}">
                  <a16:creationId xmlns:a16="http://schemas.microsoft.com/office/drawing/2014/main" id="{0B84774E-C337-F596-F607-AEE0905377A9}"/>
                </a:ext>
              </a:extLst>
            </p:cNvPr>
            <p:cNvSpPr/>
            <p:nvPr/>
          </p:nvSpPr>
          <p:spPr>
            <a:xfrm>
              <a:off x="3023875" y="3263250"/>
              <a:ext cx="283625" cy="789050"/>
            </a:xfrm>
            <a:custGeom>
              <a:avLst/>
              <a:gdLst/>
              <a:ahLst/>
              <a:cxnLst/>
              <a:rect l="l" t="t" r="r" b="b"/>
              <a:pathLst>
                <a:path w="11345" h="31562" extrusionOk="0">
                  <a:moveTo>
                    <a:pt x="2803" y="1468"/>
                  </a:moveTo>
                  <a:lnTo>
                    <a:pt x="2937" y="1668"/>
                  </a:lnTo>
                  <a:lnTo>
                    <a:pt x="3070" y="1835"/>
                  </a:lnTo>
                  <a:lnTo>
                    <a:pt x="3237" y="2002"/>
                  </a:lnTo>
                  <a:lnTo>
                    <a:pt x="3404" y="2136"/>
                  </a:lnTo>
                  <a:lnTo>
                    <a:pt x="3571" y="2236"/>
                  </a:lnTo>
                  <a:lnTo>
                    <a:pt x="3804" y="2336"/>
                  </a:lnTo>
                  <a:lnTo>
                    <a:pt x="4004" y="2369"/>
                  </a:lnTo>
                  <a:lnTo>
                    <a:pt x="4238" y="2402"/>
                  </a:lnTo>
                  <a:lnTo>
                    <a:pt x="4471" y="2369"/>
                  </a:lnTo>
                  <a:lnTo>
                    <a:pt x="4738" y="2269"/>
                  </a:lnTo>
                  <a:lnTo>
                    <a:pt x="4938" y="2169"/>
                  </a:lnTo>
                  <a:lnTo>
                    <a:pt x="5172" y="2002"/>
                  </a:lnTo>
                  <a:lnTo>
                    <a:pt x="5305" y="2169"/>
                  </a:lnTo>
                  <a:lnTo>
                    <a:pt x="5472" y="2369"/>
                  </a:lnTo>
                  <a:lnTo>
                    <a:pt x="5672" y="2503"/>
                  </a:lnTo>
                  <a:lnTo>
                    <a:pt x="5873" y="2669"/>
                  </a:lnTo>
                  <a:lnTo>
                    <a:pt x="6073" y="2769"/>
                  </a:lnTo>
                  <a:lnTo>
                    <a:pt x="6273" y="2870"/>
                  </a:lnTo>
                  <a:lnTo>
                    <a:pt x="6507" y="2970"/>
                  </a:lnTo>
                  <a:lnTo>
                    <a:pt x="6740" y="3003"/>
                  </a:lnTo>
                  <a:lnTo>
                    <a:pt x="6974" y="3036"/>
                  </a:lnTo>
                  <a:lnTo>
                    <a:pt x="7207" y="3036"/>
                  </a:lnTo>
                  <a:lnTo>
                    <a:pt x="7407" y="3003"/>
                  </a:lnTo>
                  <a:lnTo>
                    <a:pt x="7607" y="2936"/>
                  </a:lnTo>
                  <a:lnTo>
                    <a:pt x="7808" y="2836"/>
                  </a:lnTo>
                  <a:lnTo>
                    <a:pt x="7974" y="2736"/>
                  </a:lnTo>
                  <a:lnTo>
                    <a:pt x="8175" y="2603"/>
                  </a:lnTo>
                  <a:lnTo>
                    <a:pt x="8308" y="2436"/>
                  </a:lnTo>
                  <a:lnTo>
                    <a:pt x="8508" y="2703"/>
                  </a:lnTo>
                  <a:lnTo>
                    <a:pt x="8708" y="2903"/>
                  </a:lnTo>
                  <a:lnTo>
                    <a:pt x="8942" y="3070"/>
                  </a:lnTo>
                  <a:lnTo>
                    <a:pt x="9242" y="3203"/>
                  </a:lnTo>
                  <a:lnTo>
                    <a:pt x="9543" y="3270"/>
                  </a:lnTo>
                  <a:lnTo>
                    <a:pt x="9876" y="3303"/>
                  </a:lnTo>
                  <a:lnTo>
                    <a:pt x="10210" y="3237"/>
                  </a:lnTo>
                  <a:lnTo>
                    <a:pt x="10510" y="3136"/>
                  </a:lnTo>
                  <a:lnTo>
                    <a:pt x="9509" y="5438"/>
                  </a:lnTo>
                  <a:lnTo>
                    <a:pt x="9509" y="5372"/>
                  </a:lnTo>
                  <a:lnTo>
                    <a:pt x="9476" y="5305"/>
                  </a:lnTo>
                  <a:lnTo>
                    <a:pt x="9442" y="5272"/>
                  </a:lnTo>
                  <a:lnTo>
                    <a:pt x="9309" y="5205"/>
                  </a:lnTo>
                  <a:lnTo>
                    <a:pt x="9176" y="5238"/>
                  </a:lnTo>
                  <a:lnTo>
                    <a:pt x="9109" y="5272"/>
                  </a:lnTo>
                  <a:lnTo>
                    <a:pt x="9075" y="5338"/>
                  </a:lnTo>
                  <a:lnTo>
                    <a:pt x="8975" y="5472"/>
                  </a:lnTo>
                  <a:lnTo>
                    <a:pt x="8842" y="5605"/>
                  </a:lnTo>
                  <a:lnTo>
                    <a:pt x="8708" y="5705"/>
                  </a:lnTo>
                  <a:lnTo>
                    <a:pt x="8542" y="5805"/>
                  </a:lnTo>
                  <a:lnTo>
                    <a:pt x="8408" y="5839"/>
                  </a:lnTo>
                  <a:lnTo>
                    <a:pt x="8241" y="5872"/>
                  </a:lnTo>
                  <a:lnTo>
                    <a:pt x="7908" y="5872"/>
                  </a:lnTo>
                  <a:lnTo>
                    <a:pt x="7741" y="5805"/>
                  </a:lnTo>
                  <a:lnTo>
                    <a:pt x="7607" y="5739"/>
                  </a:lnTo>
                  <a:lnTo>
                    <a:pt x="7474" y="5672"/>
                  </a:lnTo>
                  <a:lnTo>
                    <a:pt x="7341" y="5539"/>
                  </a:lnTo>
                  <a:lnTo>
                    <a:pt x="7240" y="5405"/>
                  </a:lnTo>
                  <a:lnTo>
                    <a:pt x="7174" y="5272"/>
                  </a:lnTo>
                  <a:lnTo>
                    <a:pt x="7107" y="5105"/>
                  </a:lnTo>
                  <a:lnTo>
                    <a:pt x="7074" y="4905"/>
                  </a:lnTo>
                  <a:lnTo>
                    <a:pt x="7074" y="4838"/>
                  </a:lnTo>
                  <a:lnTo>
                    <a:pt x="7040" y="4771"/>
                  </a:lnTo>
                  <a:lnTo>
                    <a:pt x="6940" y="4671"/>
                  </a:lnTo>
                  <a:lnTo>
                    <a:pt x="6807" y="4671"/>
                  </a:lnTo>
                  <a:lnTo>
                    <a:pt x="6740" y="4704"/>
                  </a:lnTo>
                  <a:lnTo>
                    <a:pt x="6673" y="4738"/>
                  </a:lnTo>
                  <a:lnTo>
                    <a:pt x="6206" y="5138"/>
                  </a:lnTo>
                  <a:lnTo>
                    <a:pt x="5973" y="5372"/>
                  </a:lnTo>
                  <a:lnTo>
                    <a:pt x="5839" y="5472"/>
                  </a:lnTo>
                  <a:lnTo>
                    <a:pt x="5773" y="5472"/>
                  </a:lnTo>
                  <a:lnTo>
                    <a:pt x="5706" y="5505"/>
                  </a:lnTo>
                  <a:lnTo>
                    <a:pt x="5606" y="5438"/>
                  </a:lnTo>
                  <a:lnTo>
                    <a:pt x="5539" y="5338"/>
                  </a:lnTo>
                  <a:lnTo>
                    <a:pt x="5406" y="5105"/>
                  </a:lnTo>
                  <a:lnTo>
                    <a:pt x="5139" y="4471"/>
                  </a:lnTo>
                  <a:lnTo>
                    <a:pt x="5105" y="4404"/>
                  </a:lnTo>
                  <a:lnTo>
                    <a:pt x="5039" y="4371"/>
                  </a:lnTo>
                  <a:lnTo>
                    <a:pt x="4905" y="4371"/>
                  </a:lnTo>
                  <a:lnTo>
                    <a:pt x="4772" y="4404"/>
                  </a:lnTo>
                  <a:lnTo>
                    <a:pt x="4738" y="4471"/>
                  </a:lnTo>
                  <a:lnTo>
                    <a:pt x="4705" y="4538"/>
                  </a:lnTo>
                  <a:lnTo>
                    <a:pt x="4638" y="4671"/>
                  </a:lnTo>
                  <a:lnTo>
                    <a:pt x="4571" y="4805"/>
                  </a:lnTo>
                  <a:lnTo>
                    <a:pt x="4371" y="5005"/>
                  </a:lnTo>
                  <a:lnTo>
                    <a:pt x="4138" y="5138"/>
                  </a:lnTo>
                  <a:lnTo>
                    <a:pt x="3871" y="5205"/>
                  </a:lnTo>
                  <a:lnTo>
                    <a:pt x="3604" y="5238"/>
                  </a:lnTo>
                  <a:lnTo>
                    <a:pt x="3337" y="5172"/>
                  </a:lnTo>
                  <a:lnTo>
                    <a:pt x="3104" y="5038"/>
                  </a:lnTo>
                  <a:lnTo>
                    <a:pt x="3003" y="4938"/>
                  </a:lnTo>
                  <a:lnTo>
                    <a:pt x="2903" y="4805"/>
                  </a:lnTo>
                  <a:lnTo>
                    <a:pt x="2870" y="4805"/>
                  </a:lnTo>
                  <a:lnTo>
                    <a:pt x="2803" y="1468"/>
                  </a:lnTo>
                  <a:close/>
                  <a:moveTo>
                    <a:pt x="4872" y="5138"/>
                  </a:moveTo>
                  <a:lnTo>
                    <a:pt x="5005" y="5405"/>
                  </a:lnTo>
                  <a:lnTo>
                    <a:pt x="5172" y="5672"/>
                  </a:lnTo>
                  <a:lnTo>
                    <a:pt x="5272" y="5772"/>
                  </a:lnTo>
                  <a:lnTo>
                    <a:pt x="5372" y="5872"/>
                  </a:lnTo>
                  <a:lnTo>
                    <a:pt x="5506" y="5939"/>
                  </a:lnTo>
                  <a:lnTo>
                    <a:pt x="5639" y="5972"/>
                  </a:lnTo>
                  <a:lnTo>
                    <a:pt x="5806" y="5972"/>
                  </a:lnTo>
                  <a:lnTo>
                    <a:pt x="5939" y="5939"/>
                  </a:lnTo>
                  <a:lnTo>
                    <a:pt x="6106" y="5839"/>
                  </a:lnTo>
                  <a:lnTo>
                    <a:pt x="6240" y="5772"/>
                  </a:lnTo>
                  <a:lnTo>
                    <a:pt x="6707" y="5338"/>
                  </a:lnTo>
                  <a:lnTo>
                    <a:pt x="6773" y="5539"/>
                  </a:lnTo>
                  <a:lnTo>
                    <a:pt x="6874" y="5705"/>
                  </a:lnTo>
                  <a:lnTo>
                    <a:pt x="6974" y="5839"/>
                  </a:lnTo>
                  <a:lnTo>
                    <a:pt x="7107" y="5972"/>
                  </a:lnTo>
                  <a:lnTo>
                    <a:pt x="7274" y="6106"/>
                  </a:lnTo>
                  <a:lnTo>
                    <a:pt x="7407" y="6206"/>
                  </a:lnTo>
                  <a:lnTo>
                    <a:pt x="7607" y="6306"/>
                  </a:lnTo>
                  <a:lnTo>
                    <a:pt x="7774" y="6339"/>
                  </a:lnTo>
                  <a:lnTo>
                    <a:pt x="8108" y="6373"/>
                  </a:lnTo>
                  <a:lnTo>
                    <a:pt x="8308" y="6373"/>
                  </a:lnTo>
                  <a:lnTo>
                    <a:pt x="8475" y="6339"/>
                  </a:lnTo>
                  <a:lnTo>
                    <a:pt x="8642" y="6306"/>
                  </a:lnTo>
                  <a:lnTo>
                    <a:pt x="8809" y="6206"/>
                  </a:lnTo>
                  <a:lnTo>
                    <a:pt x="8942" y="6106"/>
                  </a:lnTo>
                  <a:lnTo>
                    <a:pt x="9075" y="5972"/>
                  </a:lnTo>
                  <a:lnTo>
                    <a:pt x="9009" y="6039"/>
                  </a:lnTo>
                  <a:lnTo>
                    <a:pt x="9009" y="6139"/>
                  </a:lnTo>
                  <a:lnTo>
                    <a:pt x="9042" y="6273"/>
                  </a:lnTo>
                  <a:lnTo>
                    <a:pt x="9075" y="6406"/>
                  </a:lnTo>
                  <a:lnTo>
                    <a:pt x="9075" y="6539"/>
                  </a:lnTo>
                  <a:lnTo>
                    <a:pt x="9042" y="6740"/>
                  </a:lnTo>
                  <a:lnTo>
                    <a:pt x="8942" y="6940"/>
                  </a:lnTo>
                  <a:lnTo>
                    <a:pt x="8742" y="7340"/>
                  </a:lnTo>
                  <a:lnTo>
                    <a:pt x="8141" y="8975"/>
                  </a:lnTo>
                  <a:lnTo>
                    <a:pt x="7974" y="8541"/>
                  </a:lnTo>
                  <a:lnTo>
                    <a:pt x="7774" y="8107"/>
                  </a:lnTo>
                  <a:lnTo>
                    <a:pt x="7741" y="8041"/>
                  </a:lnTo>
                  <a:lnTo>
                    <a:pt x="7674" y="8007"/>
                  </a:lnTo>
                  <a:lnTo>
                    <a:pt x="7574" y="7974"/>
                  </a:lnTo>
                  <a:lnTo>
                    <a:pt x="7441" y="8007"/>
                  </a:lnTo>
                  <a:lnTo>
                    <a:pt x="7374" y="8107"/>
                  </a:lnTo>
                  <a:lnTo>
                    <a:pt x="7207" y="8274"/>
                  </a:lnTo>
                  <a:lnTo>
                    <a:pt x="7040" y="8374"/>
                  </a:lnTo>
                  <a:lnTo>
                    <a:pt x="6974" y="8441"/>
                  </a:lnTo>
                  <a:lnTo>
                    <a:pt x="6874" y="8441"/>
                  </a:lnTo>
                  <a:lnTo>
                    <a:pt x="6773" y="8408"/>
                  </a:lnTo>
                  <a:lnTo>
                    <a:pt x="6673" y="8341"/>
                  </a:lnTo>
                  <a:lnTo>
                    <a:pt x="6573" y="8274"/>
                  </a:lnTo>
                  <a:lnTo>
                    <a:pt x="6540" y="8174"/>
                  </a:lnTo>
                  <a:lnTo>
                    <a:pt x="6440" y="7974"/>
                  </a:lnTo>
                  <a:lnTo>
                    <a:pt x="6406" y="7740"/>
                  </a:lnTo>
                  <a:lnTo>
                    <a:pt x="6373" y="7540"/>
                  </a:lnTo>
                  <a:lnTo>
                    <a:pt x="6340" y="7474"/>
                  </a:lnTo>
                  <a:lnTo>
                    <a:pt x="6306" y="7407"/>
                  </a:lnTo>
                  <a:lnTo>
                    <a:pt x="6173" y="7307"/>
                  </a:lnTo>
                  <a:lnTo>
                    <a:pt x="6039" y="7307"/>
                  </a:lnTo>
                  <a:lnTo>
                    <a:pt x="5973" y="7340"/>
                  </a:lnTo>
                  <a:lnTo>
                    <a:pt x="5939" y="7407"/>
                  </a:lnTo>
                  <a:lnTo>
                    <a:pt x="5839" y="7574"/>
                  </a:lnTo>
                  <a:lnTo>
                    <a:pt x="5773" y="7674"/>
                  </a:lnTo>
                  <a:lnTo>
                    <a:pt x="5639" y="7807"/>
                  </a:lnTo>
                  <a:lnTo>
                    <a:pt x="5539" y="7907"/>
                  </a:lnTo>
                  <a:lnTo>
                    <a:pt x="5372" y="7974"/>
                  </a:lnTo>
                  <a:lnTo>
                    <a:pt x="5239" y="8007"/>
                  </a:lnTo>
                  <a:lnTo>
                    <a:pt x="5072" y="8041"/>
                  </a:lnTo>
                  <a:lnTo>
                    <a:pt x="4938" y="8041"/>
                  </a:lnTo>
                  <a:lnTo>
                    <a:pt x="4772" y="8007"/>
                  </a:lnTo>
                  <a:lnTo>
                    <a:pt x="4605" y="7941"/>
                  </a:lnTo>
                  <a:lnTo>
                    <a:pt x="4471" y="7841"/>
                  </a:lnTo>
                  <a:lnTo>
                    <a:pt x="4371" y="7740"/>
                  </a:lnTo>
                  <a:lnTo>
                    <a:pt x="4271" y="7607"/>
                  </a:lnTo>
                  <a:lnTo>
                    <a:pt x="4171" y="7474"/>
                  </a:lnTo>
                  <a:lnTo>
                    <a:pt x="4138" y="7340"/>
                  </a:lnTo>
                  <a:lnTo>
                    <a:pt x="4104" y="7173"/>
                  </a:lnTo>
                  <a:lnTo>
                    <a:pt x="4038" y="7040"/>
                  </a:lnTo>
                  <a:lnTo>
                    <a:pt x="3938" y="6973"/>
                  </a:lnTo>
                  <a:lnTo>
                    <a:pt x="3871" y="6940"/>
                  </a:lnTo>
                  <a:lnTo>
                    <a:pt x="3804" y="6940"/>
                  </a:lnTo>
                  <a:lnTo>
                    <a:pt x="3737" y="6973"/>
                  </a:lnTo>
                  <a:lnTo>
                    <a:pt x="3704" y="7006"/>
                  </a:lnTo>
                  <a:lnTo>
                    <a:pt x="3337" y="7440"/>
                  </a:lnTo>
                  <a:lnTo>
                    <a:pt x="2937" y="7841"/>
                  </a:lnTo>
                  <a:lnTo>
                    <a:pt x="2903" y="6439"/>
                  </a:lnTo>
                  <a:lnTo>
                    <a:pt x="2870" y="5438"/>
                  </a:lnTo>
                  <a:lnTo>
                    <a:pt x="3137" y="5572"/>
                  </a:lnTo>
                  <a:lnTo>
                    <a:pt x="3404" y="5672"/>
                  </a:lnTo>
                  <a:lnTo>
                    <a:pt x="3671" y="5705"/>
                  </a:lnTo>
                  <a:lnTo>
                    <a:pt x="3938" y="5672"/>
                  </a:lnTo>
                  <a:lnTo>
                    <a:pt x="4205" y="5605"/>
                  </a:lnTo>
                  <a:lnTo>
                    <a:pt x="4471" y="5505"/>
                  </a:lnTo>
                  <a:lnTo>
                    <a:pt x="4672" y="5338"/>
                  </a:lnTo>
                  <a:lnTo>
                    <a:pt x="4872" y="5138"/>
                  </a:lnTo>
                  <a:close/>
                  <a:moveTo>
                    <a:pt x="3771" y="7674"/>
                  </a:moveTo>
                  <a:lnTo>
                    <a:pt x="3938" y="7974"/>
                  </a:lnTo>
                  <a:lnTo>
                    <a:pt x="4171" y="8208"/>
                  </a:lnTo>
                  <a:lnTo>
                    <a:pt x="4305" y="8308"/>
                  </a:lnTo>
                  <a:lnTo>
                    <a:pt x="4438" y="8408"/>
                  </a:lnTo>
                  <a:lnTo>
                    <a:pt x="4605" y="8441"/>
                  </a:lnTo>
                  <a:lnTo>
                    <a:pt x="4772" y="8508"/>
                  </a:lnTo>
                  <a:lnTo>
                    <a:pt x="5105" y="8508"/>
                  </a:lnTo>
                  <a:lnTo>
                    <a:pt x="5439" y="8441"/>
                  </a:lnTo>
                  <a:lnTo>
                    <a:pt x="5739" y="8308"/>
                  </a:lnTo>
                  <a:lnTo>
                    <a:pt x="6006" y="8141"/>
                  </a:lnTo>
                  <a:lnTo>
                    <a:pt x="6073" y="8341"/>
                  </a:lnTo>
                  <a:lnTo>
                    <a:pt x="6206" y="8541"/>
                  </a:lnTo>
                  <a:lnTo>
                    <a:pt x="6373" y="8708"/>
                  </a:lnTo>
                  <a:lnTo>
                    <a:pt x="6573" y="8841"/>
                  </a:lnTo>
                  <a:lnTo>
                    <a:pt x="6707" y="8908"/>
                  </a:lnTo>
                  <a:lnTo>
                    <a:pt x="7074" y="8908"/>
                  </a:lnTo>
                  <a:lnTo>
                    <a:pt x="7307" y="8808"/>
                  </a:lnTo>
                  <a:lnTo>
                    <a:pt x="7507" y="8641"/>
                  </a:lnTo>
                  <a:lnTo>
                    <a:pt x="7708" y="9175"/>
                  </a:lnTo>
                  <a:lnTo>
                    <a:pt x="7874" y="9742"/>
                  </a:lnTo>
                  <a:lnTo>
                    <a:pt x="7307" y="11377"/>
                  </a:lnTo>
                  <a:lnTo>
                    <a:pt x="6807" y="13012"/>
                  </a:lnTo>
                  <a:lnTo>
                    <a:pt x="6306" y="14646"/>
                  </a:lnTo>
                  <a:lnTo>
                    <a:pt x="5873" y="16315"/>
                  </a:lnTo>
                  <a:lnTo>
                    <a:pt x="5439" y="17983"/>
                  </a:lnTo>
                  <a:lnTo>
                    <a:pt x="5072" y="19651"/>
                  </a:lnTo>
                  <a:lnTo>
                    <a:pt x="4738" y="21352"/>
                  </a:lnTo>
                  <a:lnTo>
                    <a:pt x="4405" y="23020"/>
                  </a:lnTo>
                  <a:lnTo>
                    <a:pt x="4104" y="25022"/>
                  </a:lnTo>
                  <a:lnTo>
                    <a:pt x="3337" y="24956"/>
                  </a:lnTo>
                  <a:lnTo>
                    <a:pt x="2970" y="8508"/>
                  </a:lnTo>
                  <a:lnTo>
                    <a:pt x="3003" y="8474"/>
                  </a:lnTo>
                  <a:lnTo>
                    <a:pt x="3370" y="8074"/>
                  </a:lnTo>
                  <a:lnTo>
                    <a:pt x="3771" y="7674"/>
                  </a:lnTo>
                  <a:close/>
                  <a:moveTo>
                    <a:pt x="1502" y="28959"/>
                  </a:moveTo>
                  <a:lnTo>
                    <a:pt x="2036" y="29126"/>
                  </a:lnTo>
                  <a:lnTo>
                    <a:pt x="2536" y="29193"/>
                  </a:lnTo>
                  <a:lnTo>
                    <a:pt x="3637" y="29326"/>
                  </a:lnTo>
                  <a:lnTo>
                    <a:pt x="4238" y="29359"/>
                  </a:lnTo>
                  <a:lnTo>
                    <a:pt x="4872" y="29359"/>
                  </a:lnTo>
                  <a:lnTo>
                    <a:pt x="4772" y="29760"/>
                  </a:lnTo>
                  <a:lnTo>
                    <a:pt x="4605" y="30160"/>
                  </a:lnTo>
                  <a:lnTo>
                    <a:pt x="4505" y="30093"/>
                  </a:lnTo>
                  <a:lnTo>
                    <a:pt x="4405" y="30060"/>
                  </a:lnTo>
                  <a:lnTo>
                    <a:pt x="4138" y="29993"/>
                  </a:lnTo>
                  <a:lnTo>
                    <a:pt x="3370" y="29960"/>
                  </a:lnTo>
                  <a:lnTo>
                    <a:pt x="2503" y="29826"/>
                  </a:lnTo>
                  <a:lnTo>
                    <a:pt x="1636" y="29660"/>
                  </a:lnTo>
                  <a:lnTo>
                    <a:pt x="1536" y="29660"/>
                  </a:lnTo>
                  <a:lnTo>
                    <a:pt x="1502" y="29326"/>
                  </a:lnTo>
                  <a:lnTo>
                    <a:pt x="1502" y="28959"/>
                  </a:lnTo>
                  <a:close/>
                  <a:moveTo>
                    <a:pt x="2503" y="0"/>
                  </a:moveTo>
                  <a:lnTo>
                    <a:pt x="2403" y="34"/>
                  </a:lnTo>
                  <a:lnTo>
                    <a:pt x="2336" y="67"/>
                  </a:lnTo>
                  <a:lnTo>
                    <a:pt x="2303" y="134"/>
                  </a:lnTo>
                  <a:lnTo>
                    <a:pt x="2303" y="234"/>
                  </a:lnTo>
                  <a:lnTo>
                    <a:pt x="2770" y="22353"/>
                  </a:lnTo>
                  <a:lnTo>
                    <a:pt x="2837" y="24922"/>
                  </a:lnTo>
                  <a:lnTo>
                    <a:pt x="1402" y="24855"/>
                  </a:lnTo>
                  <a:lnTo>
                    <a:pt x="835" y="24789"/>
                  </a:lnTo>
                  <a:lnTo>
                    <a:pt x="635" y="24822"/>
                  </a:lnTo>
                  <a:lnTo>
                    <a:pt x="401" y="24855"/>
                  </a:lnTo>
                  <a:lnTo>
                    <a:pt x="334" y="24889"/>
                  </a:lnTo>
                  <a:lnTo>
                    <a:pt x="234" y="24956"/>
                  </a:lnTo>
                  <a:lnTo>
                    <a:pt x="168" y="25022"/>
                  </a:lnTo>
                  <a:lnTo>
                    <a:pt x="134" y="25122"/>
                  </a:lnTo>
                  <a:lnTo>
                    <a:pt x="101" y="25356"/>
                  </a:lnTo>
                  <a:lnTo>
                    <a:pt x="68" y="25589"/>
                  </a:lnTo>
                  <a:lnTo>
                    <a:pt x="68" y="26090"/>
                  </a:lnTo>
                  <a:lnTo>
                    <a:pt x="1" y="27224"/>
                  </a:lnTo>
                  <a:lnTo>
                    <a:pt x="1" y="27524"/>
                  </a:lnTo>
                  <a:lnTo>
                    <a:pt x="68" y="27758"/>
                  </a:lnTo>
                  <a:lnTo>
                    <a:pt x="168" y="27991"/>
                  </a:lnTo>
                  <a:lnTo>
                    <a:pt x="301" y="28192"/>
                  </a:lnTo>
                  <a:lnTo>
                    <a:pt x="435" y="28358"/>
                  </a:lnTo>
                  <a:lnTo>
                    <a:pt x="635" y="28525"/>
                  </a:lnTo>
                  <a:lnTo>
                    <a:pt x="835" y="28659"/>
                  </a:lnTo>
                  <a:lnTo>
                    <a:pt x="1035" y="28792"/>
                  </a:lnTo>
                  <a:lnTo>
                    <a:pt x="1002" y="29159"/>
                  </a:lnTo>
                  <a:lnTo>
                    <a:pt x="1035" y="29526"/>
                  </a:lnTo>
                  <a:lnTo>
                    <a:pt x="1102" y="29893"/>
                  </a:lnTo>
                  <a:lnTo>
                    <a:pt x="1235" y="30227"/>
                  </a:lnTo>
                  <a:lnTo>
                    <a:pt x="1435" y="30560"/>
                  </a:lnTo>
                  <a:lnTo>
                    <a:pt x="1669" y="30827"/>
                  </a:lnTo>
                  <a:lnTo>
                    <a:pt x="1936" y="31094"/>
                  </a:lnTo>
                  <a:lnTo>
                    <a:pt x="2269" y="31294"/>
                  </a:lnTo>
                  <a:lnTo>
                    <a:pt x="2636" y="31428"/>
                  </a:lnTo>
                  <a:lnTo>
                    <a:pt x="3037" y="31528"/>
                  </a:lnTo>
                  <a:lnTo>
                    <a:pt x="3404" y="31561"/>
                  </a:lnTo>
                  <a:lnTo>
                    <a:pt x="3804" y="31495"/>
                  </a:lnTo>
                  <a:lnTo>
                    <a:pt x="4038" y="31428"/>
                  </a:lnTo>
                  <a:lnTo>
                    <a:pt x="4238" y="31361"/>
                  </a:lnTo>
                  <a:lnTo>
                    <a:pt x="4405" y="31228"/>
                  </a:lnTo>
                  <a:lnTo>
                    <a:pt x="4571" y="31094"/>
                  </a:lnTo>
                  <a:lnTo>
                    <a:pt x="4705" y="30961"/>
                  </a:lnTo>
                  <a:lnTo>
                    <a:pt x="4838" y="30794"/>
                  </a:lnTo>
                  <a:lnTo>
                    <a:pt x="5039" y="30394"/>
                  </a:lnTo>
                  <a:lnTo>
                    <a:pt x="5239" y="29860"/>
                  </a:lnTo>
                  <a:lnTo>
                    <a:pt x="5372" y="29293"/>
                  </a:lnTo>
                  <a:lnTo>
                    <a:pt x="5773" y="29159"/>
                  </a:lnTo>
                  <a:lnTo>
                    <a:pt x="5939" y="29059"/>
                  </a:lnTo>
                  <a:lnTo>
                    <a:pt x="6106" y="28959"/>
                  </a:lnTo>
                  <a:lnTo>
                    <a:pt x="6306" y="28826"/>
                  </a:lnTo>
                  <a:lnTo>
                    <a:pt x="6473" y="28659"/>
                  </a:lnTo>
                  <a:lnTo>
                    <a:pt x="6640" y="28459"/>
                  </a:lnTo>
                  <a:lnTo>
                    <a:pt x="6773" y="28258"/>
                  </a:lnTo>
                  <a:lnTo>
                    <a:pt x="6907" y="28025"/>
                  </a:lnTo>
                  <a:lnTo>
                    <a:pt x="7007" y="27791"/>
                  </a:lnTo>
                  <a:lnTo>
                    <a:pt x="7174" y="27291"/>
                  </a:lnTo>
                  <a:lnTo>
                    <a:pt x="7274" y="26690"/>
                  </a:lnTo>
                  <a:lnTo>
                    <a:pt x="7341" y="26357"/>
                  </a:lnTo>
                  <a:lnTo>
                    <a:pt x="7341" y="26023"/>
                  </a:lnTo>
                  <a:lnTo>
                    <a:pt x="7274" y="25723"/>
                  </a:lnTo>
                  <a:lnTo>
                    <a:pt x="7207" y="25556"/>
                  </a:lnTo>
                  <a:lnTo>
                    <a:pt x="7140" y="25456"/>
                  </a:lnTo>
                  <a:lnTo>
                    <a:pt x="7040" y="25356"/>
                  </a:lnTo>
                  <a:lnTo>
                    <a:pt x="6907" y="25256"/>
                  </a:lnTo>
                  <a:lnTo>
                    <a:pt x="6773" y="25189"/>
                  </a:lnTo>
                  <a:lnTo>
                    <a:pt x="6573" y="25156"/>
                  </a:lnTo>
                  <a:lnTo>
                    <a:pt x="6173" y="25122"/>
                  </a:lnTo>
                  <a:lnTo>
                    <a:pt x="5739" y="25089"/>
                  </a:lnTo>
                  <a:lnTo>
                    <a:pt x="4872" y="25056"/>
                  </a:lnTo>
                  <a:lnTo>
                    <a:pt x="4571" y="25022"/>
                  </a:lnTo>
                  <a:lnTo>
                    <a:pt x="4938" y="22887"/>
                  </a:lnTo>
                  <a:lnTo>
                    <a:pt x="5339" y="20752"/>
                  </a:lnTo>
                  <a:lnTo>
                    <a:pt x="5806" y="18617"/>
                  </a:lnTo>
                  <a:lnTo>
                    <a:pt x="6306" y="16481"/>
                  </a:lnTo>
                  <a:lnTo>
                    <a:pt x="6907" y="14380"/>
                  </a:lnTo>
                  <a:lnTo>
                    <a:pt x="7507" y="12311"/>
                  </a:lnTo>
                  <a:lnTo>
                    <a:pt x="8208" y="10243"/>
                  </a:lnTo>
                  <a:lnTo>
                    <a:pt x="8942" y="8174"/>
                  </a:lnTo>
                  <a:lnTo>
                    <a:pt x="9509" y="6740"/>
                  </a:lnTo>
                  <a:lnTo>
                    <a:pt x="10076" y="5338"/>
                  </a:lnTo>
                  <a:lnTo>
                    <a:pt x="10677" y="3904"/>
                  </a:lnTo>
                  <a:lnTo>
                    <a:pt x="11311" y="2503"/>
                  </a:lnTo>
                  <a:lnTo>
                    <a:pt x="11344" y="2402"/>
                  </a:lnTo>
                  <a:lnTo>
                    <a:pt x="11344" y="2336"/>
                  </a:lnTo>
                  <a:lnTo>
                    <a:pt x="11277" y="2236"/>
                  </a:lnTo>
                  <a:lnTo>
                    <a:pt x="11211" y="2202"/>
                  </a:lnTo>
                  <a:lnTo>
                    <a:pt x="11144" y="2169"/>
                  </a:lnTo>
                  <a:lnTo>
                    <a:pt x="11077" y="2169"/>
                  </a:lnTo>
                  <a:lnTo>
                    <a:pt x="10977" y="2202"/>
                  </a:lnTo>
                  <a:lnTo>
                    <a:pt x="10910" y="2269"/>
                  </a:lnTo>
                  <a:lnTo>
                    <a:pt x="10744" y="2436"/>
                  </a:lnTo>
                  <a:lnTo>
                    <a:pt x="10577" y="2569"/>
                  </a:lnTo>
                  <a:lnTo>
                    <a:pt x="10410" y="2669"/>
                  </a:lnTo>
                  <a:lnTo>
                    <a:pt x="10210" y="2736"/>
                  </a:lnTo>
                  <a:lnTo>
                    <a:pt x="10010" y="2803"/>
                  </a:lnTo>
                  <a:lnTo>
                    <a:pt x="9576" y="2803"/>
                  </a:lnTo>
                  <a:lnTo>
                    <a:pt x="9376" y="2736"/>
                  </a:lnTo>
                  <a:lnTo>
                    <a:pt x="9142" y="2603"/>
                  </a:lnTo>
                  <a:lnTo>
                    <a:pt x="8942" y="2469"/>
                  </a:lnTo>
                  <a:lnTo>
                    <a:pt x="8775" y="2269"/>
                  </a:lnTo>
                  <a:lnTo>
                    <a:pt x="8642" y="2035"/>
                  </a:lnTo>
                  <a:lnTo>
                    <a:pt x="8775" y="1869"/>
                  </a:lnTo>
                  <a:lnTo>
                    <a:pt x="8809" y="1769"/>
                  </a:lnTo>
                  <a:lnTo>
                    <a:pt x="8775" y="1702"/>
                  </a:lnTo>
                  <a:lnTo>
                    <a:pt x="8742" y="1635"/>
                  </a:lnTo>
                  <a:lnTo>
                    <a:pt x="8675" y="1568"/>
                  </a:lnTo>
                  <a:lnTo>
                    <a:pt x="8575" y="1535"/>
                  </a:lnTo>
                  <a:lnTo>
                    <a:pt x="8508" y="1535"/>
                  </a:lnTo>
                  <a:lnTo>
                    <a:pt x="8408" y="1568"/>
                  </a:lnTo>
                  <a:lnTo>
                    <a:pt x="8341" y="1635"/>
                  </a:lnTo>
                  <a:lnTo>
                    <a:pt x="8208" y="1835"/>
                  </a:lnTo>
                  <a:lnTo>
                    <a:pt x="8041" y="2035"/>
                  </a:lnTo>
                  <a:lnTo>
                    <a:pt x="7874" y="2202"/>
                  </a:lnTo>
                  <a:lnTo>
                    <a:pt x="7674" y="2369"/>
                  </a:lnTo>
                  <a:lnTo>
                    <a:pt x="7474" y="2469"/>
                  </a:lnTo>
                  <a:lnTo>
                    <a:pt x="7240" y="2536"/>
                  </a:lnTo>
                  <a:lnTo>
                    <a:pt x="7007" y="2569"/>
                  </a:lnTo>
                  <a:lnTo>
                    <a:pt x="6740" y="2536"/>
                  </a:lnTo>
                  <a:lnTo>
                    <a:pt x="6507" y="2469"/>
                  </a:lnTo>
                  <a:lnTo>
                    <a:pt x="6273" y="2336"/>
                  </a:lnTo>
                  <a:lnTo>
                    <a:pt x="6073" y="2202"/>
                  </a:lnTo>
                  <a:lnTo>
                    <a:pt x="5873" y="2069"/>
                  </a:lnTo>
                  <a:lnTo>
                    <a:pt x="5706" y="1902"/>
                  </a:lnTo>
                  <a:lnTo>
                    <a:pt x="5539" y="1702"/>
                  </a:lnTo>
                  <a:lnTo>
                    <a:pt x="5406" y="1468"/>
                  </a:lnTo>
                  <a:lnTo>
                    <a:pt x="5272" y="1268"/>
                  </a:lnTo>
                  <a:lnTo>
                    <a:pt x="5205" y="1168"/>
                  </a:lnTo>
                  <a:lnTo>
                    <a:pt x="5139" y="1135"/>
                  </a:lnTo>
                  <a:lnTo>
                    <a:pt x="5039" y="1135"/>
                  </a:lnTo>
                  <a:lnTo>
                    <a:pt x="4972" y="1168"/>
                  </a:lnTo>
                  <a:lnTo>
                    <a:pt x="4905" y="1235"/>
                  </a:lnTo>
                  <a:lnTo>
                    <a:pt x="4838" y="1301"/>
                  </a:lnTo>
                  <a:lnTo>
                    <a:pt x="4838" y="1402"/>
                  </a:lnTo>
                  <a:lnTo>
                    <a:pt x="4872" y="1502"/>
                  </a:lnTo>
                  <a:lnTo>
                    <a:pt x="4905" y="1568"/>
                  </a:lnTo>
                  <a:lnTo>
                    <a:pt x="4705" y="1735"/>
                  </a:lnTo>
                  <a:lnTo>
                    <a:pt x="4471" y="1835"/>
                  </a:lnTo>
                  <a:lnTo>
                    <a:pt x="4238" y="1902"/>
                  </a:lnTo>
                  <a:lnTo>
                    <a:pt x="4038" y="1902"/>
                  </a:lnTo>
                  <a:lnTo>
                    <a:pt x="3771" y="1769"/>
                  </a:lnTo>
                  <a:lnTo>
                    <a:pt x="3537" y="1635"/>
                  </a:lnTo>
                  <a:lnTo>
                    <a:pt x="3337" y="1435"/>
                  </a:lnTo>
                  <a:lnTo>
                    <a:pt x="3170" y="1201"/>
                  </a:lnTo>
                  <a:lnTo>
                    <a:pt x="3037" y="935"/>
                  </a:lnTo>
                  <a:lnTo>
                    <a:pt x="2937" y="701"/>
                  </a:lnTo>
                  <a:lnTo>
                    <a:pt x="2770" y="167"/>
                  </a:lnTo>
                  <a:lnTo>
                    <a:pt x="2737" y="67"/>
                  </a:lnTo>
                  <a:lnTo>
                    <a:pt x="2670" y="34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5;p33">
              <a:extLst>
                <a:ext uri="{FF2B5EF4-FFF2-40B4-BE49-F238E27FC236}">
                  <a16:creationId xmlns:a16="http://schemas.microsoft.com/office/drawing/2014/main" id="{02C6DE0E-C9AD-63FC-2F38-1D1CE37BC7AB}"/>
                </a:ext>
              </a:extLst>
            </p:cNvPr>
            <p:cNvSpPr/>
            <p:nvPr/>
          </p:nvSpPr>
          <p:spPr>
            <a:xfrm>
              <a:off x="2952150" y="3371675"/>
              <a:ext cx="71750" cy="20050"/>
            </a:xfrm>
            <a:custGeom>
              <a:avLst/>
              <a:gdLst/>
              <a:ahLst/>
              <a:cxnLst/>
              <a:rect l="l" t="t" r="r" b="b"/>
              <a:pathLst>
                <a:path w="2870" h="802" extrusionOk="0">
                  <a:moveTo>
                    <a:pt x="201" y="0"/>
                  </a:moveTo>
                  <a:lnTo>
                    <a:pt x="134" y="34"/>
                  </a:lnTo>
                  <a:lnTo>
                    <a:pt x="67" y="101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67" y="468"/>
                  </a:lnTo>
                  <a:lnTo>
                    <a:pt x="2570" y="801"/>
                  </a:lnTo>
                  <a:lnTo>
                    <a:pt x="2670" y="801"/>
                  </a:lnTo>
                  <a:lnTo>
                    <a:pt x="2770" y="768"/>
                  </a:lnTo>
                  <a:lnTo>
                    <a:pt x="2836" y="734"/>
                  </a:lnTo>
                  <a:lnTo>
                    <a:pt x="2870" y="634"/>
                  </a:lnTo>
                  <a:lnTo>
                    <a:pt x="2870" y="534"/>
                  </a:lnTo>
                  <a:lnTo>
                    <a:pt x="2836" y="468"/>
                  </a:lnTo>
                  <a:lnTo>
                    <a:pt x="2803" y="367"/>
                  </a:lnTo>
                  <a:lnTo>
                    <a:pt x="2703" y="3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6;p33">
              <a:extLst>
                <a:ext uri="{FF2B5EF4-FFF2-40B4-BE49-F238E27FC236}">
                  <a16:creationId xmlns:a16="http://schemas.microsoft.com/office/drawing/2014/main" id="{4DAC70A7-5B5C-364D-ABB8-C9ED2135453D}"/>
                </a:ext>
              </a:extLst>
            </p:cNvPr>
            <p:cNvSpPr/>
            <p:nvPr/>
          </p:nvSpPr>
          <p:spPr>
            <a:xfrm>
              <a:off x="2958825" y="3281600"/>
              <a:ext cx="67575" cy="26700"/>
            </a:xfrm>
            <a:custGeom>
              <a:avLst/>
              <a:gdLst/>
              <a:ahLst/>
              <a:cxnLst/>
              <a:rect l="l" t="t" r="r" b="b"/>
              <a:pathLst>
                <a:path w="2703" h="1068" extrusionOk="0">
                  <a:moveTo>
                    <a:pt x="167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1"/>
                  </a:lnTo>
                  <a:lnTo>
                    <a:pt x="1" y="267"/>
                  </a:lnTo>
                  <a:lnTo>
                    <a:pt x="1" y="367"/>
                  </a:lnTo>
                  <a:lnTo>
                    <a:pt x="67" y="434"/>
                  </a:lnTo>
                  <a:lnTo>
                    <a:pt x="167" y="467"/>
                  </a:lnTo>
                  <a:lnTo>
                    <a:pt x="2403" y="1068"/>
                  </a:lnTo>
                  <a:lnTo>
                    <a:pt x="2503" y="1068"/>
                  </a:lnTo>
                  <a:lnTo>
                    <a:pt x="2603" y="1035"/>
                  </a:lnTo>
                  <a:lnTo>
                    <a:pt x="2636" y="968"/>
                  </a:lnTo>
                  <a:lnTo>
                    <a:pt x="2703" y="868"/>
                  </a:lnTo>
                  <a:lnTo>
                    <a:pt x="2703" y="801"/>
                  </a:lnTo>
                  <a:lnTo>
                    <a:pt x="2670" y="701"/>
                  </a:lnTo>
                  <a:lnTo>
                    <a:pt x="2603" y="634"/>
                  </a:lnTo>
                  <a:lnTo>
                    <a:pt x="2536" y="601"/>
                  </a:lnTo>
                  <a:lnTo>
                    <a:pt x="2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7;p33">
              <a:extLst>
                <a:ext uri="{FF2B5EF4-FFF2-40B4-BE49-F238E27FC236}">
                  <a16:creationId xmlns:a16="http://schemas.microsoft.com/office/drawing/2014/main" id="{DD4F5AA1-3E0B-9254-365D-01428726E030}"/>
                </a:ext>
              </a:extLst>
            </p:cNvPr>
            <p:cNvSpPr/>
            <p:nvPr/>
          </p:nvSpPr>
          <p:spPr>
            <a:xfrm>
              <a:off x="2989675" y="3228225"/>
              <a:ext cx="45075" cy="30875"/>
            </a:xfrm>
            <a:custGeom>
              <a:avLst/>
              <a:gdLst/>
              <a:ahLst/>
              <a:cxnLst/>
              <a:rect l="l" t="t" r="r" b="b"/>
              <a:pathLst>
                <a:path w="1803" h="1235" extrusionOk="0">
                  <a:moveTo>
                    <a:pt x="168" y="0"/>
                  </a:moveTo>
                  <a:lnTo>
                    <a:pt x="101" y="33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436" y="1201"/>
                  </a:lnTo>
                  <a:lnTo>
                    <a:pt x="1502" y="1235"/>
                  </a:lnTo>
                  <a:lnTo>
                    <a:pt x="1602" y="1201"/>
                  </a:lnTo>
                  <a:lnTo>
                    <a:pt x="1702" y="1168"/>
                  </a:lnTo>
                  <a:lnTo>
                    <a:pt x="1769" y="1101"/>
                  </a:lnTo>
                  <a:lnTo>
                    <a:pt x="1803" y="1001"/>
                  </a:lnTo>
                  <a:lnTo>
                    <a:pt x="1769" y="934"/>
                  </a:lnTo>
                  <a:lnTo>
                    <a:pt x="1736" y="834"/>
                  </a:lnTo>
                  <a:lnTo>
                    <a:pt x="1669" y="7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8;p33">
              <a:extLst>
                <a:ext uri="{FF2B5EF4-FFF2-40B4-BE49-F238E27FC236}">
                  <a16:creationId xmlns:a16="http://schemas.microsoft.com/office/drawing/2014/main" id="{B90CC3F6-C555-8231-1EE9-E71A69D50D7F}"/>
                </a:ext>
              </a:extLst>
            </p:cNvPr>
            <p:cNvSpPr/>
            <p:nvPr/>
          </p:nvSpPr>
          <p:spPr>
            <a:xfrm>
              <a:off x="3024725" y="3194850"/>
              <a:ext cx="32550" cy="38400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34"/>
                  </a:lnTo>
                  <a:lnTo>
                    <a:pt x="67" y="401"/>
                  </a:lnTo>
                  <a:lnTo>
                    <a:pt x="901" y="1469"/>
                  </a:lnTo>
                  <a:lnTo>
                    <a:pt x="968" y="1535"/>
                  </a:lnTo>
                  <a:lnTo>
                    <a:pt x="1168" y="1535"/>
                  </a:lnTo>
                  <a:lnTo>
                    <a:pt x="1235" y="1469"/>
                  </a:lnTo>
                  <a:lnTo>
                    <a:pt x="1301" y="1402"/>
                  </a:lnTo>
                  <a:lnTo>
                    <a:pt x="1301" y="1302"/>
                  </a:lnTo>
                  <a:lnTo>
                    <a:pt x="1301" y="1235"/>
                  </a:lnTo>
                  <a:lnTo>
                    <a:pt x="1235" y="1135"/>
                  </a:lnTo>
                  <a:lnTo>
                    <a:pt x="401" y="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9;p33">
              <a:extLst>
                <a:ext uri="{FF2B5EF4-FFF2-40B4-BE49-F238E27FC236}">
                  <a16:creationId xmlns:a16="http://schemas.microsoft.com/office/drawing/2014/main" id="{95150B4D-9199-35AA-0190-E5FA7E01FB1E}"/>
                </a:ext>
              </a:extLst>
            </p:cNvPr>
            <p:cNvSpPr/>
            <p:nvPr/>
          </p:nvSpPr>
          <p:spPr>
            <a:xfrm>
              <a:off x="3149000" y="3144800"/>
              <a:ext cx="13350" cy="70100"/>
            </a:xfrm>
            <a:custGeom>
              <a:avLst/>
              <a:gdLst/>
              <a:ahLst/>
              <a:cxnLst/>
              <a:rect l="l" t="t" r="r" b="b"/>
              <a:pathLst>
                <a:path w="534" h="2804" extrusionOk="0">
                  <a:moveTo>
                    <a:pt x="167" y="1"/>
                  </a:move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67" y="802"/>
                  </a:lnTo>
                  <a:lnTo>
                    <a:pt x="67" y="1402"/>
                  </a:lnTo>
                  <a:lnTo>
                    <a:pt x="34" y="1969"/>
                  </a:lnTo>
                  <a:lnTo>
                    <a:pt x="0" y="2570"/>
                  </a:lnTo>
                  <a:lnTo>
                    <a:pt x="0" y="2637"/>
                  </a:lnTo>
                  <a:lnTo>
                    <a:pt x="67" y="2737"/>
                  </a:lnTo>
                  <a:lnTo>
                    <a:pt x="134" y="2770"/>
                  </a:lnTo>
                  <a:lnTo>
                    <a:pt x="234" y="2803"/>
                  </a:lnTo>
                  <a:lnTo>
                    <a:pt x="334" y="2770"/>
                  </a:lnTo>
                  <a:lnTo>
                    <a:pt x="401" y="2737"/>
                  </a:lnTo>
                  <a:lnTo>
                    <a:pt x="467" y="2637"/>
                  </a:lnTo>
                  <a:lnTo>
                    <a:pt x="467" y="2570"/>
                  </a:lnTo>
                  <a:lnTo>
                    <a:pt x="534" y="1969"/>
                  </a:lnTo>
                  <a:lnTo>
                    <a:pt x="534" y="1402"/>
                  </a:lnTo>
                  <a:lnTo>
                    <a:pt x="534" y="802"/>
                  </a:lnTo>
                  <a:lnTo>
                    <a:pt x="501" y="234"/>
                  </a:lnTo>
                  <a:lnTo>
                    <a:pt x="467" y="134"/>
                  </a:lnTo>
                  <a:lnTo>
                    <a:pt x="401" y="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0;p33">
              <a:extLst>
                <a:ext uri="{FF2B5EF4-FFF2-40B4-BE49-F238E27FC236}">
                  <a16:creationId xmlns:a16="http://schemas.microsoft.com/office/drawing/2014/main" id="{0DCB645C-C2B2-29AD-48EB-8C7D939E9FEF}"/>
                </a:ext>
              </a:extLst>
            </p:cNvPr>
            <p:cNvSpPr/>
            <p:nvPr/>
          </p:nvSpPr>
          <p:spPr>
            <a:xfrm>
              <a:off x="3194875" y="3159000"/>
              <a:ext cx="15875" cy="57575"/>
            </a:xfrm>
            <a:custGeom>
              <a:avLst/>
              <a:gdLst/>
              <a:ahLst/>
              <a:cxnLst/>
              <a:rect l="l" t="t" r="r" b="b"/>
              <a:pathLst>
                <a:path w="635" h="2303" extrusionOk="0">
                  <a:moveTo>
                    <a:pt x="367" y="0"/>
                  </a:moveTo>
                  <a:lnTo>
                    <a:pt x="300" y="33"/>
                  </a:lnTo>
                  <a:lnTo>
                    <a:pt x="234" y="100"/>
                  </a:lnTo>
                  <a:lnTo>
                    <a:pt x="167" y="200"/>
                  </a:lnTo>
                  <a:lnTo>
                    <a:pt x="67" y="1134"/>
                  </a:lnTo>
                  <a:lnTo>
                    <a:pt x="0" y="2069"/>
                  </a:lnTo>
                  <a:lnTo>
                    <a:pt x="0" y="2169"/>
                  </a:lnTo>
                  <a:lnTo>
                    <a:pt x="67" y="2235"/>
                  </a:lnTo>
                  <a:lnTo>
                    <a:pt x="134" y="2302"/>
                  </a:lnTo>
                  <a:lnTo>
                    <a:pt x="334" y="2302"/>
                  </a:lnTo>
                  <a:lnTo>
                    <a:pt x="400" y="2235"/>
                  </a:lnTo>
                  <a:lnTo>
                    <a:pt x="467" y="2169"/>
                  </a:lnTo>
                  <a:lnTo>
                    <a:pt x="467" y="2069"/>
                  </a:lnTo>
                  <a:lnTo>
                    <a:pt x="534" y="1201"/>
                  </a:lnTo>
                  <a:lnTo>
                    <a:pt x="634" y="300"/>
                  </a:lnTo>
                  <a:lnTo>
                    <a:pt x="634" y="200"/>
                  </a:lnTo>
                  <a:lnTo>
                    <a:pt x="634" y="133"/>
                  </a:lnTo>
                  <a:lnTo>
                    <a:pt x="567" y="6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1;p33">
              <a:extLst>
                <a:ext uri="{FF2B5EF4-FFF2-40B4-BE49-F238E27FC236}">
                  <a16:creationId xmlns:a16="http://schemas.microsoft.com/office/drawing/2014/main" id="{F0072C4A-BCCA-F674-ED57-1FDB99049535}"/>
                </a:ext>
              </a:extLst>
            </p:cNvPr>
            <p:cNvSpPr/>
            <p:nvPr/>
          </p:nvSpPr>
          <p:spPr>
            <a:xfrm>
              <a:off x="3252425" y="3179850"/>
              <a:ext cx="29200" cy="45050"/>
            </a:xfrm>
            <a:custGeom>
              <a:avLst/>
              <a:gdLst/>
              <a:ahLst/>
              <a:cxnLst/>
              <a:rect l="l" t="t" r="r" b="b"/>
              <a:pathLst>
                <a:path w="1168" h="1802" extrusionOk="0">
                  <a:moveTo>
                    <a:pt x="868" y="0"/>
                  </a:moveTo>
                  <a:lnTo>
                    <a:pt x="767" y="67"/>
                  </a:lnTo>
                  <a:lnTo>
                    <a:pt x="734" y="134"/>
                  </a:lnTo>
                  <a:lnTo>
                    <a:pt x="34" y="1435"/>
                  </a:lnTo>
                  <a:lnTo>
                    <a:pt x="0" y="1535"/>
                  </a:lnTo>
                  <a:lnTo>
                    <a:pt x="0" y="1635"/>
                  </a:lnTo>
                  <a:lnTo>
                    <a:pt x="67" y="1702"/>
                  </a:lnTo>
                  <a:lnTo>
                    <a:pt x="134" y="1768"/>
                  </a:lnTo>
                  <a:lnTo>
                    <a:pt x="200" y="1802"/>
                  </a:lnTo>
                  <a:lnTo>
                    <a:pt x="300" y="1802"/>
                  </a:lnTo>
                  <a:lnTo>
                    <a:pt x="401" y="1768"/>
                  </a:lnTo>
                  <a:lnTo>
                    <a:pt x="467" y="1668"/>
                  </a:lnTo>
                  <a:lnTo>
                    <a:pt x="1134" y="367"/>
                  </a:lnTo>
                  <a:lnTo>
                    <a:pt x="1168" y="267"/>
                  </a:lnTo>
                  <a:lnTo>
                    <a:pt x="1168" y="167"/>
                  </a:lnTo>
                  <a:lnTo>
                    <a:pt x="1134" y="100"/>
                  </a:lnTo>
                  <a:lnTo>
                    <a:pt x="1034" y="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2;p33">
              <a:extLst>
                <a:ext uri="{FF2B5EF4-FFF2-40B4-BE49-F238E27FC236}">
                  <a16:creationId xmlns:a16="http://schemas.microsoft.com/office/drawing/2014/main" id="{2AE6E6E4-E2D3-DE8B-97D0-7926FA02A310}"/>
                </a:ext>
              </a:extLst>
            </p:cNvPr>
            <p:cNvSpPr/>
            <p:nvPr/>
          </p:nvSpPr>
          <p:spPr>
            <a:xfrm>
              <a:off x="3352500" y="3254900"/>
              <a:ext cx="28375" cy="25875"/>
            </a:xfrm>
            <a:custGeom>
              <a:avLst/>
              <a:gdLst/>
              <a:ahLst/>
              <a:cxnLst/>
              <a:rect l="l" t="t" r="r" b="b"/>
              <a:pathLst>
                <a:path w="1135" h="1035" extrusionOk="0">
                  <a:moveTo>
                    <a:pt x="835" y="1"/>
                  </a:moveTo>
                  <a:lnTo>
                    <a:pt x="735" y="67"/>
                  </a:lnTo>
                  <a:lnTo>
                    <a:pt x="67" y="635"/>
                  </a:lnTo>
                  <a:lnTo>
                    <a:pt x="34" y="701"/>
                  </a:lnTo>
                  <a:lnTo>
                    <a:pt x="1" y="801"/>
                  </a:lnTo>
                  <a:lnTo>
                    <a:pt x="34" y="902"/>
                  </a:lnTo>
                  <a:lnTo>
                    <a:pt x="67" y="968"/>
                  </a:lnTo>
                  <a:lnTo>
                    <a:pt x="167" y="1035"/>
                  </a:lnTo>
                  <a:lnTo>
                    <a:pt x="334" y="1035"/>
                  </a:lnTo>
                  <a:lnTo>
                    <a:pt x="401" y="968"/>
                  </a:lnTo>
                  <a:lnTo>
                    <a:pt x="1068" y="401"/>
                  </a:lnTo>
                  <a:lnTo>
                    <a:pt x="1135" y="334"/>
                  </a:lnTo>
                  <a:lnTo>
                    <a:pt x="1135" y="234"/>
                  </a:lnTo>
                  <a:lnTo>
                    <a:pt x="1135" y="134"/>
                  </a:lnTo>
                  <a:lnTo>
                    <a:pt x="1068" y="67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3;p33">
              <a:extLst>
                <a:ext uri="{FF2B5EF4-FFF2-40B4-BE49-F238E27FC236}">
                  <a16:creationId xmlns:a16="http://schemas.microsoft.com/office/drawing/2014/main" id="{78A893E5-959E-A3B9-E86E-681B923E19C2}"/>
                </a:ext>
              </a:extLst>
            </p:cNvPr>
            <p:cNvSpPr/>
            <p:nvPr/>
          </p:nvSpPr>
          <p:spPr>
            <a:xfrm>
              <a:off x="3327475" y="3354150"/>
              <a:ext cx="39225" cy="15875"/>
            </a:xfrm>
            <a:custGeom>
              <a:avLst/>
              <a:gdLst/>
              <a:ahLst/>
              <a:cxnLst/>
              <a:rect l="l" t="t" r="r" b="b"/>
              <a:pathLst>
                <a:path w="1569" h="635" extrusionOk="0">
                  <a:moveTo>
                    <a:pt x="234" y="1"/>
                  </a:moveTo>
                  <a:lnTo>
                    <a:pt x="134" y="34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1" y="268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201" y="468"/>
                  </a:lnTo>
                  <a:lnTo>
                    <a:pt x="1269" y="635"/>
                  </a:lnTo>
                  <a:lnTo>
                    <a:pt x="1369" y="635"/>
                  </a:lnTo>
                  <a:lnTo>
                    <a:pt x="1435" y="601"/>
                  </a:lnTo>
                  <a:lnTo>
                    <a:pt x="1502" y="568"/>
                  </a:lnTo>
                  <a:lnTo>
                    <a:pt x="1569" y="468"/>
                  </a:lnTo>
                  <a:lnTo>
                    <a:pt x="1569" y="368"/>
                  </a:lnTo>
                  <a:lnTo>
                    <a:pt x="1535" y="301"/>
                  </a:lnTo>
                  <a:lnTo>
                    <a:pt x="1469" y="201"/>
                  </a:lnTo>
                  <a:lnTo>
                    <a:pt x="1402" y="16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4;p33">
              <a:extLst>
                <a:ext uri="{FF2B5EF4-FFF2-40B4-BE49-F238E27FC236}">
                  <a16:creationId xmlns:a16="http://schemas.microsoft.com/office/drawing/2014/main" id="{27821102-5EA2-0C46-F3F8-EB6A45F3580E}"/>
                </a:ext>
              </a:extLst>
            </p:cNvPr>
            <p:cNvSpPr/>
            <p:nvPr/>
          </p:nvSpPr>
          <p:spPr>
            <a:xfrm>
              <a:off x="3300800" y="3433400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200" y="0"/>
                  </a:moveTo>
                  <a:lnTo>
                    <a:pt x="100" y="34"/>
                  </a:lnTo>
                  <a:lnTo>
                    <a:pt x="34" y="100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67"/>
                  </a:lnTo>
                  <a:lnTo>
                    <a:pt x="100" y="434"/>
                  </a:lnTo>
                  <a:lnTo>
                    <a:pt x="167" y="467"/>
                  </a:lnTo>
                  <a:lnTo>
                    <a:pt x="1902" y="868"/>
                  </a:lnTo>
                  <a:lnTo>
                    <a:pt x="2102" y="868"/>
                  </a:lnTo>
                  <a:lnTo>
                    <a:pt x="2169" y="801"/>
                  </a:lnTo>
                  <a:lnTo>
                    <a:pt x="2202" y="701"/>
                  </a:lnTo>
                  <a:lnTo>
                    <a:pt x="2202" y="601"/>
                  </a:lnTo>
                  <a:lnTo>
                    <a:pt x="2202" y="534"/>
                  </a:lnTo>
                  <a:lnTo>
                    <a:pt x="2135" y="467"/>
                  </a:lnTo>
                  <a:lnTo>
                    <a:pt x="2035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icity Supplier Business Plan by Slidesgo">
  <a:themeElements>
    <a:clrScheme name="Simple Light">
      <a:dk1>
        <a:srgbClr val="000000"/>
      </a:dk1>
      <a:lt1>
        <a:srgbClr val="FFECD6"/>
      </a:lt1>
      <a:dk2>
        <a:srgbClr val="FFFFFF"/>
      </a:dk2>
      <a:lt2>
        <a:srgbClr val="E5744C"/>
      </a:lt2>
      <a:accent1>
        <a:srgbClr val="98E5CB"/>
      </a:accent1>
      <a:accent2>
        <a:srgbClr val="F4DF4A"/>
      </a:accent2>
      <a:accent3>
        <a:srgbClr val="B1DEFD"/>
      </a:accent3>
      <a:accent4>
        <a:srgbClr val="FFFFFF"/>
      </a:accent4>
      <a:accent5>
        <a:srgbClr val="FFFFFF"/>
      </a:accent5>
      <a:accent6>
        <a:srgbClr val="000000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746</Words>
  <Application>Microsoft Office PowerPoint</Application>
  <PresentationFormat>‫הצגה על המסך (16:9)</PresentationFormat>
  <Paragraphs>134</Paragraphs>
  <Slides>18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7" baseType="lpstr">
      <vt:lpstr>Josefin Sans</vt:lpstr>
      <vt:lpstr>Fira Sans Extra Condensed Medium</vt:lpstr>
      <vt:lpstr>Arial</vt:lpstr>
      <vt:lpstr>Wingdings</vt:lpstr>
      <vt:lpstr>Montserrat SemiBold</vt:lpstr>
      <vt:lpstr>Hammersmith One</vt:lpstr>
      <vt:lpstr>Lato</vt:lpstr>
      <vt:lpstr>Open Sans</vt:lpstr>
      <vt:lpstr>Electricity Supplier Business Plan by Slidesgo</vt:lpstr>
      <vt:lpstr>FINAL PROJECT</vt:lpstr>
      <vt:lpstr>ABOUT OUR PROJECT</vt:lpstr>
      <vt:lpstr>RESEARCH QUESTIONS</vt:lpstr>
      <vt:lpstr>מצגת של PowerPoint‏</vt:lpstr>
      <vt:lpstr>DATA PREPARATION</vt:lpstr>
      <vt:lpstr>מצגת של PowerPoint‏</vt:lpstr>
      <vt:lpstr>מצגת של PowerPoint‏</vt:lpstr>
      <vt:lpstr>מצגת של PowerPoint‏</vt:lpstr>
      <vt:lpstr>T-Test</vt:lpstr>
      <vt:lpstr>T-Test</vt:lpstr>
      <vt:lpstr>We made sure that the accurate algorithms could predict well </vt:lpstr>
      <vt:lpstr>מצגת של PowerPoint‏</vt:lpstr>
      <vt:lpstr>מצגת של PowerPoint‏</vt:lpstr>
      <vt:lpstr>מצגת של PowerPoint‏</vt:lpstr>
      <vt:lpstr>We made sure that the accurate algorithms could predict well </vt:lpstr>
      <vt:lpstr>IMPORTANCE</vt:lpstr>
      <vt:lpstr>CONCLUSIONS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PROJACT</dc:title>
  <cp:lastModifiedBy>עמרי ביטון</cp:lastModifiedBy>
  <cp:revision>2</cp:revision>
  <dcterms:modified xsi:type="dcterms:W3CDTF">2022-07-09T17:00:19Z</dcterms:modified>
</cp:coreProperties>
</file>