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qYLpG4ioCkqEza1x9uQuL1z1Ea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2F2413-4CFD-482A-9383-5CB916B0F973}">
  <a:tblStyle styleId="{2C2F2413-4CFD-482A-9383-5CB916B0F973}" styleName="Table_0">
    <a:wholeTbl>
      <a:tcTxStyle b="off" i="off">
        <a:font>
          <a:latin typeface="Avenir Next LT Pro"/>
          <a:ea typeface="Avenir Next LT Pro"/>
          <a:cs typeface="Avenir Next LT Pr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7E9"/>
          </a:solidFill>
        </a:fill>
      </a:tcStyle>
    </a:wholeTbl>
    <a:band1H>
      <a:tcTxStyle/>
      <a:tcStyle>
        <a:tcBdr/>
        <a:fill>
          <a:solidFill>
            <a:srgbClr val="E0CBCF"/>
          </a:solidFill>
        </a:fill>
      </a:tcStyle>
    </a:band1H>
    <a:band2H>
      <a:tcTxStyle/>
      <a:tcStyle>
        <a:tcBdr/>
      </a:tcStyle>
    </a:band2H>
    <a:band1V>
      <a:tcTxStyle/>
      <a:tcStyle>
        <a:tcBdr/>
        <a:fill>
          <a:solidFill>
            <a:srgbClr val="E0CBCF"/>
          </a:solidFill>
        </a:fill>
      </a:tcStyle>
    </a:band1V>
    <a:band2V>
      <a:tcTxStyle/>
      <a:tcStyle>
        <a:tcBdr/>
      </a:tcStyle>
    </a:band2V>
    <a:lastCol>
      <a:tcTxStyle b="on" i="off">
        <a:font>
          <a:latin typeface="Avenir Next LT Pro"/>
          <a:ea typeface="Avenir Next LT Pro"/>
          <a:cs typeface="Avenir Next LT Pro"/>
        </a:font>
        <a:schemeClr val="lt1"/>
      </a:tcTxStyle>
      <a:tcStyle>
        <a:tcBdr/>
        <a:fill>
          <a:solidFill>
            <a:schemeClr val="accent1"/>
          </a:solidFill>
        </a:fill>
      </a:tcStyle>
    </a:lastCol>
    <a:firstCol>
      <a:tcTxStyle b="on" i="off">
        <a:font>
          <a:latin typeface="Avenir Next LT Pro"/>
          <a:ea typeface="Avenir Next LT Pro"/>
          <a:cs typeface="Avenir Next LT Pro"/>
        </a:font>
        <a:schemeClr val="lt1"/>
      </a:tcTxStyle>
      <a:tcStyle>
        <a:tcBdr/>
        <a:fill>
          <a:solidFill>
            <a:schemeClr val="accent1"/>
          </a:solidFill>
        </a:fill>
      </a:tcStyle>
    </a:firstCol>
    <a:lastRow>
      <a:tcTxStyle b="on" i="off">
        <a:font>
          <a:latin typeface="Avenir Next LT Pro"/>
          <a:ea typeface="Avenir Next LT Pro"/>
          <a:cs typeface="Avenir Next LT Pro"/>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venir Next LT Pro"/>
          <a:ea typeface="Avenir Next LT Pro"/>
          <a:cs typeface="Avenir Next LT Pro"/>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b3718f1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b3718f1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lt1"/>
              </a:buClr>
              <a:buSzPts val="4400"/>
              <a:buFont typeface="Avenir"/>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110000"/>
              </a:lnSpc>
              <a:spcBef>
                <a:spcPts val="1000"/>
              </a:spcBef>
              <a:spcAft>
                <a:spcPts val="0"/>
              </a:spcAft>
              <a:buSzPts val="2000"/>
              <a:buNone/>
              <a:defRPr sz="2000">
                <a:latin typeface="Avenir"/>
                <a:ea typeface="Avenir"/>
                <a:cs typeface="Avenir"/>
                <a:sym typeface="Avenir"/>
              </a:defRPr>
            </a:lvl1pPr>
            <a:lvl2pPr lvl="1" algn="ctr">
              <a:lnSpc>
                <a:spcPct val="110000"/>
              </a:lnSpc>
              <a:spcBef>
                <a:spcPts val="500"/>
              </a:spcBef>
              <a:spcAft>
                <a:spcPts val="0"/>
              </a:spcAft>
              <a:buSzPts val="2000"/>
              <a:buNone/>
              <a:defRPr sz="2000"/>
            </a:lvl2pPr>
            <a:lvl3pPr lvl="2" algn="ctr">
              <a:lnSpc>
                <a:spcPct val="110000"/>
              </a:lnSpc>
              <a:spcBef>
                <a:spcPts val="500"/>
              </a:spcBef>
              <a:spcAft>
                <a:spcPts val="0"/>
              </a:spcAft>
              <a:buSzPts val="1800"/>
              <a:buNone/>
              <a:defRPr sz="1800"/>
            </a:lvl3pPr>
            <a:lvl4pPr lvl="3" algn="ctr">
              <a:lnSpc>
                <a:spcPct val="110000"/>
              </a:lnSpc>
              <a:spcBef>
                <a:spcPts val="500"/>
              </a:spcBef>
              <a:spcAft>
                <a:spcPts val="0"/>
              </a:spcAft>
              <a:buSzPts val="1600"/>
              <a:buNone/>
              <a:defRPr sz="1600"/>
            </a:lvl4pPr>
            <a:lvl5pPr lvl="4" algn="ctr">
              <a:lnSpc>
                <a:spcPct val="11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 name="Google Shape;16;p17"/>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7"/>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7"/>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chemeClr val="lt1"/>
                </a:solidFill>
                <a:latin typeface="Avenir"/>
                <a:ea typeface="Avenir"/>
                <a:cs typeface="Avenir"/>
                <a:sym typeface="Avenir"/>
              </a:defRPr>
            </a:lvl1pPr>
            <a:lvl2pPr marL="0" lvl="1" indent="0" algn="r">
              <a:spcBef>
                <a:spcPts val="0"/>
              </a:spcBef>
              <a:buNone/>
              <a:defRPr sz="900" b="0" i="0" u="none" strike="noStrike" cap="none">
                <a:solidFill>
                  <a:schemeClr val="lt1"/>
                </a:solidFill>
                <a:latin typeface="Avenir"/>
                <a:ea typeface="Avenir"/>
                <a:cs typeface="Avenir"/>
                <a:sym typeface="Avenir"/>
              </a:defRPr>
            </a:lvl2pPr>
            <a:lvl3pPr marL="0" lvl="2" indent="0" algn="r">
              <a:spcBef>
                <a:spcPts val="0"/>
              </a:spcBef>
              <a:buNone/>
              <a:defRPr sz="900" b="0" i="0" u="none" strike="noStrike" cap="none">
                <a:solidFill>
                  <a:schemeClr val="lt1"/>
                </a:solidFill>
                <a:latin typeface="Avenir"/>
                <a:ea typeface="Avenir"/>
                <a:cs typeface="Avenir"/>
                <a:sym typeface="Avenir"/>
              </a:defRPr>
            </a:lvl3pPr>
            <a:lvl4pPr marL="0" lvl="3" indent="0" algn="r">
              <a:spcBef>
                <a:spcPts val="0"/>
              </a:spcBef>
              <a:buNone/>
              <a:defRPr sz="900" b="0" i="0" u="none" strike="noStrike" cap="none">
                <a:solidFill>
                  <a:schemeClr val="lt1"/>
                </a:solidFill>
                <a:latin typeface="Avenir"/>
                <a:ea typeface="Avenir"/>
                <a:cs typeface="Avenir"/>
                <a:sym typeface="Avenir"/>
              </a:defRPr>
            </a:lvl4pPr>
            <a:lvl5pPr marL="0" lvl="4" indent="0" algn="r">
              <a:spcBef>
                <a:spcPts val="0"/>
              </a:spcBef>
              <a:buNone/>
              <a:defRPr sz="900" b="0" i="0" u="none" strike="noStrike" cap="none">
                <a:solidFill>
                  <a:schemeClr val="lt1"/>
                </a:solidFill>
                <a:latin typeface="Avenir"/>
                <a:ea typeface="Avenir"/>
                <a:cs typeface="Avenir"/>
                <a:sym typeface="Avenir"/>
              </a:defRPr>
            </a:lvl5pPr>
            <a:lvl6pPr marL="0" lvl="5" indent="0" algn="r">
              <a:spcBef>
                <a:spcPts val="0"/>
              </a:spcBef>
              <a:buNone/>
              <a:defRPr sz="900" b="0" i="0" u="none" strike="noStrike" cap="none">
                <a:solidFill>
                  <a:schemeClr val="lt1"/>
                </a:solidFill>
                <a:latin typeface="Avenir"/>
                <a:ea typeface="Avenir"/>
                <a:cs typeface="Avenir"/>
                <a:sym typeface="Avenir"/>
              </a:defRPr>
            </a:lvl6pPr>
            <a:lvl7pPr marL="0" lvl="6" indent="0" algn="r">
              <a:spcBef>
                <a:spcPts val="0"/>
              </a:spcBef>
              <a:buNone/>
              <a:defRPr sz="900" b="0" i="0" u="none" strike="noStrike" cap="none">
                <a:solidFill>
                  <a:schemeClr val="lt1"/>
                </a:solidFill>
                <a:latin typeface="Avenir"/>
                <a:ea typeface="Avenir"/>
                <a:cs typeface="Avenir"/>
                <a:sym typeface="Avenir"/>
              </a:defRPr>
            </a:lvl7pPr>
            <a:lvl8pPr marL="0" lvl="7" indent="0" algn="r">
              <a:spcBef>
                <a:spcPts val="0"/>
              </a:spcBef>
              <a:buNone/>
              <a:defRPr sz="900" b="0" i="0" u="none" strike="noStrike" cap="none">
                <a:solidFill>
                  <a:schemeClr val="lt1"/>
                </a:solidFill>
                <a:latin typeface="Avenir"/>
                <a:ea typeface="Avenir"/>
                <a:cs typeface="Avenir"/>
                <a:sym typeface="Avenir"/>
              </a:defRPr>
            </a:lvl8pPr>
            <a:lvl9pPr marL="0" lvl="8" indent="0" algn="r">
              <a:spcBef>
                <a:spcPts val="0"/>
              </a:spcBef>
              <a:buNone/>
              <a:defRPr sz="9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26"/>
          <p:cNvSpPr txBox="1">
            <a:spLocks noGrp="1"/>
          </p:cNvSpPr>
          <p:nvPr>
            <p:ph type="title"/>
          </p:nvPr>
        </p:nvSpPr>
        <p:spPr>
          <a:xfrm>
            <a:off x="838200" y="425450"/>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6"/>
          <p:cNvSpPr txBox="1">
            <a:spLocks noGrp="1"/>
          </p:cNvSpPr>
          <p:nvPr>
            <p:ph type="body" idx="1"/>
          </p:nvPr>
        </p:nvSpPr>
        <p:spPr>
          <a:xfrm rot="5400000">
            <a:off x="3998119" y="-1210468"/>
            <a:ext cx="4195763"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26"/>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6"/>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6"/>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7"/>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7"/>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7"/>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18"/>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8"/>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8"/>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9"/>
          <p:cNvSpPr txBox="1">
            <a:spLocks noGrp="1"/>
          </p:cNvSpPr>
          <p:nvPr>
            <p:ph type="title"/>
          </p:nvPr>
        </p:nvSpPr>
        <p:spPr>
          <a:xfrm>
            <a:off x="838200" y="365760"/>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9"/>
          <p:cNvSpPr txBox="1">
            <a:spLocks noGrp="1"/>
          </p:cNvSpPr>
          <p:nvPr>
            <p:ph type="body" idx="1"/>
          </p:nvPr>
        </p:nvSpPr>
        <p:spPr>
          <a:xfrm>
            <a:off x="838200" y="1949450"/>
            <a:ext cx="10515600" cy="4195763"/>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9"/>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9"/>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9"/>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4400"/>
              <a:buFont typeface="Avenir"/>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SzPts val="2400"/>
              <a:buNone/>
              <a:defRPr sz="2400">
                <a:solidFill>
                  <a:schemeClr val="lt1"/>
                </a:solidFill>
              </a:defRPr>
            </a:lvl1pPr>
            <a:lvl2pPr marL="914400" lvl="1" indent="-228600" algn="l">
              <a:lnSpc>
                <a:spcPct val="110000"/>
              </a:lnSpc>
              <a:spcBef>
                <a:spcPts val="500"/>
              </a:spcBef>
              <a:spcAft>
                <a:spcPts val="0"/>
              </a:spcAft>
              <a:buSzPts val="2000"/>
              <a:buNone/>
              <a:defRPr sz="2000">
                <a:solidFill>
                  <a:srgbClr val="888888"/>
                </a:solidFill>
              </a:defRPr>
            </a:lvl2pPr>
            <a:lvl3pPr marL="1371600" lvl="2" indent="-228600" algn="l">
              <a:lnSpc>
                <a:spcPct val="110000"/>
              </a:lnSpc>
              <a:spcBef>
                <a:spcPts val="500"/>
              </a:spcBef>
              <a:spcAft>
                <a:spcPts val="0"/>
              </a:spcAft>
              <a:buSzPts val="1800"/>
              <a:buNone/>
              <a:defRPr sz="1800">
                <a:solidFill>
                  <a:srgbClr val="888888"/>
                </a:solidFill>
              </a:defRPr>
            </a:lvl3pPr>
            <a:lvl4pPr marL="1828800" lvl="3" indent="-228600" algn="l">
              <a:lnSpc>
                <a:spcPct val="110000"/>
              </a:lnSpc>
              <a:spcBef>
                <a:spcPts val="500"/>
              </a:spcBef>
              <a:spcAft>
                <a:spcPts val="0"/>
              </a:spcAft>
              <a:buSzPts val="1600"/>
              <a:buNone/>
              <a:defRPr sz="1600">
                <a:solidFill>
                  <a:srgbClr val="888888"/>
                </a:solidFill>
              </a:defRPr>
            </a:lvl4pPr>
            <a:lvl5pPr marL="2286000" lvl="4" indent="-228600" algn="l">
              <a:lnSpc>
                <a:spcPct val="110000"/>
              </a:lnSpc>
              <a:spcBef>
                <a:spcPts val="5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2" name="Google Shape;32;p20"/>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0"/>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0"/>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21"/>
          <p:cNvSpPr txBox="1">
            <a:spLocks noGrp="1"/>
          </p:cNvSpPr>
          <p:nvPr>
            <p:ph type="title"/>
          </p:nvPr>
        </p:nvSpPr>
        <p:spPr>
          <a:xfrm>
            <a:off x="838200" y="365760"/>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1"/>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1"/>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1"/>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2"/>
          <p:cNvSpPr txBox="1">
            <a:spLocks noGrp="1"/>
          </p:cNvSpPr>
          <p:nvPr>
            <p:ph type="body" idx="1"/>
          </p:nvPr>
        </p:nvSpPr>
        <p:spPr>
          <a:xfrm>
            <a:off x="839788" y="1752600"/>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2400"/>
              <a:buNone/>
              <a:defRPr sz="2400" b="1"/>
            </a:lvl1pPr>
            <a:lvl2pPr marL="914400" lvl="1" indent="-228600" algn="l">
              <a:lnSpc>
                <a:spcPct val="110000"/>
              </a:lnSpc>
              <a:spcBef>
                <a:spcPts val="500"/>
              </a:spcBef>
              <a:spcAft>
                <a:spcPts val="0"/>
              </a:spcAft>
              <a:buSzPts val="2000"/>
              <a:buNone/>
              <a:defRPr sz="2000" b="1"/>
            </a:lvl2pPr>
            <a:lvl3pPr marL="1371600" lvl="2" indent="-228600" algn="l">
              <a:lnSpc>
                <a:spcPct val="110000"/>
              </a:lnSpc>
              <a:spcBef>
                <a:spcPts val="500"/>
              </a:spcBef>
              <a:spcAft>
                <a:spcPts val="0"/>
              </a:spcAft>
              <a:buSzPts val="1800"/>
              <a:buNone/>
              <a:defRPr sz="1800" b="1"/>
            </a:lvl3pPr>
            <a:lvl4pPr marL="1828800" lvl="3" indent="-228600" algn="l">
              <a:lnSpc>
                <a:spcPct val="110000"/>
              </a:lnSpc>
              <a:spcBef>
                <a:spcPts val="500"/>
              </a:spcBef>
              <a:spcAft>
                <a:spcPts val="0"/>
              </a:spcAft>
              <a:buSzPts val="1600"/>
              <a:buNone/>
              <a:defRPr sz="1600" b="1"/>
            </a:lvl4pPr>
            <a:lvl5pPr marL="2286000" lvl="4" indent="-228600" algn="l">
              <a:lnSpc>
                <a:spcPct val="11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2"/>
          <p:cNvSpPr txBox="1">
            <a:spLocks noGrp="1"/>
          </p:cNvSpPr>
          <p:nvPr>
            <p:ph type="body" idx="2"/>
          </p:nvPr>
        </p:nvSpPr>
        <p:spPr>
          <a:xfrm>
            <a:off x="839788" y="2666999"/>
            <a:ext cx="5157787" cy="3522663"/>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2"/>
          <p:cNvSpPr txBox="1">
            <a:spLocks noGrp="1"/>
          </p:cNvSpPr>
          <p:nvPr>
            <p:ph type="body" idx="3"/>
          </p:nvPr>
        </p:nvSpPr>
        <p:spPr>
          <a:xfrm>
            <a:off x="6172200" y="1752600"/>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2400"/>
              <a:buNone/>
              <a:defRPr sz="2400" b="1"/>
            </a:lvl1pPr>
            <a:lvl2pPr marL="914400" lvl="1" indent="-228600" algn="l">
              <a:lnSpc>
                <a:spcPct val="110000"/>
              </a:lnSpc>
              <a:spcBef>
                <a:spcPts val="500"/>
              </a:spcBef>
              <a:spcAft>
                <a:spcPts val="0"/>
              </a:spcAft>
              <a:buSzPts val="2000"/>
              <a:buNone/>
              <a:defRPr sz="2000" b="1"/>
            </a:lvl2pPr>
            <a:lvl3pPr marL="1371600" lvl="2" indent="-228600" algn="l">
              <a:lnSpc>
                <a:spcPct val="110000"/>
              </a:lnSpc>
              <a:spcBef>
                <a:spcPts val="500"/>
              </a:spcBef>
              <a:spcAft>
                <a:spcPts val="0"/>
              </a:spcAft>
              <a:buSzPts val="1800"/>
              <a:buNone/>
              <a:defRPr sz="1800" b="1"/>
            </a:lvl3pPr>
            <a:lvl4pPr marL="1828800" lvl="3" indent="-228600" algn="l">
              <a:lnSpc>
                <a:spcPct val="110000"/>
              </a:lnSpc>
              <a:spcBef>
                <a:spcPts val="500"/>
              </a:spcBef>
              <a:spcAft>
                <a:spcPts val="0"/>
              </a:spcAft>
              <a:buSzPts val="1600"/>
              <a:buNone/>
              <a:defRPr sz="1600" b="1"/>
            </a:lvl4pPr>
            <a:lvl5pPr marL="2286000" lvl="4" indent="-228600" algn="l">
              <a:lnSpc>
                <a:spcPct val="11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2"/>
          <p:cNvSpPr txBox="1">
            <a:spLocks noGrp="1"/>
          </p:cNvSpPr>
          <p:nvPr>
            <p:ph type="body" idx="4"/>
          </p:nvPr>
        </p:nvSpPr>
        <p:spPr>
          <a:xfrm>
            <a:off x="6172200" y="2666999"/>
            <a:ext cx="5183188" cy="3522663"/>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2"/>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2"/>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2"/>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23"/>
          <p:cNvSpPr txBox="1">
            <a:spLocks noGrp="1"/>
          </p:cNvSpPr>
          <p:nvPr>
            <p:ph type="title"/>
          </p:nvPr>
        </p:nvSpPr>
        <p:spPr>
          <a:xfrm>
            <a:off x="838200" y="365760"/>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3"/>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3"/>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3"/>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110000"/>
              </a:lnSpc>
              <a:spcBef>
                <a:spcPts val="1000"/>
              </a:spcBef>
              <a:spcAft>
                <a:spcPts val="0"/>
              </a:spcAft>
              <a:buSzPts val="3200"/>
              <a:buChar char="•"/>
              <a:defRPr sz="3200"/>
            </a:lvl1pPr>
            <a:lvl2pPr marL="914400" lvl="1" indent="-406400" algn="l">
              <a:lnSpc>
                <a:spcPct val="110000"/>
              </a:lnSpc>
              <a:spcBef>
                <a:spcPts val="500"/>
              </a:spcBef>
              <a:spcAft>
                <a:spcPts val="0"/>
              </a:spcAft>
              <a:buSzPts val="2800"/>
              <a:buChar char="•"/>
              <a:defRPr sz="2800"/>
            </a:lvl2pPr>
            <a:lvl3pPr marL="1371600" lvl="2" indent="-381000" algn="l">
              <a:lnSpc>
                <a:spcPct val="110000"/>
              </a:lnSpc>
              <a:spcBef>
                <a:spcPts val="500"/>
              </a:spcBef>
              <a:spcAft>
                <a:spcPts val="0"/>
              </a:spcAft>
              <a:buSzPts val="2400"/>
              <a:buChar char="•"/>
              <a:defRPr sz="2400"/>
            </a:lvl3pPr>
            <a:lvl4pPr marL="1828800" lvl="3" indent="-355600" algn="l">
              <a:lnSpc>
                <a:spcPct val="110000"/>
              </a:lnSpc>
              <a:spcBef>
                <a:spcPts val="500"/>
              </a:spcBef>
              <a:spcAft>
                <a:spcPts val="0"/>
              </a:spcAft>
              <a:buSzPts val="2000"/>
              <a:buChar char="•"/>
              <a:defRPr sz="2000"/>
            </a:lvl4pPr>
            <a:lvl5pPr marL="2286000" lvl="4" indent="-355600" algn="l">
              <a:lnSpc>
                <a:spcPct val="110000"/>
              </a:lnSpc>
              <a:spcBef>
                <a:spcPts val="5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9" name="Google Shape;59;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SzPts val="1600"/>
              <a:buNone/>
              <a:defRPr sz="1600"/>
            </a:lvl1pPr>
            <a:lvl2pPr marL="914400" lvl="1" indent="-228600" algn="l">
              <a:lnSpc>
                <a:spcPct val="110000"/>
              </a:lnSpc>
              <a:spcBef>
                <a:spcPts val="500"/>
              </a:spcBef>
              <a:spcAft>
                <a:spcPts val="0"/>
              </a:spcAft>
              <a:buSzPts val="1400"/>
              <a:buNone/>
              <a:defRPr sz="1400"/>
            </a:lvl2pPr>
            <a:lvl3pPr marL="1371600" lvl="2" indent="-228600" algn="l">
              <a:lnSpc>
                <a:spcPct val="110000"/>
              </a:lnSpc>
              <a:spcBef>
                <a:spcPts val="500"/>
              </a:spcBef>
              <a:spcAft>
                <a:spcPts val="0"/>
              </a:spcAft>
              <a:buSzPts val="1200"/>
              <a:buNone/>
              <a:defRPr sz="1200"/>
            </a:lvl3pPr>
            <a:lvl4pPr marL="1828800" lvl="3" indent="-228600" algn="l">
              <a:lnSpc>
                <a:spcPct val="110000"/>
              </a:lnSpc>
              <a:spcBef>
                <a:spcPts val="500"/>
              </a:spcBef>
              <a:spcAft>
                <a:spcPts val="0"/>
              </a:spcAft>
              <a:buSzPts val="1000"/>
              <a:buNone/>
              <a:defRPr sz="1000"/>
            </a:lvl4pPr>
            <a:lvl5pPr marL="2286000" lvl="4" indent="-228600" algn="l">
              <a:lnSpc>
                <a:spcPct val="11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 name="Google Shape;60;p24"/>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4"/>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4"/>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25"/>
          <p:cNvSpPr>
            <a:spLocks noGrp="1"/>
          </p:cNvSpPr>
          <p:nvPr>
            <p:ph type="pic" idx="2"/>
          </p:nvPr>
        </p:nvSpPr>
        <p:spPr>
          <a:xfrm>
            <a:off x="5183188" y="987425"/>
            <a:ext cx="6172200" cy="4873625"/>
          </a:xfrm>
          <a:prstGeom prst="rect">
            <a:avLst/>
          </a:prstGeom>
          <a:noFill/>
          <a:ln>
            <a:noFill/>
          </a:ln>
        </p:spPr>
      </p:sp>
      <p:sp>
        <p:nvSpPr>
          <p:cNvPr id="66" name="Google Shape;66;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SzPts val="1600"/>
              <a:buNone/>
              <a:defRPr sz="1600"/>
            </a:lvl1pPr>
            <a:lvl2pPr marL="914400" lvl="1" indent="-228600" algn="l">
              <a:lnSpc>
                <a:spcPct val="110000"/>
              </a:lnSpc>
              <a:spcBef>
                <a:spcPts val="500"/>
              </a:spcBef>
              <a:spcAft>
                <a:spcPts val="0"/>
              </a:spcAft>
              <a:buSzPts val="1400"/>
              <a:buNone/>
              <a:defRPr sz="1400"/>
            </a:lvl2pPr>
            <a:lvl3pPr marL="1371600" lvl="2" indent="-228600" algn="l">
              <a:lnSpc>
                <a:spcPct val="110000"/>
              </a:lnSpc>
              <a:spcBef>
                <a:spcPts val="500"/>
              </a:spcBef>
              <a:spcAft>
                <a:spcPts val="0"/>
              </a:spcAft>
              <a:buSzPts val="1200"/>
              <a:buNone/>
              <a:defRPr sz="1200"/>
            </a:lvl3pPr>
            <a:lvl4pPr marL="1828800" lvl="3" indent="-228600" algn="l">
              <a:lnSpc>
                <a:spcPct val="110000"/>
              </a:lnSpc>
              <a:spcBef>
                <a:spcPts val="500"/>
              </a:spcBef>
              <a:spcAft>
                <a:spcPts val="0"/>
              </a:spcAft>
              <a:buSzPts val="1000"/>
              <a:buNone/>
              <a:defRPr sz="1000"/>
            </a:lvl4pPr>
            <a:lvl5pPr marL="2286000" lvl="4" indent="-228600" algn="l">
              <a:lnSpc>
                <a:spcPct val="11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25"/>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5"/>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5"/>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p:nvPr/>
        </p:nvSpPr>
        <p:spPr>
          <a:xfrm>
            <a:off x="0" y="1"/>
            <a:ext cx="12192000" cy="6858004"/>
          </a:xfrm>
          <a:prstGeom prst="rect">
            <a:avLst/>
          </a:prstGeom>
          <a:solidFill>
            <a:srgbClr val="641C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pic>
        <p:nvPicPr>
          <p:cNvPr id="7" name="Google Shape;7;p16"/>
          <p:cNvPicPr preferRelativeResize="0"/>
          <p:nvPr/>
        </p:nvPicPr>
        <p:blipFill rotWithShape="1">
          <a:blip r:embed="rId13">
            <a:alphaModFix amt="35000"/>
          </a:blip>
          <a:srcRect/>
          <a:stretch/>
        </p:blipFill>
        <p:spPr>
          <a:xfrm>
            <a:off x="0" y="1"/>
            <a:ext cx="12192000" cy="1392401"/>
          </a:xfrm>
          <a:prstGeom prst="rect">
            <a:avLst/>
          </a:prstGeom>
          <a:noFill/>
          <a:ln>
            <a:noFill/>
          </a:ln>
        </p:spPr>
      </p:pic>
      <p:sp>
        <p:nvSpPr>
          <p:cNvPr id="8" name="Google Shape;8;p16"/>
          <p:cNvSpPr txBox="1">
            <a:spLocks noGrp="1"/>
          </p:cNvSpPr>
          <p:nvPr>
            <p:ph type="title"/>
          </p:nvPr>
        </p:nvSpPr>
        <p:spPr>
          <a:xfrm>
            <a:off x="838200" y="425450"/>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lt1"/>
              </a:buClr>
              <a:buSzPts val="4400"/>
              <a:buFont typeface="Avenir"/>
              <a:buNone/>
              <a:defRPr sz="4400" b="1" i="0" u="none" strike="noStrike" cap="none">
                <a:solidFill>
                  <a:schemeClr val="l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6"/>
          <p:cNvSpPr txBox="1">
            <a:spLocks noGrp="1"/>
          </p:cNvSpPr>
          <p:nvPr>
            <p:ph type="body" idx="1"/>
          </p:nvPr>
        </p:nvSpPr>
        <p:spPr>
          <a:xfrm>
            <a:off x="838200" y="1949450"/>
            <a:ext cx="10515600" cy="4195763"/>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10000"/>
              </a:lnSpc>
              <a:spcBef>
                <a:spcPts val="1000"/>
              </a:spcBef>
              <a:spcAft>
                <a:spcPts val="0"/>
              </a:spcAft>
              <a:buClr>
                <a:schemeClr val="accent1"/>
              </a:buClr>
              <a:buSzPts val="2800"/>
              <a:buFont typeface="Arial"/>
              <a:buChar char="•"/>
              <a:defRPr sz="2800" b="0" i="0" u="none" strike="noStrike" cap="none">
                <a:solidFill>
                  <a:schemeClr val="lt1"/>
                </a:solidFill>
                <a:latin typeface="Avenir"/>
                <a:ea typeface="Avenir"/>
                <a:cs typeface="Avenir"/>
                <a:sym typeface="Avenir"/>
              </a:defRPr>
            </a:lvl1pPr>
            <a:lvl2pPr marL="914400" marR="0" lvl="1" indent="-381000" algn="l" rtl="0">
              <a:lnSpc>
                <a:spcPct val="110000"/>
              </a:lnSpc>
              <a:spcBef>
                <a:spcPts val="500"/>
              </a:spcBef>
              <a:spcAft>
                <a:spcPts val="0"/>
              </a:spcAft>
              <a:buClr>
                <a:schemeClr val="accent1"/>
              </a:buClr>
              <a:buSzPts val="2400"/>
              <a:buFont typeface="Arial"/>
              <a:buChar char="•"/>
              <a:defRPr sz="2400" b="0" i="0" u="none" strike="noStrike" cap="none">
                <a:solidFill>
                  <a:schemeClr val="lt1"/>
                </a:solidFill>
                <a:latin typeface="Avenir"/>
                <a:ea typeface="Avenir"/>
                <a:cs typeface="Avenir"/>
                <a:sym typeface="Avenir"/>
              </a:defRPr>
            </a:lvl2pPr>
            <a:lvl3pPr marL="1371600" marR="0" lvl="2" indent="-355600" algn="l" rtl="0">
              <a:lnSpc>
                <a:spcPct val="110000"/>
              </a:lnSpc>
              <a:spcBef>
                <a:spcPts val="500"/>
              </a:spcBef>
              <a:spcAft>
                <a:spcPts val="0"/>
              </a:spcAft>
              <a:buClr>
                <a:schemeClr val="accent1"/>
              </a:buClr>
              <a:buSzPts val="2000"/>
              <a:buFont typeface="Arial"/>
              <a:buChar char="•"/>
              <a:defRPr sz="2000" b="0" i="0" u="none" strike="noStrike" cap="none">
                <a:solidFill>
                  <a:schemeClr val="lt1"/>
                </a:solidFill>
                <a:latin typeface="Avenir"/>
                <a:ea typeface="Avenir"/>
                <a:cs typeface="Avenir"/>
                <a:sym typeface="Avenir"/>
              </a:defRPr>
            </a:lvl3pPr>
            <a:lvl4pPr marL="1828800" marR="0" lvl="3" indent="-342900" algn="l" rtl="0">
              <a:lnSpc>
                <a:spcPct val="110000"/>
              </a:lnSpc>
              <a:spcBef>
                <a:spcPts val="500"/>
              </a:spcBef>
              <a:spcAft>
                <a:spcPts val="0"/>
              </a:spcAft>
              <a:buClr>
                <a:schemeClr val="accent1"/>
              </a:buClr>
              <a:buSzPts val="1800"/>
              <a:buFont typeface="Arial"/>
              <a:buChar char="•"/>
              <a:defRPr sz="1800" b="0" i="0" u="none" strike="noStrike" cap="none">
                <a:solidFill>
                  <a:schemeClr val="lt1"/>
                </a:solidFill>
                <a:latin typeface="Avenir"/>
                <a:ea typeface="Avenir"/>
                <a:cs typeface="Avenir"/>
                <a:sym typeface="Avenir"/>
              </a:defRPr>
            </a:lvl4pPr>
            <a:lvl5pPr marL="2286000" marR="0" lvl="4" indent="-342900" algn="l" rtl="0">
              <a:lnSpc>
                <a:spcPct val="110000"/>
              </a:lnSpc>
              <a:spcBef>
                <a:spcPts val="500"/>
              </a:spcBef>
              <a:spcAft>
                <a:spcPts val="0"/>
              </a:spcAft>
              <a:buClr>
                <a:schemeClr val="accent1"/>
              </a:buClr>
              <a:buSzPts val="1800"/>
              <a:buFont typeface="Arial"/>
              <a:buChar char="•"/>
              <a:defRPr sz="1800" b="0" i="0" u="none" strike="noStrike" cap="none">
                <a:solidFill>
                  <a:schemeClr val="lt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10" name="Google Shape;10;p16"/>
          <p:cNvSpPr txBox="1">
            <a:spLocks noGrp="1"/>
          </p:cNvSpPr>
          <p:nvPr>
            <p:ph type="dt" idx="10"/>
          </p:nvPr>
        </p:nvSpPr>
        <p:spPr>
          <a:xfrm>
            <a:off x="838200" y="632460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lt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1" name="Google Shape;11;p16"/>
          <p:cNvSpPr txBox="1">
            <a:spLocks noGrp="1"/>
          </p:cNvSpPr>
          <p:nvPr>
            <p:ph type="ftr" idx="11"/>
          </p:nvPr>
        </p:nvSpPr>
        <p:spPr>
          <a:xfrm>
            <a:off x="4038600" y="632460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chemeClr val="lt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2" name="Google Shape;12;p16"/>
          <p:cNvSpPr txBox="1">
            <a:spLocks noGrp="1"/>
          </p:cNvSpPr>
          <p:nvPr>
            <p:ph type="sldNum" idx="12"/>
          </p:nvPr>
        </p:nvSpPr>
        <p:spPr>
          <a:xfrm>
            <a:off x="8610600" y="63246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lt1"/>
                </a:solidFill>
                <a:latin typeface="Avenir"/>
                <a:ea typeface="Avenir"/>
                <a:cs typeface="Avenir"/>
                <a:sym typeface="Avenir"/>
              </a:defRPr>
            </a:lvl1pPr>
            <a:lvl2pPr marL="0" marR="0" lvl="1" indent="0" algn="r" rtl="0">
              <a:spcBef>
                <a:spcPts val="0"/>
              </a:spcBef>
              <a:buNone/>
              <a:defRPr sz="900" b="0" i="0" u="none" strike="noStrike" cap="none">
                <a:solidFill>
                  <a:schemeClr val="lt1"/>
                </a:solidFill>
                <a:latin typeface="Avenir"/>
                <a:ea typeface="Avenir"/>
                <a:cs typeface="Avenir"/>
                <a:sym typeface="Avenir"/>
              </a:defRPr>
            </a:lvl2pPr>
            <a:lvl3pPr marL="0" marR="0" lvl="2" indent="0" algn="r" rtl="0">
              <a:spcBef>
                <a:spcPts val="0"/>
              </a:spcBef>
              <a:buNone/>
              <a:defRPr sz="900" b="0" i="0" u="none" strike="noStrike" cap="none">
                <a:solidFill>
                  <a:schemeClr val="lt1"/>
                </a:solidFill>
                <a:latin typeface="Avenir"/>
                <a:ea typeface="Avenir"/>
                <a:cs typeface="Avenir"/>
                <a:sym typeface="Avenir"/>
              </a:defRPr>
            </a:lvl3pPr>
            <a:lvl4pPr marL="0" marR="0" lvl="3" indent="0" algn="r" rtl="0">
              <a:spcBef>
                <a:spcPts val="0"/>
              </a:spcBef>
              <a:buNone/>
              <a:defRPr sz="900" b="0" i="0" u="none" strike="noStrike" cap="none">
                <a:solidFill>
                  <a:schemeClr val="lt1"/>
                </a:solidFill>
                <a:latin typeface="Avenir"/>
                <a:ea typeface="Avenir"/>
                <a:cs typeface="Avenir"/>
                <a:sym typeface="Avenir"/>
              </a:defRPr>
            </a:lvl4pPr>
            <a:lvl5pPr marL="0" marR="0" lvl="4" indent="0" algn="r" rtl="0">
              <a:spcBef>
                <a:spcPts val="0"/>
              </a:spcBef>
              <a:buNone/>
              <a:defRPr sz="900" b="0" i="0" u="none" strike="noStrike" cap="none">
                <a:solidFill>
                  <a:schemeClr val="lt1"/>
                </a:solidFill>
                <a:latin typeface="Avenir"/>
                <a:ea typeface="Avenir"/>
                <a:cs typeface="Avenir"/>
                <a:sym typeface="Avenir"/>
              </a:defRPr>
            </a:lvl5pPr>
            <a:lvl6pPr marL="0" marR="0" lvl="5" indent="0" algn="r" rtl="0">
              <a:spcBef>
                <a:spcPts val="0"/>
              </a:spcBef>
              <a:buNone/>
              <a:defRPr sz="900" b="0" i="0" u="none" strike="noStrike" cap="none">
                <a:solidFill>
                  <a:schemeClr val="lt1"/>
                </a:solidFill>
                <a:latin typeface="Avenir"/>
                <a:ea typeface="Avenir"/>
                <a:cs typeface="Avenir"/>
                <a:sym typeface="Avenir"/>
              </a:defRPr>
            </a:lvl6pPr>
            <a:lvl7pPr marL="0" marR="0" lvl="6" indent="0" algn="r" rtl="0">
              <a:spcBef>
                <a:spcPts val="0"/>
              </a:spcBef>
              <a:buNone/>
              <a:defRPr sz="900" b="0" i="0" u="none" strike="noStrike" cap="none">
                <a:solidFill>
                  <a:schemeClr val="lt1"/>
                </a:solidFill>
                <a:latin typeface="Avenir"/>
                <a:ea typeface="Avenir"/>
                <a:cs typeface="Avenir"/>
                <a:sym typeface="Avenir"/>
              </a:defRPr>
            </a:lvl7pPr>
            <a:lvl8pPr marL="0" marR="0" lvl="7" indent="0" algn="r" rtl="0">
              <a:spcBef>
                <a:spcPts val="0"/>
              </a:spcBef>
              <a:buNone/>
              <a:defRPr sz="900" b="0" i="0" u="none" strike="noStrike" cap="none">
                <a:solidFill>
                  <a:schemeClr val="lt1"/>
                </a:solidFill>
                <a:latin typeface="Avenir"/>
                <a:ea typeface="Avenir"/>
                <a:cs typeface="Avenir"/>
                <a:sym typeface="Avenir"/>
              </a:defRPr>
            </a:lvl8pPr>
            <a:lvl9pPr marL="0" marR="0" lvl="8" indent="0" algn="r" rtl="0">
              <a:spcBef>
                <a:spcPts val="0"/>
              </a:spcBef>
              <a:buNone/>
              <a:defRPr sz="9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hyperlink" Target="http://www.youtube.com/watch?v=VyHzOA5SMMw"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sp>
        <p:nvSpPr>
          <p:cNvPr id="86" name="Google Shape;86;p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87" name="Google Shape;87;p1"/>
          <p:cNvSpPr/>
          <p:nvPr/>
        </p:nvSpPr>
        <p:spPr>
          <a:xfrm>
            <a:off x="0" y="0"/>
            <a:ext cx="12188952"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88" name="Google Shape;88;p1"/>
          <p:cNvSpPr/>
          <p:nvPr/>
        </p:nvSpPr>
        <p:spPr>
          <a:xfrm rot="10800000">
            <a:off x="-1" y="0"/>
            <a:ext cx="12188951" cy="6858000"/>
          </a:xfrm>
          <a:prstGeom prst="rect">
            <a:avLst/>
          </a:prstGeom>
          <a:blipFill rotWithShape="1">
            <a:blip r:embed="rId3">
              <a:alphaModFix amt="30000"/>
            </a:blip>
            <a:tile tx="889000" ty="0" sx="100000" sy="100000" flip="xy"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pic>
        <p:nvPicPr>
          <p:cNvPr id="89" name="Google Shape;89;p1" descr="Neon laser lights aligned to form a triangle"/>
          <p:cNvPicPr preferRelativeResize="0"/>
          <p:nvPr/>
        </p:nvPicPr>
        <p:blipFill rotWithShape="1">
          <a:blip r:embed="rId4">
            <a:alphaModFix amt="70000"/>
          </a:blip>
          <a:srcRect t="8363" r="-1" b="1631"/>
          <a:stretch/>
        </p:blipFill>
        <p:spPr>
          <a:xfrm>
            <a:off x="3072901" y="-18163"/>
            <a:ext cx="12188932" cy="6856614"/>
          </a:xfrm>
          <a:prstGeom prst="rect">
            <a:avLst/>
          </a:prstGeom>
          <a:noFill/>
          <a:ln>
            <a:noFill/>
          </a:ln>
        </p:spPr>
      </p:pic>
      <p:pic>
        <p:nvPicPr>
          <p:cNvPr id="90" name="Google Shape;90;p1" descr="Neon laser lights aligned to form a triangle"/>
          <p:cNvPicPr preferRelativeResize="0"/>
          <p:nvPr/>
        </p:nvPicPr>
        <p:blipFill rotWithShape="1">
          <a:blip r:embed="rId4">
            <a:alphaModFix amt="70000"/>
          </a:blip>
          <a:srcRect l="471" t="6998" r="72930" b="41535"/>
          <a:stretch/>
        </p:blipFill>
        <p:spPr>
          <a:xfrm>
            <a:off x="-3" y="19550"/>
            <a:ext cx="3242174" cy="6856613"/>
          </a:xfrm>
          <a:prstGeom prst="rect">
            <a:avLst/>
          </a:prstGeom>
          <a:noFill/>
          <a:ln>
            <a:noFill/>
          </a:ln>
        </p:spPr>
      </p:pic>
      <p:sp>
        <p:nvSpPr>
          <p:cNvPr id="91" name="Google Shape;91;p1"/>
          <p:cNvSpPr txBox="1">
            <a:spLocks noGrp="1"/>
          </p:cNvSpPr>
          <p:nvPr>
            <p:ph type="ctrTitle"/>
          </p:nvPr>
        </p:nvSpPr>
        <p:spPr>
          <a:xfrm>
            <a:off x="184875" y="748590"/>
            <a:ext cx="7530685" cy="193338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FFFFFF"/>
              </a:buClr>
              <a:buSzPts val="5200"/>
              <a:buFont typeface="Avenir"/>
              <a:buNone/>
            </a:pPr>
            <a:r>
              <a:rPr lang="en-US" sz="5200">
                <a:solidFill>
                  <a:srgbClr val="FFFFFF"/>
                </a:solidFill>
              </a:rPr>
              <a:t>RealTime Clock</a:t>
            </a:r>
            <a:br>
              <a:rPr lang="en-US" sz="5200">
                <a:solidFill>
                  <a:srgbClr val="FFFFFF"/>
                </a:solidFill>
              </a:rPr>
            </a:br>
            <a:r>
              <a:rPr lang="en-US" sz="5200">
                <a:solidFill>
                  <a:srgbClr val="FFFFFF"/>
                </a:solidFill>
              </a:rPr>
              <a:t>With Primum Features</a:t>
            </a:r>
            <a:endParaRPr/>
          </a:p>
        </p:txBody>
      </p:sp>
      <p:sp>
        <p:nvSpPr>
          <p:cNvPr id="92" name="Google Shape;92;p1"/>
          <p:cNvSpPr txBox="1">
            <a:spLocks noGrp="1"/>
          </p:cNvSpPr>
          <p:nvPr>
            <p:ph type="subTitle" idx="1"/>
          </p:nvPr>
        </p:nvSpPr>
        <p:spPr>
          <a:xfrm>
            <a:off x="186249" y="2700136"/>
            <a:ext cx="7583133" cy="1279124"/>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3200"/>
              <a:buNone/>
            </a:pPr>
            <a:r>
              <a:rPr lang="en-US" sz="3200">
                <a:solidFill>
                  <a:srgbClr val="FFFFFF"/>
                </a:solidFill>
              </a:rPr>
              <a:t>David Iluz &amp; Dor Agababa</a:t>
            </a:r>
            <a:endParaRPr sz="3200">
              <a:solidFill>
                <a:srgbClr val="FFFFFF"/>
              </a:solidFill>
            </a:endParaRPr>
          </a:p>
          <a:p>
            <a:pPr marL="0" lvl="0" indent="0" algn="l" rtl="0">
              <a:lnSpc>
                <a:spcPct val="110000"/>
              </a:lnSpc>
              <a:spcBef>
                <a:spcPts val="1000"/>
              </a:spcBef>
              <a:spcAft>
                <a:spcPts val="0"/>
              </a:spcAft>
              <a:buSzPts val="3200"/>
              <a:buNone/>
            </a:pPr>
            <a:endParaRPr sz="32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3"/>
        <p:cNvGrpSpPr/>
        <p:nvPr/>
      </p:nvGrpSpPr>
      <p:grpSpPr>
        <a:xfrm>
          <a:off x="0" y="0"/>
          <a:ext cx="0" cy="0"/>
          <a:chOff x="0" y="0"/>
          <a:chExt cx="0" cy="0"/>
        </a:xfrm>
      </p:grpSpPr>
      <p:sp>
        <p:nvSpPr>
          <p:cNvPr id="244" name="Google Shape;244;p9"/>
          <p:cNvSpPr/>
          <p:nvPr/>
        </p:nvSpPr>
        <p:spPr>
          <a:xfrm>
            <a:off x="0" y="1"/>
            <a:ext cx="12192000" cy="6858004"/>
          </a:xfrm>
          <a:prstGeom prst="rect">
            <a:avLst/>
          </a:prstGeom>
          <a:solidFill>
            <a:srgbClr val="641C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pic>
        <p:nvPicPr>
          <p:cNvPr id="245" name="Google Shape;245;p9"/>
          <p:cNvPicPr preferRelativeResize="0"/>
          <p:nvPr/>
        </p:nvPicPr>
        <p:blipFill rotWithShape="1">
          <a:blip r:embed="rId3">
            <a:alphaModFix amt="35000"/>
          </a:blip>
          <a:srcRect/>
          <a:stretch/>
        </p:blipFill>
        <p:spPr>
          <a:xfrm>
            <a:off x="0" y="1"/>
            <a:ext cx="12192000" cy="1392401"/>
          </a:xfrm>
          <a:prstGeom prst="rect">
            <a:avLst/>
          </a:prstGeom>
          <a:noFill/>
          <a:ln>
            <a:noFill/>
          </a:ln>
        </p:spPr>
      </p:pic>
      <p:sp>
        <p:nvSpPr>
          <p:cNvPr id="246" name="Google Shape;246;p9"/>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247" name="Google Shape;247;p9"/>
          <p:cNvSpPr/>
          <p:nvPr/>
        </p:nvSpPr>
        <p:spPr>
          <a:xfrm>
            <a:off x="0" y="0"/>
            <a:ext cx="12188952" cy="6858000"/>
          </a:xfrm>
          <a:prstGeom prst="rect">
            <a:avLst/>
          </a:prstGeom>
          <a:solidFill>
            <a:schemeClr val="lt2">
              <a:alpha val="60784"/>
            </a:schemeClr>
          </a:solidFill>
          <a:ln w="127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248" name="Google Shape;248;p9"/>
          <p:cNvSpPr/>
          <p:nvPr/>
        </p:nvSpPr>
        <p:spPr>
          <a:xfrm>
            <a:off x="0" y="5730812"/>
            <a:ext cx="12192000" cy="1127188"/>
          </a:xfrm>
          <a:prstGeom prst="rect">
            <a:avLst/>
          </a:prstGeom>
          <a:solidFill>
            <a:srgbClr val="641C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249" name="Google Shape;249;p9"/>
          <p:cNvSpPr/>
          <p:nvPr/>
        </p:nvSpPr>
        <p:spPr>
          <a:xfrm rot="10800000">
            <a:off x="-3060" y="5730813"/>
            <a:ext cx="12191999" cy="1127186"/>
          </a:xfrm>
          <a:prstGeom prst="rect">
            <a:avLst/>
          </a:prstGeom>
          <a:blipFill rotWithShape="1">
            <a:blip r:embed="rId4">
              <a:alphaModFix amt="20000"/>
            </a:blip>
            <a:tile tx="889000" ty="0" sx="100000" sy="10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pic>
        <p:nvPicPr>
          <p:cNvPr id="250" name="Google Shape;250;p9" descr="A close-up of a computer chip&#10;&#10;Description automatically generated with medium confidence"/>
          <p:cNvPicPr preferRelativeResize="0"/>
          <p:nvPr/>
        </p:nvPicPr>
        <p:blipFill rotWithShape="1">
          <a:blip r:embed="rId5">
            <a:alphaModFix/>
          </a:blip>
          <a:srcRect l="52318" t="80367" r="9517" b="-2"/>
          <a:stretch/>
        </p:blipFill>
        <p:spPr>
          <a:xfrm>
            <a:off x="6265505" y="5195505"/>
            <a:ext cx="5926495" cy="1724125"/>
          </a:xfrm>
          <a:prstGeom prst="rect">
            <a:avLst/>
          </a:prstGeom>
          <a:noFill/>
          <a:ln>
            <a:noFill/>
          </a:ln>
        </p:spPr>
      </p:pic>
      <p:sp>
        <p:nvSpPr>
          <p:cNvPr id="251" name="Google Shape;251;p9"/>
          <p:cNvSpPr txBox="1"/>
          <p:nvPr/>
        </p:nvSpPr>
        <p:spPr>
          <a:xfrm>
            <a:off x="91189" y="-76902"/>
            <a:ext cx="6468241" cy="1075316"/>
          </a:xfrm>
          <a:prstGeom prst="rect">
            <a:avLst/>
          </a:prstGeom>
          <a:noFill/>
          <a:ln>
            <a:noFill/>
          </a:ln>
        </p:spPr>
        <p:txBody>
          <a:bodyPr spcFirstLastPara="1" wrap="square" lIns="91425" tIns="45700" rIns="91425" bIns="45700" anchor="b" anchorCtr="0">
            <a:normAutofit fontScale="97500"/>
          </a:bodyPr>
          <a:lstStyle/>
          <a:p>
            <a:pPr marL="0" marR="0" lvl="0" indent="0" algn="l" rtl="0">
              <a:lnSpc>
                <a:spcPct val="100000"/>
              </a:lnSpc>
              <a:spcBef>
                <a:spcPts val="0"/>
              </a:spcBef>
              <a:spcAft>
                <a:spcPts val="0"/>
              </a:spcAft>
              <a:buClr>
                <a:srgbClr val="F3CDD9"/>
              </a:buClr>
              <a:buSzPct val="100000"/>
              <a:buFont typeface="Avenir"/>
              <a:buNone/>
            </a:pPr>
            <a:r>
              <a:rPr lang="en-US" sz="4400" b="1" i="0" u="none" strike="noStrike" cap="none">
                <a:solidFill>
                  <a:srgbClr val="F3CDD9"/>
                </a:solidFill>
                <a:latin typeface="Avenir"/>
                <a:ea typeface="Avenir"/>
                <a:cs typeface="Avenir"/>
                <a:sym typeface="Avenir"/>
              </a:rPr>
              <a:t>Stopper Mode</a:t>
            </a:r>
            <a:endParaRPr/>
          </a:p>
        </p:txBody>
      </p:sp>
      <p:sp>
        <p:nvSpPr>
          <p:cNvPr id="252" name="Google Shape;252;p9"/>
          <p:cNvSpPr txBox="1"/>
          <p:nvPr/>
        </p:nvSpPr>
        <p:spPr>
          <a:xfrm>
            <a:off x="107131" y="972956"/>
            <a:ext cx="12081808" cy="2767751"/>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accent1"/>
              </a:buClr>
              <a:buSzPts val="2400"/>
              <a:buFont typeface="Arial"/>
              <a:buNone/>
            </a:pPr>
            <a:endParaRPr sz="2400" b="0" i="0" u="none" strike="noStrike" cap="none">
              <a:solidFill>
                <a:srgbClr val="641C26"/>
              </a:solidFill>
              <a:latin typeface="Avenir"/>
              <a:ea typeface="Avenir"/>
              <a:cs typeface="Avenir"/>
              <a:sym typeface="Avenir"/>
            </a:endParaRPr>
          </a:p>
        </p:txBody>
      </p:sp>
      <p:sp>
        <p:nvSpPr>
          <p:cNvPr id="253" name="Google Shape;253;p9"/>
          <p:cNvSpPr/>
          <p:nvPr/>
        </p:nvSpPr>
        <p:spPr>
          <a:xfrm rot="10800000">
            <a:off x="11691308" y="4566662"/>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54" name="Google Shape;254;p9"/>
          <p:cNvSpPr/>
          <p:nvPr/>
        </p:nvSpPr>
        <p:spPr>
          <a:xfrm rot="5400000">
            <a:off x="10852499" y="3610498"/>
            <a:ext cx="1897681"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ENABLE</a:t>
            </a:r>
            <a:endParaRPr sz="2400" b="1" i="0" u="none" strike="noStrike" cap="none">
              <a:solidFill>
                <a:schemeClr val="accent1"/>
              </a:solidFill>
              <a:latin typeface="Avenir"/>
              <a:ea typeface="Avenir"/>
              <a:cs typeface="Avenir"/>
              <a:sym typeface="Avenir"/>
            </a:endParaRPr>
          </a:p>
        </p:txBody>
      </p:sp>
      <p:sp>
        <p:nvSpPr>
          <p:cNvPr id="255" name="Google Shape;255;p9"/>
          <p:cNvSpPr/>
          <p:nvPr/>
        </p:nvSpPr>
        <p:spPr>
          <a:xfrm rot="10800000">
            <a:off x="11096249" y="4567003"/>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56" name="Google Shape;256;p9"/>
          <p:cNvSpPr/>
          <p:nvPr/>
        </p:nvSpPr>
        <p:spPr>
          <a:xfrm rot="5400000">
            <a:off x="10210617" y="3564015"/>
            <a:ext cx="199132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RESET</a:t>
            </a:r>
            <a:endParaRPr sz="2400" b="1" i="0" u="none" strike="noStrike" cap="none">
              <a:solidFill>
                <a:schemeClr val="accent1"/>
              </a:solidFill>
              <a:latin typeface="Avenir"/>
              <a:ea typeface="Avenir"/>
              <a:cs typeface="Avenir"/>
              <a:sym typeface="Avenir"/>
            </a:endParaRPr>
          </a:p>
        </p:txBody>
      </p:sp>
      <p:sp>
        <p:nvSpPr>
          <p:cNvPr id="257" name="Google Shape;257;p9"/>
          <p:cNvSpPr/>
          <p:nvPr/>
        </p:nvSpPr>
        <p:spPr>
          <a:xfrm rot="10800000">
            <a:off x="10527275" y="4573435"/>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58" name="Google Shape;258;p9"/>
          <p:cNvSpPr/>
          <p:nvPr/>
        </p:nvSpPr>
        <p:spPr>
          <a:xfrm rot="10800000">
            <a:off x="9944097" y="4593270"/>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59" name="Google Shape;259;p9"/>
          <p:cNvSpPr/>
          <p:nvPr/>
        </p:nvSpPr>
        <p:spPr>
          <a:xfrm rot="10800000">
            <a:off x="9377452" y="4593270"/>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60" name="Google Shape;260;p9"/>
          <p:cNvSpPr/>
          <p:nvPr/>
        </p:nvSpPr>
        <p:spPr>
          <a:xfrm rot="10800000">
            <a:off x="8797777" y="4593270"/>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61" name="Google Shape;261;p9"/>
          <p:cNvSpPr/>
          <p:nvPr/>
        </p:nvSpPr>
        <p:spPr>
          <a:xfrm rot="10800000">
            <a:off x="8173986" y="4702244"/>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62" name="Google Shape;262;p9"/>
          <p:cNvSpPr/>
          <p:nvPr/>
        </p:nvSpPr>
        <p:spPr>
          <a:xfrm rot="10800000">
            <a:off x="7599076" y="4616017"/>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63" name="Google Shape;263;p9"/>
          <p:cNvSpPr/>
          <p:nvPr/>
        </p:nvSpPr>
        <p:spPr>
          <a:xfrm rot="10800000">
            <a:off x="6503495" y="4573435"/>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64" name="Google Shape;264;p9"/>
          <p:cNvSpPr/>
          <p:nvPr/>
        </p:nvSpPr>
        <p:spPr>
          <a:xfrm rot="10800000">
            <a:off x="7056348" y="4616017"/>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65" name="Google Shape;265;p9"/>
          <p:cNvSpPr txBox="1"/>
          <p:nvPr/>
        </p:nvSpPr>
        <p:spPr>
          <a:xfrm>
            <a:off x="191420" y="1069336"/>
            <a:ext cx="12081808" cy="2767751"/>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accent1"/>
              </a:buClr>
              <a:buSzPts val="2400"/>
              <a:buFont typeface="Arial"/>
              <a:buNone/>
            </a:pPr>
            <a:r>
              <a:rPr lang="en-US" sz="2400" b="0" i="0" u="none" strike="noStrike" cap="none">
                <a:solidFill>
                  <a:srgbClr val="641C26"/>
                </a:solidFill>
                <a:latin typeface="Avenir"/>
                <a:ea typeface="Avenir"/>
                <a:cs typeface="Avenir"/>
                <a:sym typeface="Avenir"/>
              </a:rPr>
              <a:t>In this mode you have a stopper.</a:t>
            </a:r>
            <a:br>
              <a:rPr lang="en-US" sz="2400" b="0" i="0" u="none" strike="noStrike" cap="none">
                <a:solidFill>
                  <a:srgbClr val="641C26"/>
                </a:solidFill>
                <a:latin typeface="Avenir"/>
                <a:ea typeface="Avenir"/>
                <a:cs typeface="Avenir"/>
                <a:sym typeface="Avenir"/>
              </a:rPr>
            </a:br>
            <a:r>
              <a:rPr lang="en-US" sz="2400" b="0" i="0" u="none" strike="noStrike" cap="none">
                <a:solidFill>
                  <a:srgbClr val="641C26"/>
                </a:solidFill>
                <a:latin typeface="Avenir"/>
                <a:ea typeface="Avenir"/>
                <a:cs typeface="Avenir"/>
                <a:sym typeface="Avenir"/>
              </a:rPr>
              <a:t>How to use:</a:t>
            </a:r>
            <a:br>
              <a:rPr lang="en-US" sz="2400" b="0" i="0" u="none" strike="noStrike" cap="none">
                <a:solidFill>
                  <a:srgbClr val="641C26"/>
                </a:solidFill>
                <a:latin typeface="Avenir"/>
                <a:ea typeface="Avenir"/>
                <a:cs typeface="Avenir"/>
                <a:sym typeface="Avenir"/>
              </a:rPr>
            </a:br>
            <a:r>
              <a:rPr lang="en-US" sz="2400" b="0" i="0" u="none" strike="noStrike" cap="none">
                <a:solidFill>
                  <a:srgbClr val="641C26"/>
                </a:solidFill>
                <a:latin typeface="Avenir"/>
                <a:ea typeface="Avenir"/>
                <a:cs typeface="Avenir"/>
                <a:sym typeface="Avenir"/>
              </a:rPr>
              <a:t>Switch Enable needs to be Up in order to use the stopper.</a:t>
            </a:r>
            <a:br>
              <a:rPr lang="en-US" sz="2400" b="0" i="0" u="none" strike="noStrike" cap="none">
                <a:solidFill>
                  <a:srgbClr val="641C26"/>
                </a:solidFill>
                <a:latin typeface="Avenir"/>
                <a:ea typeface="Avenir"/>
                <a:cs typeface="Avenir"/>
                <a:sym typeface="Avenir"/>
              </a:rPr>
            </a:br>
            <a:r>
              <a:rPr lang="en-US" sz="2400" b="0" i="0" u="none" strike="noStrike" cap="none">
                <a:solidFill>
                  <a:srgbClr val="641C26"/>
                </a:solidFill>
                <a:latin typeface="Avenir"/>
                <a:ea typeface="Avenir"/>
                <a:cs typeface="Avenir"/>
                <a:sym typeface="Avenir"/>
              </a:rPr>
              <a:t>Double click the BtnUp will start the time from 0 and another double click</a:t>
            </a:r>
            <a:br>
              <a:rPr lang="en-US" sz="2400" b="0" i="0" u="none" strike="noStrike" cap="none">
                <a:solidFill>
                  <a:srgbClr val="641C26"/>
                </a:solidFill>
                <a:latin typeface="Avenir"/>
                <a:ea typeface="Avenir"/>
                <a:cs typeface="Avenir"/>
                <a:sym typeface="Avenir"/>
              </a:rPr>
            </a:br>
            <a:r>
              <a:rPr lang="en-US" sz="2400" b="0" i="0" u="none" strike="noStrike" cap="none">
                <a:solidFill>
                  <a:srgbClr val="641C26"/>
                </a:solidFill>
                <a:latin typeface="Avenir"/>
                <a:ea typeface="Avenir"/>
                <a:cs typeface="Avenir"/>
                <a:sym typeface="Avenir"/>
              </a:rPr>
              <a:t>will stop the time, and so on.</a:t>
            </a:r>
            <a:br>
              <a:rPr lang="en-US" sz="2400" b="0" i="0" u="none" strike="noStrike" cap="none">
                <a:solidFill>
                  <a:srgbClr val="641C26"/>
                </a:solidFill>
                <a:latin typeface="Avenir"/>
                <a:ea typeface="Avenir"/>
                <a:cs typeface="Avenir"/>
                <a:sym typeface="Avenir"/>
              </a:rPr>
            </a:br>
            <a:r>
              <a:rPr lang="en-US" sz="2400" b="0" i="0" u="none" strike="noStrike" cap="none">
                <a:solidFill>
                  <a:srgbClr val="641C26"/>
                </a:solidFill>
                <a:latin typeface="Avenir"/>
                <a:ea typeface="Avenir"/>
                <a:cs typeface="Avenir"/>
                <a:sym typeface="Avenir"/>
              </a:rPr>
              <a:t>You can reset the mode by pulling up and down the reset switch.</a:t>
            </a:r>
            <a:endParaRPr/>
          </a:p>
          <a:p>
            <a:pPr marL="0" marR="0" lvl="0" indent="0" algn="l" rtl="0">
              <a:lnSpc>
                <a:spcPct val="110000"/>
              </a:lnSpc>
              <a:spcBef>
                <a:spcPts val="1000"/>
              </a:spcBef>
              <a:spcAft>
                <a:spcPts val="0"/>
              </a:spcAft>
              <a:buClr>
                <a:schemeClr val="accent1"/>
              </a:buClr>
              <a:buSzPts val="2400"/>
              <a:buFont typeface="Arial"/>
              <a:buNone/>
            </a:pPr>
            <a:endParaRPr sz="2400" b="0" i="0" u="none" strike="noStrike" cap="none">
              <a:solidFill>
                <a:srgbClr val="641C26"/>
              </a:solidFill>
              <a:latin typeface="Avenir"/>
              <a:ea typeface="Avenir"/>
              <a:cs typeface="Avenir"/>
              <a:sym typeface="Avenir"/>
            </a:endParaRPr>
          </a:p>
        </p:txBody>
      </p:sp>
      <p:pic>
        <p:nvPicPr>
          <p:cNvPr id="266" name="Google Shape;266;p9"/>
          <p:cNvPicPr preferRelativeResize="0"/>
          <p:nvPr/>
        </p:nvPicPr>
        <p:blipFill rotWithShape="1">
          <a:blip r:embed="rId5">
            <a:alphaModFix/>
          </a:blip>
          <a:srcRect l="80405" t="56498" r="8069" b="18472"/>
          <a:stretch/>
        </p:blipFill>
        <p:spPr>
          <a:xfrm>
            <a:off x="8878372" y="264620"/>
            <a:ext cx="1093792" cy="1782502"/>
          </a:xfrm>
          <a:prstGeom prst="rect">
            <a:avLst/>
          </a:prstGeom>
          <a:noFill/>
          <a:ln>
            <a:noFill/>
          </a:ln>
        </p:spPr>
      </p:pic>
      <p:sp>
        <p:nvSpPr>
          <p:cNvPr id="267" name="Google Shape;267;p9"/>
          <p:cNvSpPr/>
          <p:nvPr/>
        </p:nvSpPr>
        <p:spPr>
          <a:xfrm rot="-5400000">
            <a:off x="9978697" y="443247"/>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68" name="Google Shape;268;p9"/>
          <p:cNvSpPr/>
          <p:nvPr/>
        </p:nvSpPr>
        <p:spPr>
          <a:xfrm>
            <a:off x="10276659" y="577694"/>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BtnUp</a:t>
            </a:r>
            <a:endParaRPr sz="2400" b="1" i="0" u="none" strike="noStrike" cap="none">
              <a:solidFill>
                <a:schemeClr val="accent1"/>
              </a:solidFill>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2"/>
        <p:cNvGrpSpPr/>
        <p:nvPr/>
      </p:nvGrpSpPr>
      <p:grpSpPr>
        <a:xfrm>
          <a:off x="0" y="0"/>
          <a:ext cx="0" cy="0"/>
          <a:chOff x="0" y="0"/>
          <a:chExt cx="0" cy="0"/>
        </a:xfrm>
      </p:grpSpPr>
      <p:sp>
        <p:nvSpPr>
          <p:cNvPr id="273" name="Google Shape;273;p10"/>
          <p:cNvSpPr/>
          <p:nvPr/>
        </p:nvSpPr>
        <p:spPr>
          <a:xfrm>
            <a:off x="0" y="1"/>
            <a:ext cx="12192000" cy="6858004"/>
          </a:xfrm>
          <a:prstGeom prst="rect">
            <a:avLst/>
          </a:prstGeom>
          <a:solidFill>
            <a:srgbClr val="641C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pic>
        <p:nvPicPr>
          <p:cNvPr id="274" name="Google Shape;274;p10"/>
          <p:cNvPicPr preferRelativeResize="0"/>
          <p:nvPr/>
        </p:nvPicPr>
        <p:blipFill rotWithShape="1">
          <a:blip r:embed="rId3">
            <a:alphaModFix amt="35000"/>
          </a:blip>
          <a:srcRect/>
          <a:stretch/>
        </p:blipFill>
        <p:spPr>
          <a:xfrm>
            <a:off x="0" y="1"/>
            <a:ext cx="12192000" cy="1392401"/>
          </a:xfrm>
          <a:prstGeom prst="rect">
            <a:avLst/>
          </a:prstGeom>
          <a:noFill/>
          <a:ln>
            <a:noFill/>
          </a:ln>
        </p:spPr>
      </p:pic>
      <p:sp>
        <p:nvSpPr>
          <p:cNvPr id="275" name="Google Shape;275;p10"/>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276" name="Google Shape;276;p10"/>
          <p:cNvSpPr/>
          <p:nvPr/>
        </p:nvSpPr>
        <p:spPr>
          <a:xfrm>
            <a:off x="0" y="0"/>
            <a:ext cx="12188952" cy="6858000"/>
          </a:xfrm>
          <a:prstGeom prst="rect">
            <a:avLst/>
          </a:prstGeom>
          <a:solidFill>
            <a:schemeClr val="lt2">
              <a:alpha val="60784"/>
            </a:schemeClr>
          </a:solidFill>
          <a:ln w="127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277" name="Google Shape;277;p10"/>
          <p:cNvSpPr/>
          <p:nvPr/>
        </p:nvSpPr>
        <p:spPr>
          <a:xfrm>
            <a:off x="0" y="5730812"/>
            <a:ext cx="12192000" cy="1127188"/>
          </a:xfrm>
          <a:prstGeom prst="rect">
            <a:avLst/>
          </a:prstGeom>
          <a:solidFill>
            <a:srgbClr val="641C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278" name="Google Shape;278;p10"/>
          <p:cNvSpPr/>
          <p:nvPr/>
        </p:nvSpPr>
        <p:spPr>
          <a:xfrm rot="10800000">
            <a:off x="-3060" y="5730813"/>
            <a:ext cx="12191999" cy="1127186"/>
          </a:xfrm>
          <a:prstGeom prst="rect">
            <a:avLst/>
          </a:prstGeom>
          <a:blipFill rotWithShape="1">
            <a:blip r:embed="rId4">
              <a:alphaModFix amt="20000"/>
            </a:blip>
            <a:tile tx="889000" ty="0" sx="100000" sy="10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pic>
        <p:nvPicPr>
          <p:cNvPr id="279" name="Google Shape;279;p10" descr="A close-up of a computer chip&#10;&#10;Description automatically generated with medium confidence"/>
          <p:cNvPicPr preferRelativeResize="0"/>
          <p:nvPr/>
        </p:nvPicPr>
        <p:blipFill rotWithShape="1">
          <a:blip r:embed="rId5">
            <a:alphaModFix/>
          </a:blip>
          <a:srcRect l="52318" t="80367" r="9517" b="-2"/>
          <a:stretch/>
        </p:blipFill>
        <p:spPr>
          <a:xfrm>
            <a:off x="6265505" y="5195505"/>
            <a:ext cx="5926495" cy="1724125"/>
          </a:xfrm>
          <a:prstGeom prst="rect">
            <a:avLst/>
          </a:prstGeom>
          <a:noFill/>
          <a:ln>
            <a:noFill/>
          </a:ln>
        </p:spPr>
      </p:pic>
      <p:sp>
        <p:nvSpPr>
          <p:cNvPr id="280" name="Google Shape;280;p10"/>
          <p:cNvSpPr txBox="1"/>
          <p:nvPr/>
        </p:nvSpPr>
        <p:spPr>
          <a:xfrm>
            <a:off x="91189" y="-76902"/>
            <a:ext cx="10884260" cy="1075316"/>
          </a:xfrm>
          <a:prstGeom prst="rect">
            <a:avLst/>
          </a:prstGeom>
          <a:noFill/>
          <a:ln>
            <a:noFill/>
          </a:ln>
        </p:spPr>
        <p:txBody>
          <a:bodyPr spcFirstLastPara="1" wrap="square" lIns="91425" tIns="45700" rIns="91425" bIns="45700" anchor="b" anchorCtr="0">
            <a:normAutofit fontScale="97500"/>
          </a:bodyPr>
          <a:lstStyle/>
          <a:p>
            <a:pPr marL="0" marR="0" lvl="0" indent="0" algn="l" rtl="0">
              <a:lnSpc>
                <a:spcPct val="100000"/>
              </a:lnSpc>
              <a:spcBef>
                <a:spcPts val="0"/>
              </a:spcBef>
              <a:spcAft>
                <a:spcPts val="0"/>
              </a:spcAft>
              <a:buClr>
                <a:srgbClr val="F3CDD9"/>
              </a:buClr>
              <a:buSzPct val="100000"/>
              <a:buFont typeface="Avenir"/>
              <a:buNone/>
            </a:pPr>
            <a:r>
              <a:rPr lang="en-US" sz="4400" b="1" i="0" u="none" strike="noStrike" cap="none">
                <a:solidFill>
                  <a:srgbClr val="F3CDD9"/>
                </a:solidFill>
                <a:latin typeface="Avenir"/>
                <a:ea typeface="Avenir"/>
                <a:cs typeface="Avenir"/>
                <a:sym typeface="Avenir"/>
              </a:rPr>
              <a:t>DDT Mode – Date Dollar Temperature</a:t>
            </a:r>
            <a:endParaRPr/>
          </a:p>
        </p:txBody>
      </p:sp>
      <p:sp>
        <p:nvSpPr>
          <p:cNvPr id="281" name="Google Shape;281;p10"/>
          <p:cNvSpPr txBox="1"/>
          <p:nvPr/>
        </p:nvSpPr>
        <p:spPr>
          <a:xfrm>
            <a:off x="107131" y="972956"/>
            <a:ext cx="12081808" cy="2767751"/>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accent1"/>
              </a:buClr>
              <a:buSzPts val="2400"/>
              <a:buFont typeface="Arial"/>
              <a:buNone/>
            </a:pPr>
            <a:endParaRPr sz="2400" b="0" i="0" u="none" strike="noStrike" cap="none">
              <a:solidFill>
                <a:srgbClr val="641C26"/>
              </a:solidFill>
              <a:latin typeface="Avenir"/>
              <a:ea typeface="Avenir"/>
              <a:cs typeface="Avenir"/>
              <a:sym typeface="Avenir"/>
            </a:endParaRPr>
          </a:p>
        </p:txBody>
      </p:sp>
      <p:sp>
        <p:nvSpPr>
          <p:cNvPr id="282" name="Google Shape;282;p10"/>
          <p:cNvSpPr/>
          <p:nvPr/>
        </p:nvSpPr>
        <p:spPr>
          <a:xfrm rot="10800000">
            <a:off x="11691308" y="4566662"/>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83" name="Google Shape;283;p10"/>
          <p:cNvSpPr/>
          <p:nvPr/>
        </p:nvSpPr>
        <p:spPr>
          <a:xfrm rot="5400000">
            <a:off x="10749862" y="3507861"/>
            <a:ext cx="2102955"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ENABLE</a:t>
            </a:r>
            <a:endParaRPr sz="2400" b="1" i="0" u="none" strike="noStrike" cap="none">
              <a:solidFill>
                <a:schemeClr val="accent1"/>
              </a:solidFill>
              <a:latin typeface="Avenir"/>
              <a:ea typeface="Avenir"/>
              <a:cs typeface="Avenir"/>
              <a:sym typeface="Avenir"/>
            </a:endParaRPr>
          </a:p>
        </p:txBody>
      </p:sp>
      <p:sp>
        <p:nvSpPr>
          <p:cNvPr id="284" name="Google Shape;284;p10"/>
          <p:cNvSpPr txBox="1"/>
          <p:nvPr/>
        </p:nvSpPr>
        <p:spPr>
          <a:xfrm>
            <a:off x="310471" y="1373779"/>
            <a:ext cx="12081808" cy="4599851"/>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accent1"/>
              </a:buClr>
              <a:buSzPts val="2400"/>
              <a:buFont typeface="Arial"/>
              <a:buNone/>
            </a:pPr>
            <a:r>
              <a:rPr lang="en-US" sz="2400" b="0" i="0" u="none" strike="noStrike" cap="none">
                <a:solidFill>
                  <a:srgbClr val="641C26"/>
                </a:solidFill>
                <a:latin typeface="Avenir"/>
                <a:ea typeface="Avenir"/>
                <a:cs typeface="Avenir"/>
                <a:sym typeface="Avenir"/>
              </a:rPr>
              <a:t>In this mode you have a Current Date, Dollar Rate and temp according to TLV.</a:t>
            </a:r>
            <a:br>
              <a:rPr lang="en-US" sz="2400" b="0" i="0" u="none" strike="noStrike" cap="none">
                <a:solidFill>
                  <a:srgbClr val="641C26"/>
                </a:solidFill>
                <a:latin typeface="Avenir"/>
                <a:ea typeface="Avenir"/>
                <a:cs typeface="Avenir"/>
                <a:sym typeface="Avenir"/>
              </a:rPr>
            </a:br>
            <a:r>
              <a:rPr lang="en-US" sz="2400" b="0" i="0" u="none" strike="noStrike" cap="none">
                <a:solidFill>
                  <a:srgbClr val="641C26"/>
                </a:solidFill>
                <a:latin typeface="Avenir"/>
                <a:ea typeface="Avenir"/>
                <a:cs typeface="Avenir"/>
                <a:sym typeface="Avenir"/>
              </a:rPr>
              <a:t>The data is fetched using two interfaces, NodeJS and TCL script.</a:t>
            </a:r>
            <a:br>
              <a:rPr lang="en-US" sz="2400" b="0" i="0" u="none" strike="noStrike" cap="none">
                <a:solidFill>
                  <a:srgbClr val="641C26"/>
                </a:solidFill>
                <a:latin typeface="Avenir"/>
                <a:ea typeface="Avenir"/>
                <a:cs typeface="Avenir"/>
                <a:sym typeface="Avenir"/>
              </a:rPr>
            </a:br>
            <a:r>
              <a:rPr lang="en-US" sz="2400" b="0" i="0" u="none" strike="noStrike" cap="none">
                <a:solidFill>
                  <a:srgbClr val="641C26"/>
                </a:solidFill>
                <a:latin typeface="Avenir"/>
                <a:ea typeface="Avenir"/>
                <a:cs typeface="Avenir"/>
                <a:sym typeface="Avenir"/>
              </a:rPr>
              <a:t>How to use:</a:t>
            </a:r>
            <a:br>
              <a:rPr lang="en-US" sz="2400" b="0" i="0" u="none" strike="noStrike" cap="none">
                <a:solidFill>
                  <a:srgbClr val="641C26"/>
                </a:solidFill>
                <a:latin typeface="Avenir"/>
                <a:ea typeface="Avenir"/>
                <a:cs typeface="Avenir"/>
                <a:sym typeface="Avenir"/>
              </a:rPr>
            </a:br>
            <a:r>
              <a:rPr lang="en-US" sz="2400" b="0" i="0" u="none" strike="noStrike" cap="none">
                <a:solidFill>
                  <a:srgbClr val="641C26"/>
                </a:solidFill>
                <a:latin typeface="Avenir"/>
                <a:ea typeface="Avenir"/>
                <a:cs typeface="Avenir"/>
                <a:sym typeface="Avenir"/>
              </a:rPr>
              <a:t>Switch Enable need to be Up in order to Rotate the data.</a:t>
            </a:r>
            <a:endParaRPr/>
          </a:p>
          <a:p>
            <a:pPr marL="0" marR="0" lvl="0" indent="0" algn="l" rtl="0">
              <a:lnSpc>
                <a:spcPct val="110000"/>
              </a:lnSpc>
              <a:spcBef>
                <a:spcPts val="1000"/>
              </a:spcBef>
              <a:spcAft>
                <a:spcPts val="0"/>
              </a:spcAft>
              <a:buClr>
                <a:schemeClr val="accent1"/>
              </a:buClr>
              <a:buSzPts val="2400"/>
              <a:buFont typeface="Arial"/>
              <a:buNone/>
            </a:pPr>
            <a:r>
              <a:rPr lang="en-US" sz="2400" b="0" i="0" u="none" strike="noStrike" cap="none">
                <a:solidFill>
                  <a:srgbClr val="641C26"/>
                </a:solidFill>
                <a:latin typeface="Avenir"/>
                <a:ea typeface="Avenir"/>
                <a:cs typeface="Avenir"/>
                <a:sym typeface="Avenir"/>
              </a:rPr>
              <a:t>While the enable is down, the data will stand still, and you will see only the</a:t>
            </a:r>
            <a:br>
              <a:rPr lang="en-US" sz="2400" b="0" i="0" u="none" strike="noStrike" cap="none">
                <a:solidFill>
                  <a:srgbClr val="641C26"/>
                </a:solidFill>
                <a:latin typeface="Avenir"/>
                <a:ea typeface="Avenir"/>
                <a:cs typeface="Avenir"/>
                <a:sym typeface="Avenir"/>
              </a:rPr>
            </a:br>
            <a:r>
              <a:rPr lang="en-US" sz="2400" b="0" i="0" u="none" strike="noStrike" cap="none">
                <a:solidFill>
                  <a:srgbClr val="641C26"/>
                </a:solidFill>
                <a:latin typeface="Avenir"/>
                <a:ea typeface="Avenir"/>
                <a:cs typeface="Avenir"/>
                <a:sym typeface="Avenir"/>
              </a:rPr>
              <a:t>date.</a:t>
            </a:r>
            <a:endParaRPr/>
          </a:p>
          <a:p>
            <a:pPr marL="0" marR="0" lvl="0" indent="0" algn="l" rtl="0">
              <a:lnSpc>
                <a:spcPct val="110000"/>
              </a:lnSpc>
              <a:spcBef>
                <a:spcPts val="1000"/>
              </a:spcBef>
              <a:spcAft>
                <a:spcPts val="0"/>
              </a:spcAft>
              <a:buClr>
                <a:schemeClr val="accent1"/>
              </a:buClr>
              <a:buSzPts val="2400"/>
              <a:buFont typeface="Arial"/>
              <a:buNone/>
            </a:pPr>
            <a:endParaRPr sz="2400" b="0" i="0" u="none" strike="noStrike" cap="none">
              <a:solidFill>
                <a:srgbClr val="641C26"/>
              </a:solidFill>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8"/>
        <p:cNvGrpSpPr/>
        <p:nvPr/>
      </p:nvGrpSpPr>
      <p:grpSpPr>
        <a:xfrm>
          <a:off x="0" y="0"/>
          <a:ext cx="0" cy="0"/>
          <a:chOff x="0" y="0"/>
          <a:chExt cx="0" cy="0"/>
        </a:xfrm>
      </p:grpSpPr>
      <p:sp>
        <p:nvSpPr>
          <p:cNvPr id="289" name="Google Shape;289;p11"/>
          <p:cNvSpPr/>
          <p:nvPr/>
        </p:nvSpPr>
        <p:spPr>
          <a:xfrm>
            <a:off x="0" y="1"/>
            <a:ext cx="12192000" cy="6858004"/>
          </a:xfrm>
          <a:prstGeom prst="rect">
            <a:avLst/>
          </a:prstGeom>
          <a:solidFill>
            <a:srgbClr val="641C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pic>
        <p:nvPicPr>
          <p:cNvPr id="290" name="Google Shape;290;p11"/>
          <p:cNvPicPr preferRelativeResize="0"/>
          <p:nvPr/>
        </p:nvPicPr>
        <p:blipFill rotWithShape="1">
          <a:blip r:embed="rId3">
            <a:alphaModFix amt="35000"/>
          </a:blip>
          <a:srcRect/>
          <a:stretch/>
        </p:blipFill>
        <p:spPr>
          <a:xfrm>
            <a:off x="0" y="1"/>
            <a:ext cx="12192000" cy="1392401"/>
          </a:xfrm>
          <a:prstGeom prst="rect">
            <a:avLst/>
          </a:prstGeom>
          <a:noFill/>
          <a:ln>
            <a:noFill/>
          </a:ln>
        </p:spPr>
      </p:pic>
      <p:sp>
        <p:nvSpPr>
          <p:cNvPr id="291" name="Google Shape;291;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292" name="Google Shape;292;p11"/>
          <p:cNvSpPr/>
          <p:nvPr/>
        </p:nvSpPr>
        <p:spPr>
          <a:xfrm>
            <a:off x="0" y="0"/>
            <a:ext cx="12188952" cy="6858000"/>
          </a:xfrm>
          <a:prstGeom prst="rect">
            <a:avLst/>
          </a:prstGeom>
          <a:solidFill>
            <a:schemeClr val="lt2">
              <a:alpha val="60784"/>
            </a:schemeClr>
          </a:solidFill>
          <a:ln w="127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293" name="Google Shape;293;p11"/>
          <p:cNvSpPr/>
          <p:nvPr/>
        </p:nvSpPr>
        <p:spPr>
          <a:xfrm>
            <a:off x="0" y="5730812"/>
            <a:ext cx="12192000" cy="1127188"/>
          </a:xfrm>
          <a:prstGeom prst="rect">
            <a:avLst/>
          </a:prstGeom>
          <a:solidFill>
            <a:srgbClr val="641C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294" name="Google Shape;294;p11"/>
          <p:cNvSpPr/>
          <p:nvPr/>
        </p:nvSpPr>
        <p:spPr>
          <a:xfrm rot="10800000">
            <a:off x="-3060" y="5730813"/>
            <a:ext cx="12191999" cy="1127186"/>
          </a:xfrm>
          <a:prstGeom prst="rect">
            <a:avLst/>
          </a:prstGeom>
          <a:blipFill rotWithShape="1">
            <a:blip r:embed="rId4">
              <a:alphaModFix amt="20000"/>
            </a:blip>
            <a:tile tx="889000" ty="0" sx="100000" sy="10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pic>
        <p:nvPicPr>
          <p:cNvPr id="295" name="Google Shape;295;p11" descr="A close-up of a computer chip&#10;&#10;Description automatically generated with medium confidence"/>
          <p:cNvPicPr preferRelativeResize="0"/>
          <p:nvPr/>
        </p:nvPicPr>
        <p:blipFill rotWithShape="1">
          <a:blip r:embed="rId5">
            <a:alphaModFix/>
          </a:blip>
          <a:srcRect l="52318" t="80367" r="9517" b="-2"/>
          <a:stretch/>
        </p:blipFill>
        <p:spPr>
          <a:xfrm>
            <a:off x="6265505" y="5195505"/>
            <a:ext cx="5926495" cy="1724125"/>
          </a:xfrm>
          <a:prstGeom prst="rect">
            <a:avLst/>
          </a:prstGeom>
          <a:noFill/>
          <a:ln>
            <a:noFill/>
          </a:ln>
        </p:spPr>
      </p:pic>
      <p:sp>
        <p:nvSpPr>
          <p:cNvPr id="296" name="Google Shape;296;p11"/>
          <p:cNvSpPr txBox="1"/>
          <p:nvPr/>
        </p:nvSpPr>
        <p:spPr>
          <a:xfrm>
            <a:off x="91189" y="-76902"/>
            <a:ext cx="6468241" cy="1075316"/>
          </a:xfrm>
          <a:prstGeom prst="rect">
            <a:avLst/>
          </a:prstGeom>
          <a:noFill/>
          <a:ln>
            <a:noFill/>
          </a:ln>
        </p:spPr>
        <p:txBody>
          <a:bodyPr spcFirstLastPara="1" wrap="square" lIns="91425" tIns="45700" rIns="91425" bIns="45700" anchor="b" anchorCtr="0">
            <a:normAutofit fontScale="97500"/>
          </a:bodyPr>
          <a:lstStyle/>
          <a:p>
            <a:pPr marL="0" marR="0" lvl="0" indent="0" algn="l" rtl="0">
              <a:lnSpc>
                <a:spcPct val="100000"/>
              </a:lnSpc>
              <a:spcBef>
                <a:spcPts val="0"/>
              </a:spcBef>
              <a:spcAft>
                <a:spcPts val="0"/>
              </a:spcAft>
              <a:buClr>
                <a:srgbClr val="F3CDD9"/>
              </a:buClr>
              <a:buSzPct val="100000"/>
              <a:buFont typeface="Avenir"/>
              <a:buNone/>
            </a:pPr>
            <a:r>
              <a:rPr lang="en-US" sz="4400" b="1" i="0" u="none" strike="noStrike" cap="none">
                <a:solidFill>
                  <a:srgbClr val="F3CDD9"/>
                </a:solidFill>
                <a:latin typeface="Avenir"/>
                <a:ea typeface="Avenir"/>
                <a:cs typeface="Avenir"/>
                <a:sym typeface="Avenir"/>
              </a:rPr>
              <a:t>Set Owner Name Mode</a:t>
            </a:r>
            <a:endParaRPr/>
          </a:p>
        </p:txBody>
      </p:sp>
      <p:sp>
        <p:nvSpPr>
          <p:cNvPr id="297" name="Google Shape;297;p11"/>
          <p:cNvSpPr txBox="1"/>
          <p:nvPr/>
        </p:nvSpPr>
        <p:spPr>
          <a:xfrm>
            <a:off x="107131" y="972956"/>
            <a:ext cx="12081808" cy="2767751"/>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accent1"/>
              </a:buClr>
              <a:buSzPts val="2400"/>
              <a:buFont typeface="Arial"/>
              <a:buNone/>
            </a:pPr>
            <a:endParaRPr sz="2400" b="0" i="0" u="none" strike="noStrike" cap="none">
              <a:solidFill>
                <a:srgbClr val="641C26"/>
              </a:solidFill>
              <a:latin typeface="Avenir"/>
              <a:ea typeface="Avenir"/>
              <a:cs typeface="Avenir"/>
              <a:sym typeface="Avenir"/>
            </a:endParaRPr>
          </a:p>
        </p:txBody>
      </p:sp>
      <p:sp>
        <p:nvSpPr>
          <p:cNvPr id="298" name="Google Shape;298;p11"/>
          <p:cNvSpPr/>
          <p:nvPr/>
        </p:nvSpPr>
        <p:spPr>
          <a:xfrm rot="10800000">
            <a:off x="11096249" y="4567003"/>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99" name="Google Shape;299;p11"/>
          <p:cNvSpPr/>
          <p:nvPr/>
        </p:nvSpPr>
        <p:spPr>
          <a:xfrm rot="5400000">
            <a:off x="10458820" y="3812219"/>
            <a:ext cx="1494921"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SW[1] </a:t>
            </a:r>
            <a:endParaRPr sz="2400" b="1" i="0" u="none" strike="noStrike" cap="none">
              <a:solidFill>
                <a:schemeClr val="accent1"/>
              </a:solidFill>
              <a:latin typeface="Avenir"/>
              <a:ea typeface="Avenir"/>
              <a:cs typeface="Avenir"/>
              <a:sym typeface="Avenir"/>
            </a:endParaRPr>
          </a:p>
        </p:txBody>
      </p:sp>
      <p:sp>
        <p:nvSpPr>
          <p:cNvPr id="300" name="Google Shape;300;p11"/>
          <p:cNvSpPr/>
          <p:nvPr/>
        </p:nvSpPr>
        <p:spPr>
          <a:xfrm rot="10800000">
            <a:off x="10527275" y="4573435"/>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01" name="Google Shape;301;p11"/>
          <p:cNvSpPr/>
          <p:nvPr/>
        </p:nvSpPr>
        <p:spPr>
          <a:xfrm rot="5400000">
            <a:off x="9895375" y="3824180"/>
            <a:ext cx="1483863"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SW[3] </a:t>
            </a:r>
            <a:endParaRPr sz="2400" b="1" i="0" u="none" strike="noStrike" cap="none">
              <a:solidFill>
                <a:schemeClr val="accent1"/>
              </a:solidFill>
              <a:latin typeface="Avenir"/>
              <a:ea typeface="Avenir"/>
              <a:cs typeface="Avenir"/>
              <a:sym typeface="Avenir"/>
            </a:endParaRPr>
          </a:p>
        </p:txBody>
      </p:sp>
      <p:sp>
        <p:nvSpPr>
          <p:cNvPr id="302" name="Google Shape;302;p11"/>
          <p:cNvSpPr/>
          <p:nvPr/>
        </p:nvSpPr>
        <p:spPr>
          <a:xfrm rot="10800000">
            <a:off x="9944097" y="4593270"/>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03" name="Google Shape;303;p11"/>
          <p:cNvSpPr/>
          <p:nvPr/>
        </p:nvSpPr>
        <p:spPr>
          <a:xfrm rot="5400000">
            <a:off x="9344060" y="3817265"/>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SW[4]  </a:t>
            </a:r>
            <a:endParaRPr sz="2400" b="1" i="0" u="none" strike="noStrike" cap="none">
              <a:solidFill>
                <a:schemeClr val="accent1"/>
              </a:solidFill>
              <a:latin typeface="Avenir"/>
              <a:ea typeface="Avenir"/>
              <a:cs typeface="Avenir"/>
              <a:sym typeface="Avenir"/>
            </a:endParaRPr>
          </a:p>
        </p:txBody>
      </p:sp>
      <p:sp>
        <p:nvSpPr>
          <p:cNvPr id="304" name="Google Shape;304;p11"/>
          <p:cNvSpPr/>
          <p:nvPr/>
        </p:nvSpPr>
        <p:spPr>
          <a:xfrm rot="10800000">
            <a:off x="9377452" y="4593270"/>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05" name="Google Shape;305;p11"/>
          <p:cNvSpPr/>
          <p:nvPr/>
        </p:nvSpPr>
        <p:spPr>
          <a:xfrm rot="5400000">
            <a:off x="8777415" y="3817265"/>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SW[5]  </a:t>
            </a:r>
            <a:endParaRPr sz="2400" b="1" i="0" u="none" strike="noStrike" cap="none">
              <a:solidFill>
                <a:schemeClr val="accent1"/>
              </a:solidFill>
              <a:latin typeface="Avenir"/>
              <a:ea typeface="Avenir"/>
              <a:cs typeface="Avenir"/>
              <a:sym typeface="Avenir"/>
            </a:endParaRPr>
          </a:p>
        </p:txBody>
      </p:sp>
      <p:sp>
        <p:nvSpPr>
          <p:cNvPr id="306" name="Google Shape;306;p11"/>
          <p:cNvSpPr/>
          <p:nvPr/>
        </p:nvSpPr>
        <p:spPr>
          <a:xfrm rot="10800000">
            <a:off x="8797777" y="4593270"/>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07" name="Google Shape;307;p11"/>
          <p:cNvSpPr/>
          <p:nvPr/>
        </p:nvSpPr>
        <p:spPr>
          <a:xfrm rot="5400000">
            <a:off x="8197740" y="3817265"/>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SW[6]  </a:t>
            </a:r>
            <a:endParaRPr sz="2400" b="1" i="0" u="none" strike="noStrike" cap="none">
              <a:solidFill>
                <a:schemeClr val="accent1"/>
              </a:solidFill>
              <a:latin typeface="Avenir"/>
              <a:ea typeface="Avenir"/>
              <a:cs typeface="Avenir"/>
              <a:sym typeface="Avenir"/>
            </a:endParaRPr>
          </a:p>
        </p:txBody>
      </p:sp>
      <p:sp>
        <p:nvSpPr>
          <p:cNvPr id="308" name="Google Shape;308;p11"/>
          <p:cNvSpPr/>
          <p:nvPr/>
        </p:nvSpPr>
        <p:spPr>
          <a:xfrm rot="10800000">
            <a:off x="8173986" y="4702244"/>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09" name="Google Shape;309;p11"/>
          <p:cNvSpPr/>
          <p:nvPr/>
        </p:nvSpPr>
        <p:spPr>
          <a:xfrm rot="5400000">
            <a:off x="7573949" y="3814268"/>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SW[7]  </a:t>
            </a:r>
            <a:endParaRPr sz="2400" b="1" i="0" u="none" strike="noStrike" cap="none">
              <a:solidFill>
                <a:schemeClr val="accent1"/>
              </a:solidFill>
              <a:latin typeface="Avenir"/>
              <a:ea typeface="Avenir"/>
              <a:cs typeface="Avenir"/>
              <a:sym typeface="Avenir"/>
            </a:endParaRPr>
          </a:p>
        </p:txBody>
      </p:sp>
      <p:sp>
        <p:nvSpPr>
          <p:cNvPr id="310" name="Google Shape;310;p11"/>
          <p:cNvSpPr/>
          <p:nvPr/>
        </p:nvSpPr>
        <p:spPr>
          <a:xfrm rot="10800000">
            <a:off x="7599076" y="4616017"/>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11" name="Google Shape;311;p11"/>
          <p:cNvSpPr/>
          <p:nvPr/>
        </p:nvSpPr>
        <p:spPr>
          <a:xfrm rot="5400000">
            <a:off x="6999039" y="3840012"/>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SEL[0]</a:t>
            </a:r>
            <a:endParaRPr sz="2400" b="1" i="0" u="none" strike="noStrike" cap="none">
              <a:solidFill>
                <a:schemeClr val="accent1"/>
              </a:solidFill>
              <a:latin typeface="Avenir"/>
              <a:ea typeface="Avenir"/>
              <a:cs typeface="Avenir"/>
              <a:sym typeface="Avenir"/>
            </a:endParaRPr>
          </a:p>
        </p:txBody>
      </p:sp>
      <p:sp>
        <p:nvSpPr>
          <p:cNvPr id="312" name="Google Shape;312;p11"/>
          <p:cNvSpPr/>
          <p:nvPr/>
        </p:nvSpPr>
        <p:spPr>
          <a:xfrm rot="10800000">
            <a:off x="6503495" y="4573435"/>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13" name="Google Shape;313;p11"/>
          <p:cNvSpPr/>
          <p:nvPr/>
        </p:nvSpPr>
        <p:spPr>
          <a:xfrm rot="5400000">
            <a:off x="5903458" y="3834754"/>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SEL[2]</a:t>
            </a:r>
            <a:endParaRPr sz="2400" b="1" i="0" u="none" strike="noStrike" cap="none">
              <a:solidFill>
                <a:schemeClr val="accent1"/>
              </a:solidFill>
              <a:latin typeface="Avenir"/>
              <a:ea typeface="Avenir"/>
              <a:cs typeface="Avenir"/>
              <a:sym typeface="Avenir"/>
            </a:endParaRPr>
          </a:p>
        </p:txBody>
      </p:sp>
      <p:sp>
        <p:nvSpPr>
          <p:cNvPr id="314" name="Google Shape;314;p11"/>
          <p:cNvSpPr/>
          <p:nvPr/>
        </p:nvSpPr>
        <p:spPr>
          <a:xfrm rot="10800000">
            <a:off x="7056348" y="4616017"/>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15" name="Google Shape;315;p11"/>
          <p:cNvSpPr/>
          <p:nvPr/>
        </p:nvSpPr>
        <p:spPr>
          <a:xfrm rot="5400000">
            <a:off x="6456311" y="3840012"/>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SEL[1]</a:t>
            </a:r>
            <a:endParaRPr sz="2400" b="1" i="0" u="none" strike="noStrike" cap="none">
              <a:solidFill>
                <a:schemeClr val="accent1"/>
              </a:solidFill>
              <a:latin typeface="Avenir"/>
              <a:ea typeface="Avenir"/>
              <a:cs typeface="Avenir"/>
              <a:sym typeface="Avenir"/>
            </a:endParaRPr>
          </a:p>
        </p:txBody>
      </p:sp>
      <p:sp>
        <p:nvSpPr>
          <p:cNvPr id="316" name="Google Shape;316;p11"/>
          <p:cNvSpPr txBox="1"/>
          <p:nvPr/>
        </p:nvSpPr>
        <p:spPr>
          <a:xfrm>
            <a:off x="191420" y="1265281"/>
            <a:ext cx="12081808" cy="2767751"/>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accent1"/>
              </a:buClr>
              <a:buSzPts val="2400"/>
              <a:buFont typeface="Arial"/>
              <a:buNone/>
            </a:pPr>
            <a:r>
              <a:rPr lang="en-US" sz="2400" b="0" i="0" u="none" strike="noStrike" cap="none">
                <a:solidFill>
                  <a:srgbClr val="641C26"/>
                </a:solidFill>
                <a:latin typeface="Avenir"/>
                <a:ea typeface="Avenir"/>
                <a:cs typeface="Avenir"/>
                <a:sym typeface="Avenir"/>
              </a:rPr>
              <a:t>In this mode you can set the name of the FPGA owner.</a:t>
            </a:r>
            <a:br>
              <a:rPr lang="en-US" sz="2400" b="0" i="0" u="none" strike="noStrike" cap="none">
                <a:solidFill>
                  <a:srgbClr val="641C26"/>
                </a:solidFill>
                <a:latin typeface="Avenir"/>
                <a:ea typeface="Avenir"/>
                <a:cs typeface="Avenir"/>
                <a:sym typeface="Avenir"/>
              </a:rPr>
            </a:br>
            <a:r>
              <a:rPr lang="en-US" sz="2400" b="0" i="0" u="none" strike="noStrike" cap="none">
                <a:solidFill>
                  <a:srgbClr val="641C26"/>
                </a:solidFill>
                <a:latin typeface="Avenir"/>
                <a:ea typeface="Avenir"/>
                <a:cs typeface="Avenir"/>
                <a:sym typeface="Avenir"/>
              </a:rPr>
              <a:t>How to use:</a:t>
            </a:r>
            <a:br>
              <a:rPr lang="en-US" sz="2400" b="0" i="0" u="none" strike="noStrike" cap="none">
                <a:solidFill>
                  <a:srgbClr val="641C26"/>
                </a:solidFill>
                <a:latin typeface="Avenir"/>
                <a:ea typeface="Avenir"/>
                <a:cs typeface="Avenir"/>
                <a:sym typeface="Avenir"/>
              </a:rPr>
            </a:br>
            <a:r>
              <a:rPr lang="en-US" sz="2400" b="0" i="0" u="none" strike="noStrike" cap="none">
                <a:solidFill>
                  <a:srgbClr val="641C26"/>
                </a:solidFill>
                <a:latin typeface="Avenir"/>
                <a:ea typeface="Avenir"/>
                <a:cs typeface="Avenir"/>
                <a:sym typeface="Avenir"/>
              </a:rPr>
              <a:t>Every SW switch controls the letter that will appear in the 7 segment display.</a:t>
            </a:r>
            <a:br>
              <a:rPr lang="en-US" sz="2400" b="0" i="0" u="none" strike="noStrike" cap="none">
                <a:solidFill>
                  <a:srgbClr val="641C26"/>
                </a:solidFill>
                <a:latin typeface="Avenir"/>
                <a:ea typeface="Avenir"/>
                <a:cs typeface="Avenir"/>
                <a:sym typeface="Avenir"/>
              </a:rPr>
            </a:br>
            <a:r>
              <a:rPr lang="en-US" sz="2400" b="0" i="0" u="none" strike="noStrike" cap="none">
                <a:solidFill>
                  <a:srgbClr val="641C26"/>
                </a:solidFill>
                <a:latin typeface="Avenir"/>
                <a:ea typeface="Avenir"/>
                <a:cs typeface="Avenir"/>
                <a:sym typeface="Avenir"/>
              </a:rPr>
              <a:t>To change the letter the switch needs to be up and the control is by the Up and Down</a:t>
            </a:r>
            <a:br>
              <a:rPr lang="en-US" sz="2400" b="0" i="0" u="none" strike="noStrike" cap="none">
                <a:solidFill>
                  <a:srgbClr val="641C26"/>
                </a:solidFill>
                <a:latin typeface="Avenir"/>
                <a:ea typeface="Avenir"/>
                <a:cs typeface="Avenir"/>
                <a:sym typeface="Avenir"/>
              </a:rPr>
            </a:br>
            <a:r>
              <a:rPr lang="en-US" sz="2400" b="0" i="0" u="none" strike="noStrike" cap="none">
                <a:solidFill>
                  <a:srgbClr val="641C26"/>
                </a:solidFill>
                <a:latin typeface="Avenir"/>
                <a:ea typeface="Avenir"/>
                <a:cs typeface="Avenir"/>
                <a:sym typeface="Avenir"/>
              </a:rPr>
              <a:t>Buttons.</a:t>
            </a:r>
            <a:endParaRPr/>
          </a:p>
        </p:txBody>
      </p:sp>
      <p:pic>
        <p:nvPicPr>
          <p:cNvPr id="317" name="Google Shape;317;p11"/>
          <p:cNvPicPr preferRelativeResize="0"/>
          <p:nvPr/>
        </p:nvPicPr>
        <p:blipFill rotWithShape="1">
          <a:blip r:embed="rId5">
            <a:alphaModFix/>
          </a:blip>
          <a:srcRect l="80405" t="56498" r="8069" b="18472"/>
          <a:stretch/>
        </p:blipFill>
        <p:spPr>
          <a:xfrm>
            <a:off x="9046950" y="145207"/>
            <a:ext cx="1093792" cy="1782502"/>
          </a:xfrm>
          <a:prstGeom prst="rect">
            <a:avLst/>
          </a:prstGeom>
          <a:noFill/>
          <a:ln>
            <a:noFill/>
          </a:ln>
        </p:spPr>
      </p:pic>
      <p:sp>
        <p:nvSpPr>
          <p:cNvPr id="318" name="Google Shape;318;p11"/>
          <p:cNvSpPr/>
          <p:nvPr/>
        </p:nvSpPr>
        <p:spPr>
          <a:xfrm rot="-5400000">
            <a:off x="10147275" y="323834"/>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19" name="Google Shape;319;p11"/>
          <p:cNvSpPr/>
          <p:nvPr/>
        </p:nvSpPr>
        <p:spPr>
          <a:xfrm>
            <a:off x="10445237" y="458281"/>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BtnUp</a:t>
            </a:r>
            <a:endParaRPr sz="2400" b="1" i="0" u="none" strike="noStrike" cap="none">
              <a:solidFill>
                <a:schemeClr val="accent1"/>
              </a:solidFill>
              <a:latin typeface="Avenir"/>
              <a:ea typeface="Avenir"/>
              <a:cs typeface="Avenir"/>
              <a:sym typeface="Avenir"/>
            </a:endParaRPr>
          </a:p>
        </p:txBody>
      </p:sp>
      <p:sp>
        <p:nvSpPr>
          <p:cNvPr id="320" name="Google Shape;320;p11"/>
          <p:cNvSpPr/>
          <p:nvPr/>
        </p:nvSpPr>
        <p:spPr>
          <a:xfrm rot="-5400000">
            <a:off x="10210979" y="831798"/>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21" name="Google Shape;321;p11"/>
          <p:cNvSpPr/>
          <p:nvPr/>
        </p:nvSpPr>
        <p:spPr>
          <a:xfrm>
            <a:off x="10566647" y="968205"/>
            <a:ext cx="179087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BtnDown</a:t>
            </a:r>
            <a:endParaRPr sz="2400" b="1" i="0" u="none" strike="noStrike" cap="none">
              <a:solidFill>
                <a:schemeClr val="accent1"/>
              </a:solidFill>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5"/>
        <p:cNvGrpSpPr/>
        <p:nvPr/>
      </p:nvGrpSpPr>
      <p:grpSpPr>
        <a:xfrm>
          <a:off x="0" y="0"/>
          <a:ext cx="0" cy="0"/>
          <a:chOff x="0" y="0"/>
          <a:chExt cx="0" cy="0"/>
        </a:xfrm>
      </p:grpSpPr>
      <p:sp>
        <p:nvSpPr>
          <p:cNvPr id="326" name="Google Shape;326;p12"/>
          <p:cNvSpPr/>
          <p:nvPr/>
        </p:nvSpPr>
        <p:spPr>
          <a:xfrm>
            <a:off x="0" y="1"/>
            <a:ext cx="12192000" cy="6858004"/>
          </a:xfrm>
          <a:prstGeom prst="rect">
            <a:avLst/>
          </a:prstGeom>
          <a:solidFill>
            <a:srgbClr val="641C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pic>
        <p:nvPicPr>
          <p:cNvPr id="327" name="Google Shape;327;p12"/>
          <p:cNvPicPr preferRelativeResize="0"/>
          <p:nvPr/>
        </p:nvPicPr>
        <p:blipFill rotWithShape="1">
          <a:blip r:embed="rId3">
            <a:alphaModFix amt="35000"/>
          </a:blip>
          <a:srcRect/>
          <a:stretch/>
        </p:blipFill>
        <p:spPr>
          <a:xfrm>
            <a:off x="0" y="1"/>
            <a:ext cx="12192000" cy="1392401"/>
          </a:xfrm>
          <a:prstGeom prst="rect">
            <a:avLst/>
          </a:prstGeom>
          <a:noFill/>
          <a:ln>
            <a:noFill/>
          </a:ln>
        </p:spPr>
      </p:pic>
      <p:sp>
        <p:nvSpPr>
          <p:cNvPr id="328" name="Google Shape;328;p12"/>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329" name="Google Shape;329;p12"/>
          <p:cNvSpPr/>
          <p:nvPr/>
        </p:nvSpPr>
        <p:spPr>
          <a:xfrm>
            <a:off x="0" y="0"/>
            <a:ext cx="12188952" cy="6858000"/>
          </a:xfrm>
          <a:prstGeom prst="rect">
            <a:avLst/>
          </a:prstGeom>
          <a:solidFill>
            <a:schemeClr val="lt2">
              <a:alpha val="60784"/>
            </a:schemeClr>
          </a:solidFill>
          <a:ln w="127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330" name="Google Shape;330;p12"/>
          <p:cNvSpPr/>
          <p:nvPr/>
        </p:nvSpPr>
        <p:spPr>
          <a:xfrm>
            <a:off x="0" y="5730812"/>
            <a:ext cx="12192000" cy="1127188"/>
          </a:xfrm>
          <a:prstGeom prst="rect">
            <a:avLst/>
          </a:prstGeom>
          <a:solidFill>
            <a:srgbClr val="641C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331" name="Google Shape;331;p12"/>
          <p:cNvSpPr/>
          <p:nvPr/>
        </p:nvSpPr>
        <p:spPr>
          <a:xfrm rot="10800000">
            <a:off x="-3060" y="5730813"/>
            <a:ext cx="12191999" cy="1127186"/>
          </a:xfrm>
          <a:prstGeom prst="rect">
            <a:avLst/>
          </a:prstGeom>
          <a:blipFill rotWithShape="1">
            <a:blip r:embed="rId4">
              <a:alphaModFix amt="20000"/>
            </a:blip>
            <a:tile tx="889000" ty="0" sx="100000" sy="10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32" name="Google Shape;332;p12"/>
          <p:cNvSpPr txBox="1"/>
          <p:nvPr/>
        </p:nvSpPr>
        <p:spPr>
          <a:xfrm>
            <a:off x="91189" y="-76902"/>
            <a:ext cx="6468241" cy="1075316"/>
          </a:xfrm>
          <a:prstGeom prst="rect">
            <a:avLst/>
          </a:prstGeom>
          <a:noFill/>
          <a:ln>
            <a:noFill/>
          </a:ln>
        </p:spPr>
        <p:txBody>
          <a:bodyPr spcFirstLastPara="1" wrap="square" lIns="91425" tIns="45700" rIns="91425" bIns="45700" anchor="b" anchorCtr="0">
            <a:normAutofit fontScale="97500"/>
          </a:bodyPr>
          <a:lstStyle/>
          <a:p>
            <a:pPr marL="0" marR="0" lvl="0" indent="0" algn="l" rtl="0">
              <a:lnSpc>
                <a:spcPct val="100000"/>
              </a:lnSpc>
              <a:spcBef>
                <a:spcPts val="0"/>
              </a:spcBef>
              <a:spcAft>
                <a:spcPts val="0"/>
              </a:spcAft>
              <a:buClr>
                <a:srgbClr val="F3CDD9"/>
              </a:buClr>
              <a:buSzPct val="100000"/>
              <a:buFont typeface="Avenir"/>
              <a:buNone/>
            </a:pPr>
            <a:r>
              <a:rPr lang="en-US" sz="4400" b="1" i="0" u="none" strike="noStrike" cap="none">
                <a:solidFill>
                  <a:srgbClr val="F3CDD9"/>
                </a:solidFill>
                <a:latin typeface="Avenir"/>
                <a:ea typeface="Avenir"/>
                <a:cs typeface="Avenir"/>
                <a:sym typeface="Avenir"/>
              </a:rPr>
              <a:t>Alarm clock Mode</a:t>
            </a:r>
            <a:endParaRPr/>
          </a:p>
        </p:txBody>
      </p:sp>
      <p:sp>
        <p:nvSpPr>
          <p:cNvPr id="333" name="Google Shape;333;p12"/>
          <p:cNvSpPr txBox="1"/>
          <p:nvPr/>
        </p:nvSpPr>
        <p:spPr>
          <a:xfrm>
            <a:off x="107131" y="972956"/>
            <a:ext cx="12081808" cy="2767751"/>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accent1"/>
              </a:buClr>
              <a:buSzPts val="2400"/>
              <a:buFont typeface="Arial"/>
              <a:buNone/>
            </a:pPr>
            <a:endParaRPr sz="2400" b="0" i="0" u="none" strike="noStrike" cap="none">
              <a:solidFill>
                <a:srgbClr val="641C26"/>
              </a:solidFill>
              <a:latin typeface="Avenir"/>
              <a:ea typeface="Avenir"/>
              <a:cs typeface="Avenir"/>
              <a:sym typeface="Avenir"/>
            </a:endParaRPr>
          </a:p>
        </p:txBody>
      </p:sp>
      <p:sp>
        <p:nvSpPr>
          <p:cNvPr id="334" name="Google Shape;334;p12"/>
          <p:cNvSpPr txBox="1"/>
          <p:nvPr/>
        </p:nvSpPr>
        <p:spPr>
          <a:xfrm>
            <a:off x="191420" y="1069336"/>
            <a:ext cx="12081808" cy="4294098"/>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accent1"/>
              </a:buClr>
              <a:buSzPts val="2000"/>
              <a:buFont typeface="Arial"/>
              <a:buNone/>
            </a:pPr>
            <a:r>
              <a:rPr lang="en-US" sz="2000" b="0" i="0" u="none" strike="noStrike" cap="none">
                <a:solidFill>
                  <a:srgbClr val="641C26"/>
                </a:solidFill>
                <a:latin typeface="Avenir"/>
                <a:ea typeface="Avenir"/>
                <a:cs typeface="Avenir"/>
                <a:sym typeface="Avenir"/>
              </a:rPr>
              <a:t>In this mode you can set Alarm clock to a specific time.</a:t>
            </a:r>
            <a:br>
              <a:rPr lang="en-US" sz="2000" b="0" i="0" u="none" strike="noStrike" cap="none">
                <a:solidFill>
                  <a:srgbClr val="641C26"/>
                </a:solidFill>
                <a:latin typeface="Avenir"/>
                <a:ea typeface="Avenir"/>
                <a:cs typeface="Avenir"/>
                <a:sym typeface="Avenir"/>
              </a:rPr>
            </a:br>
            <a:r>
              <a:rPr lang="en-US" sz="2000" b="0" i="0" u="none" strike="noStrike" cap="none">
                <a:solidFill>
                  <a:srgbClr val="641C26"/>
                </a:solidFill>
                <a:latin typeface="Avenir"/>
                <a:ea typeface="Avenir"/>
                <a:cs typeface="Avenir"/>
                <a:sym typeface="Avenir"/>
              </a:rPr>
              <a:t>When the time that you set equals to the real time clock, the buzzer will</a:t>
            </a:r>
            <a:br>
              <a:rPr lang="en-US" sz="2000" b="0" i="0" u="none" strike="noStrike" cap="none">
                <a:solidFill>
                  <a:srgbClr val="641C26"/>
                </a:solidFill>
                <a:latin typeface="Avenir"/>
                <a:ea typeface="Avenir"/>
                <a:cs typeface="Avenir"/>
                <a:sym typeface="Avenir"/>
              </a:rPr>
            </a:br>
            <a:r>
              <a:rPr lang="en-US" sz="2000" b="0" i="0" u="none" strike="noStrike" cap="none">
                <a:solidFill>
                  <a:srgbClr val="641C26"/>
                </a:solidFill>
                <a:latin typeface="Avenir"/>
                <a:ea typeface="Avenir"/>
                <a:cs typeface="Avenir"/>
                <a:sym typeface="Avenir"/>
              </a:rPr>
              <a:t>ring.</a:t>
            </a:r>
            <a:br>
              <a:rPr lang="en-US" sz="2000" b="0" i="0" u="none" strike="noStrike" cap="none">
                <a:solidFill>
                  <a:srgbClr val="641C26"/>
                </a:solidFill>
                <a:latin typeface="Avenir"/>
                <a:ea typeface="Avenir"/>
                <a:cs typeface="Avenir"/>
                <a:sym typeface="Avenir"/>
              </a:rPr>
            </a:br>
            <a:r>
              <a:rPr lang="en-US" sz="2000" b="0" i="0" u="none" strike="noStrike" cap="none">
                <a:solidFill>
                  <a:srgbClr val="641C26"/>
                </a:solidFill>
                <a:latin typeface="Avenir"/>
                <a:ea typeface="Avenir"/>
                <a:cs typeface="Avenir"/>
                <a:sym typeface="Avenir"/>
              </a:rPr>
              <a:t>How to set the alarm:</a:t>
            </a:r>
            <a:endParaRPr/>
          </a:p>
          <a:p>
            <a:pPr marL="0" marR="0" lvl="0" indent="0" algn="l" rtl="0">
              <a:lnSpc>
                <a:spcPct val="110000"/>
              </a:lnSpc>
              <a:spcBef>
                <a:spcPts val="1000"/>
              </a:spcBef>
              <a:spcAft>
                <a:spcPts val="0"/>
              </a:spcAft>
              <a:buClr>
                <a:schemeClr val="accent1"/>
              </a:buClr>
              <a:buSzPts val="2000"/>
              <a:buFont typeface="Arial"/>
              <a:buNone/>
            </a:pPr>
            <a:r>
              <a:rPr lang="en-US" sz="2000" b="0" i="0" u="none" strike="noStrike" cap="none">
                <a:solidFill>
                  <a:srgbClr val="641C26"/>
                </a:solidFill>
                <a:latin typeface="Avenir"/>
                <a:ea typeface="Avenir"/>
                <a:cs typeface="Avenir"/>
                <a:sym typeface="Avenir"/>
              </a:rPr>
              <a:t>LOADS needs to be up in order to edit the alarm, you can edit hour minutes and seconds using the Edit Switches and BtnUp to increase the number and BtnDown to decrease.</a:t>
            </a:r>
            <a:br>
              <a:rPr lang="en-US" sz="2000" b="0" i="0" u="none" strike="noStrike" cap="none">
                <a:solidFill>
                  <a:srgbClr val="641C26"/>
                </a:solidFill>
                <a:latin typeface="Avenir"/>
                <a:ea typeface="Avenir"/>
                <a:cs typeface="Avenir"/>
                <a:sym typeface="Avenir"/>
              </a:rPr>
            </a:br>
            <a:r>
              <a:rPr lang="en-US" sz="2000" b="0" i="0" u="none" strike="noStrike" cap="none">
                <a:solidFill>
                  <a:srgbClr val="641C26"/>
                </a:solidFill>
                <a:latin typeface="Avenir"/>
                <a:ea typeface="Avenir"/>
                <a:cs typeface="Avenir"/>
                <a:sym typeface="Avenir"/>
              </a:rPr>
              <a:t>After you finish editing Drop LOADS to 0.</a:t>
            </a:r>
            <a:br>
              <a:rPr lang="en-US" sz="2000" b="0" i="0" u="none" strike="noStrike" cap="none">
                <a:solidFill>
                  <a:srgbClr val="641C26"/>
                </a:solidFill>
                <a:latin typeface="Avenir"/>
                <a:ea typeface="Avenir"/>
                <a:cs typeface="Avenir"/>
                <a:sym typeface="Avenir"/>
              </a:rPr>
            </a:br>
            <a:r>
              <a:rPr lang="en-US" sz="2000" b="0" i="0" u="none" strike="noStrike" cap="none">
                <a:solidFill>
                  <a:srgbClr val="641C26"/>
                </a:solidFill>
                <a:latin typeface="Avenir"/>
                <a:ea typeface="Avenir"/>
                <a:cs typeface="Avenir"/>
                <a:sym typeface="Avenir"/>
              </a:rPr>
              <a:t>RESET will reset the numbers on the 7 segments to 0.</a:t>
            </a:r>
            <a:endParaRPr/>
          </a:p>
        </p:txBody>
      </p:sp>
      <p:pic>
        <p:nvPicPr>
          <p:cNvPr id="335" name="Google Shape;335;p12"/>
          <p:cNvPicPr preferRelativeResize="0"/>
          <p:nvPr/>
        </p:nvPicPr>
        <p:blipFill rotWithShape="1">
          <a:blip r:embed="rId5">
            <a:alphaModFix/>
          </a:blip>
          <a:srcRect l="80405" t="56498" r="8069" b="18472"/>
          <a:stretch/>
        </p:blipFill>
        <p:spPr>
          <a:xfrm>
            <a:off x="8690013" y="102907"/>
            <a:ext cx="1093792" cy="1782502"/>
          </a:xfrm>
          <a:prstGeom prst="rect">
            <a:avLst/>
          </a:prstGeom>
          <a:noFill/>
          <a:ln>
            <a:noFill/>
          </a:ln>
        </p:spPr>
      </p:pic>
      <p:sp>
        <p:nvSpPr>
          <p:cNvPr id="336" name="Google Shape;336;p12"/>
          <p:cNvSpPr/>
          <p:nvPr/>
        </p:nvSpPr>
        <p:spPr>
          <a:xfrm rot="-5400000">
            <a:off x="9790338" y="281534"/>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37" name="Google Shape;337;p12"/>
          <p:cNvSpPr/>
          <p:nvPr/>
        </p:nvSpPr>
        <p:spPr>
          <a:xfrm>
            <a:off x="10088300" y="415981"/>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BtnUp</a:t>
            </a:r>
            <a:endParaRPr sz="2400" b="1" i="0" u="none" strike="noStrike" cap="none">
              <a:solidFill>
                <a:schemeClr val="accent1"/>
              </a:solidFill>
              <a:latin typeface="Avenir"/>
              <a:ea typeface="Avenir"/>
              <a:cs typeface="Avenir"/>
              <a:sym typeface="Avenir"/>
            </a:endParaRPr>
          </a:p>
        </p:txBody>
      </p:sp>
      <p:sp>
        <p:nvSpPr>
          <p:cNvPr id="338" name="Google Shape;338;p12"/>
          <p:cNvSpPr/>
          <p:nvPr/>
        </p:nvSpPr>
        <p:spPr>
          <a:xfrm rot="-5400000">
            <a:off x="9854042" y="789498"/>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39" name="Google Shape;339;p12"/>
          <p:cNvSpPr/>
          <p:nvPr/>
        </p:nvSpPr>
        <p:spPr>
          <a:xfrm>
            <a:off x="10209710" y="925905"/>
            <a:ext cx="179087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BtnDown</a:t>
            </a:r>
            <a:endParaRPr sz="2400" b="1" i="0" u="none" strike="noStrike" cap="none">
              <a:solidFill>
                <a:schemeClr val="accent1"/>
              </a:solidFill>
              <a:latin typeface="Avenir"/>
              <a:ea typeface="Avenir"/>
              <a:cs typeface="Avenir"/>
              <a:sym typeface="Avenir"/>
            </a:endParaRPr>
          </a:p>
        </p:txBody>
      </p:sp>
      <p:pic>
        <p:nvPicPr>
          <p:cNvPr id="340" name="Google Shape;340;p12" descr="A close-up of a computer chip&#10;&#10;Description automatically generated with medium confidence"/>
          <p:cNvPicPr preferRelativeResize="0"/>
          <p:nvPr/>
        </p:nvPicPr>
        <p:blipFill rotWithShape="1">
          <a:blip r:embed="rId5">
            <a:alphaModFix/>
          </a:blip>
          <a:srcRect l="52318" t="80367" r="9517" b="-2"/>
          <a:stretch/>
        </p:blipFill>
        <p:spPr>
          <a:xfrm>
            <a:off x="6265505" y="5195505"/>
            <a:ext cx="5926495" cy="1724125"/>
          </a:xfrm>
          <a:prstGeom prst="rect">
            <a:avLst/>
          </a:prstGeom>
          <a:noFill/>
          <a:ln>
            <a:noFill/>
          </a:ln>
        </p:spPr>
      </p:pic>
      <p:sp>
        <p:nvSpPr>
          <p:cNvPr id="341" name="Google Shape;341;p12"/>
          <p:cNvSpPr/>
          <p:nvPr/>
        </p:nvSpPr>
        <p:spPr>
          <a:xfrm rot="10800000">
            <a:off x="11096249" y="4567003"/>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42" name="Google Shape;342;p12"/>
          <p:cNvSpPr/>
          <p:nvPr/>
        </p:nvSpPr>
        <p:spPr>
          <a:xfrm rot="5400000">
            <a:off x="10344218" y="3697616"/>
            <a:ext cx="172412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RESET</a:t>
            </a:r>
            <a:endParaRPr sz="2400" b="1" i="0" u="none" strike="noStrike" cap="none">
              <a:solidFill>
                <a:schemeClr val="accent1"/>
              </a:solidFill>
              <a:latin typeface="Avenir"/>
              <a:ea typeface="Avenir"/>
              <a:cs typeface="Avenir"/>
              <a:sym typeface="Avenir"/>
            </a:endParaRPr>
          </a:p>
        </p:txBody>
      </p:sp>
      <p:sp>
        <p:nvSpPr>
          <p:cNvPr id="343" name="Google Shape;343;p12"/>
          <p:cNvSpPr/>
          <p:nvPr/>
        </p:nvSpPr>
        <p:spPr>
          <a:xfrm rot="10800000">
            <a:off x="10527275" y="4573435"/>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44" name="Google Shape;344;p12"/>
          <p:cNvSpPr/>
          <p:nvPr/>
        </p:nvSpPr>
        <p:spPr>
          <a:xfrm rot="5400000">
            <a:off x="9726182" y="3654986"/>
            <a:ext cx="182225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LOADS</a:t>
            </a:r>
            <a:endParaRPr sz="2400" b="1" i="0" u="none" strike="noStrike" cap="none">
              <a:solidFill>
                <a:schemeClr val="accent1"/>
              </a:solidFill>
              <a:latin typeface="Avenir"/>
              <a:ea typeface="Avenir"/>
              <a:cs typeface="Avenir"/>
              <a:sym typeface="Avenir"/>
            </a:endParaRPr>
          </a:p>
        </p:txBody>
      </p:sp>
      <p:sp>
        <p:nvSpPr>
          <p:cNvPr id="345" name="Google Shape;345;p12"/>
          <p:cNvSpPr/>
          <p:nvPr/>
        </p:nvSpPr>
        <p:spPr>
          <a:xfrm rot="10800000">
            <a:off x="9377452" y="4593270"/>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46" name="Google Shape;346;p12"/>
          <p:cNvSpPr/>
          <p:nvPr/>
        </p:nvSpPr>
        <p:spPr>
          <a:xfrm rot="5400000">
            <a:off x="8777415" y="3817265"/>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Edit  SS</a:t>
            </a:r>
            <a:endParaRPr sz="2400" b="1" i="0" u="none" strike="noStrike" cap="none">
              <a:solidFill>
                <a:schemeClr val="accent1"/>
              </a:solidFill>
              <a:latin typeface="Avenir"/>
              <a:ea typeface="Avenir"/>
              <a:cs typeface="Avenir"/>
              <a:sym typeface="Avenir"/>
            </a:endParaRPr>
          </a:p>
        </p:txBody>
      </p:sp>
      <p:sp>
        <p:nvSpPr>
          <p:cNvPr id="347" name="Google Shape;347;p12"/>
          <p:cNvSpPr/>
          <p:nvPr/>
        </p:nvSpPr>
        <p:spPr>
          <a:xfrm rot="10800000">
            <a:off x="8797777" y="4593270"/>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48" name="Google Shape;348;p12"/>
          <p:cNvSpPr/>
          <p:nvPr/>
        </p:nvSpPr>
        <p:spPr>
          <a:xfrm rot="5400000">
            <a:off x="8196019" y="3667476"/>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Edit MM</a:t>
            </a:r>
            <a:endParaRPr sz="2400" b="1" i="0" u="none" strike="noStrike" cap="none">
              <a:solidFill>
                <a:schemeClr val="accent1"/>
              </a:solidFill>
              <a:latin typeface="Avenir"/>
              <a:ea typeface="Avenir"/>
              <a:cs typeface="Avenir"/>
              <a:sym typeface="Avenir"/>
            </a:endParaRPr>
          </a:p>
        </p:txBody>
      </p:sp>
      <p:sp>
        <p:nvSpPr>
          <p:cNvPr id="349" name="Google Shape;349;p12"/>
          <p:cNvSpPr/>
          <p:nvPr/>
        </p:nvSpPr>
        <p:spPr>
          <a:xfrm rot="10800000">
            <a:off x="8173986" y="4702244"/>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50" name="Google Shape;350;p12"/>
          <p:cNvSpPr/>
          <p:nvPr/>
        </p:nvSpPr>
        <p:spPr>
          <a:xfrm rot="5400000">
            <a:off x="7575147" y="3846378"/>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Edit HH</a:t>
            </a:r>
            <a:endParaRPr sz="2400" b="1" i="0" u="none" strike="noStrike" cap="none">
              <a:solidFill>
                <a:schemeClr val="accent1"/>
              </a:solidFill>
              <a:latin typeface="Avenir"/>
              <a:ea typeface="Avenir"/>
              <a:cs typeface="Avenir"/>
              <a:sym typeface="Avenir"/>
            </a:endParaRPr>
          </a:p>
        </p:txBody>
      </p:sp>
      <p:sp>
        <p:nvSpPr>
          <p:cNvPr id="351" name="Google Shape;351;p12"/>
          <p:cNvSpPr/>
          <p:nvPr/>
        </p:nvSpPr>
        <p:spPr>
          <a:xfrm rot="10800000">
            <a:off x="7599076" y="4616017"/>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52" name="Google Shape;352;p12"/>
          <p:cNvSpPr/>
          <p:nvPr/>
        </p:nvSpPr>
        <p:spPr>
          <a:xfrm rot="5400000">
            <a:off x="6999039" y="3840012"/>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SEL[0]</a:t>
            </a:r>
            <a:endParaRPr sz="2400" b="1" i="0" u="none" strike="noStrike" cap="none">
              <a:solidFill>
                <a:schemeClr val="accent1"/>
              </a:solidFill>
              <a:latin typeface="Avenir"/>
              <a:ea typeface="Avenir"/>
              <a:cs typeface="Avenir"/>
              <a:sym typeface="Avenir"/>
            </a:endParaRPr>
          </a:p>
        </p:txBody>
      </p:sp>
      <p:sp>
        <p:nvSpPr>
          <p:cNvPr id="353" name="Google Shape;353;p12"/>
          <p:cNvSpPr/>
          <p:nvPr/>
        </p:nvSpPr>
        <p:spPr>
          <a:xfrm rot="10800000">
            <a:off x="6503495" y="4573435"/>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54" name="Google Shape;354;p12"/>
          <p:cNvSpPr/>
          <p:nvPr/>
        </p:nvSpPr>
        <p:spPr>
          <a:xfrm rot="5400000">
            <a:off x="5903458" y="3797430"/>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SEL[2]</a:t>
            </a:r>
            <a:endParaRPr sz="2400" b="1" i="0" u="none" strike="noStrike" cap="none">
              <a:solidFill>
                <a:schemeClr val="accent1"/>
              </a:solidFill>
              <a:latin typeface="Avenir"/>
              <a:ea typeface="Avenir"/>
              <a:cs typeface="Avenir"/>
              <a:sym typeface="Avenir"/>
            </a:endParaRPr>
          </a:p>
        </p:txBody>
      </p:sp>
      <p:sp>
        <p:nvSpPr>
          <p:cNvPr id="355" name="Google Shape;355;p12"/>
          <p:cNvSpPr/>
          <p:nvPr/>
        </p:nvSpPr>
        <p:spPr>
          <a:xfrm rot="10800000">
            <a:off x="7056348" y="4616017"/>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56" name="Google Shape;356;p12"/>
          <p:cNvSpPr/>
          <p:nvPr/>
        </p:nvSpPr>
        <p:spPr>
          <a:xfrm rot="5400000">
            <a:off x="6456311" y="3840012"/>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SEL[1]</a:t>
            </a:r>
            <a:endParaRPr sz="2400" b="1" i="0" u="none" strike="noStrike" cap="none">
              <a:solidFill>
                <a:schemeClr val="accent1"/>
              </a:solidFill>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0"/>
        <p:cNvGrpSpPr/>
        <p:nvPr/>
      </p:nvGrpSpPr>
      <p:grpSpPr>
        <a:xfrm>
          <a:off x="0" y="0"/>
          <a:ext cx="0" cy="0"/>
          <a:chOff x="0" y="0"/>
          <a:chExt cx="0" cy="0"/>
        </a:xfrm>
      </p:grpSpPr>
      <p:sp>
        <p:nvSpPr>
          <p:cNvPr id="361" name="Google Shape;361;p13"/>
          <p:cNvSpPr/>
          <p:nvPr/>
        </p:nvSpPr>
        <p:spPr>
          <a:xfrm>
            <a:off x="0" y="1"/>
            <a:ext cx="12192000" cy="6858004"/>
          </a:xfrm>
          <a:prstGeom prst="rect">
            <a:avLst/>
          </a:prstGeom>
          <a:solidFill>
            <a:srgbClr val="641C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pic>
        <p:nvPicPr>
          <p:cNvPr id="362" name="Google Shape;362;p13"/>
          <p:cNvPicPr preferRelativeResize="0"/>
          <p:nvPr/>
        </p:nvPicPr>
        <p:blipFill rotWithShape="1">
          <a:blip r:embed="rId3">
            <a:alphaModFix amt="35000"/>
          </a:blip>
          <a:srcRect/>
          <a:stretch/>
        </p:blipFill>
        <p:spPr>
          <a:xfrm>
            <a:off x="0" y="1"/>
            <a:ext cx="12192000" cy="1392401"/>
          </a:xfrm>
          <a:prstGeom prst="rect">
            <a:avLst/>
          </a:prstGeom>
          <a:noFill/>
          <a:ln>
            <a:noFill/>
          </a:ln>
        </p:spPr>
      </p:pic>
      <p:sp>
        <p:nvSpPr>
          <p:cNvPr id="363" name="Google Shape;363;p13"/>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364" name="Google Shape;364;p13"/>
          <p:cNvSpPr/>
          <p:nvPr/>
        </p:nvSpPr>
        <p:spPr>
          <a:xfrm>
            <a:off x="0" y="0"/>
            <a:ext cx="12188952" cy="6858000"/>
          </a:xfrm>
          <a:prstGeom prst="rect">
            <a:avLst/>
          </a:prstGeom>
          <a:solidFill>
            <a:schemeClr val="lt2">
              <a:alpha val="60784"/>
            </a:schemeClr>
          </a:solidFill>
          <a:ln w="127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365" name="Google Shape;365;p13"/>
          <p:cNvSpPr/>
          <p:nvPr/>
        </p:nvSpPr>
        <p:spPr>
          <a:xfrm>
            <a:off x="0" y="5730812"/>
            <a:ext cx="12192000" cy="1127188"/>
          </a:xfrm>
          <a:prstGeom prst="rect">
            <a:avLst/>
          </a:prstGeom>
          <a:solidFill>
            <a:srgbClr val="641C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366" name="Google Shape;366;p13"/>
          <p:cNvSpPr/>
          <p:nvPr/>
        </p:nvSpPr>
        <p:spPr>
          <a:xfrm rot="10800000">
            <a:off x="-3060" y="5730813"/>
            <a:ext cx="12191999" cy="1127186"/>
          </a:xfrm>
          <a:prstGeom prst="rect">
            <a:avLst/>
          </a:prstGeom>
          <a:blipFill rotWithShape="1">
            <a:blip r:embed="rId4">
              <a:alphaModFix amt="20000"/>
            </a:blip>
            <a:tile tx="889000" ty="0" sx="100000" sy="10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67" name="Google Shape;367;p13"/>
          <p:cNvSpPr txBox="1"/>
          <p:nvPr/>
        </p:nvSpPr>
        <p:spPr>
          <a:xfrm>
            <a:off x="91189" y="-76902"/>
            <a:ext cx="6468241" cy="1075316"/>
          </a:xfrm>
          <a:prstGeom prst="rect">
            <a:avLst/>
          </a:prstGeom>
          <a:noFill/>
          <a:ln>
            <a:noFill/>
          </a:ln>
        </p:spPr>
        <p:txBody>
          <a:bodyPr spcFirstLastPara="1" wrap="square" lIns="91425" tIns="45700" rIns="91425" bIns="45700" anchor="b" anchorCtr="0">
            <a:normAutofit fontScale="97500"/>
          </a:bodyPr>
          <a:lstStyle/>
          <a:p>
            <a:pPr marL="0" marR="0" lvl="0" indent="0" algn="l" rtl="0">
              <a:lnSpc>
                <a:spcPct val="100000"/>
              </a:lnSpc>
              <a:spcBef>
                <a:spcPts val="0"/>
              </a:spcBef>
              <a:spcAft>
                <a:spcPts val="0"/>
              </a:spcAft>
              <a:buClr>
                <a:srgbClr val="F3CDD9"/>
              </a:buClr>
              <a:buSzPct val="100000"/>
              <a:buFont typeface="Avenir"/>
              <a:buNone/>
            </a:pPr>
            <a:r>
              <a:rPr lang="en-US" sz="4400" b="1" i="0" u="none" strike="noStrike" cap="none">
                <a:solidFill>
                  <a:srgbClr val="F3CDD9"/>
                </a:solidFill>
                <a:latin typeface="Avenir"/>
                <a:ea typeface="Avenir"/>
                <a:cs typeface="Avenir"/>
                <a:sym typeface="Avenir"/>
              </a:rPr>
              <a:t>Editable clock</a:t>
            </a:r>
            <a:endParaRPr/>
          </a:p>
        </p:txBody>
      </p:sp>
      <p:sp>
        <p:nvSpPr>
          <p:cNvPr id="368" name="Google Shape;368;p13"/>
          <p:cNvSpPr txBox="1"/>
          <p:nvPr/>
        </p:nvSpPr>
        <p:spPr>
          <a:xfrm>
            <a:off x="107131" y="972956"/>
            <a:ext cx="12081808" cy="2767751"/>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accent1"/>
              </a:buClr>
              <a:buSzPts val="2400"/>
              <a:buFont typeface="Arial"/>
              <a:buNone/>
            </a:pPr>
            <a:endParaRPr sz="2400" b="0" i="0" u="none" strike="noStrike" cap="none">
              <a:solidFill>
                <a:srgbClr val="641C26"/>
              </a:solidFill>
              <a:latin typeface="Avenir"/>
              <a:ea typeface="Avenir"/>
              <a:cs typeface="Avenir"/>
              <a:sym typeface="Avenir"/>
            </a:endParaRPr>
          </a:p>
        </p:txBody>
      </p:sp>
      <p:sp>
        <p:nvSpPr>
          <p:cNvPr id="369" name="Google Shape;369;p13"/>
          <p:cNvSpPr txBox="1"/>
          <p:nvPr/>
        </p:nvSpPr>
        <p:spPr>
          <a:xfrm>
            <a:off x="191420" y="1162644"/>
            <a:ext cx="12081808" cy="3281196"/>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accent1"/>
              </a:buClr>
              <a:buSzPts val="1800"/>
              <a:buFont typeface="Arial"/>
              <a:buNone/>
            </a:pPr>
            <a:r>
              <a:rPr lang="en-US" sz="1800" b="0" i="0" u="none" strike="noStrike" cap="none">
                <a:solidFill>
                  <a:srgbClr val="651C27"/>
                </a:solidFill>
                <a:latin typeface="Avenir"/>
                <a:ea typeface="Avenir"/>
                <a:cs typeface="Avenir"/>
                <a:sym typeface="Avenir"/>
              </a:rPr>
              <a:t>In this mode you can set a clock to specific start time.</a:t>
            </a:r>
            <a:br>
              <a:rPr lang="en-US" sz="1800" b="0" i="0" u="none" strike="noStrike" cap="none">
                <a:solidFill>
                  <a:srgbClr val="651C27"/>
                </a:solidFill>
                <a:latin typeface="Avenir"/>
                <a:ea typeface="Avenir"/>
                <a:cs typeface="Avenir"/>
                <a:sym typeface="Avenir"/>
              </a:rPr>
            </a:br>
            <a:r>
              <a:rPr lang="en-US" sz="1800" b="0" i="0" u="none" strike="noStrike" cap="none">
                <a:solidFill>
                  <a:srgbClr val="651C27"/>
                </a:solidFill>
                <a:latin typeface="Avenir"/>
                <a:ea typeface="Avenir"/>
                <a:cs typeface="Avenir"/>
                <a:sym typeface="Avenir"/>
              </a:rPr>
              <a:t>How to use:</a:t>
            </a:r>
            <a:endParaRPr sz="1600" b="0" i="0" u="none" strike="noStrike" cap="none">
              <a:solidFill>
                <a:schemeClr val="lt1"/>
              </a:solidFill>
              <a:latin typeface="Avenir"/>
              <a:ea typeface="Avenir"/>
              <a:cs typeface="Avenir"/>
              <a:sym typeface="Avenir"/>
            </a:endParaRPr>
          </a:p>
          <a:p>
            <a:pPr marL="0" marR="0" lvl="0" indent="0" algn="l" rtl="0">
              <a:lnSpc>
                <a:spcPct val="110000"/>
              </a:lnSpc>
              <a:spcBef>
                <a:spcPts val="0"/>
              </a:spcBef>
              <a:spcAft>
                <a:spcPts val="0"/>
              </a:spcAft>
              <a:buClr>
                <a:schemeClr val="accent1"/>
              </a:buClr>
              <a:buSzPts val="1800"/>
              <a:buFont typeface="Arial"/>
              <a:buNone/>
            </a:pPr>
            <a:r>
              <a:rPr lang="en-US" sz="1800" b="0" i="0" u="none" strike="noStrike" cap="none">
                <a:solidFill>
                  <a:srgbClr val="651C27"/>
                </a:solidFill>
                <a:latin typeface="Avenir"/>
                <a:ea typeface="Avenir"/>
                <a:cs typeface="Avenir"/>
                <a:sym typeface="Avenir"/>
              </a:rPr>
              <a:t>LOADS needs to be up in order to edit the timer, ENABLE should be down.</a:t>
            </a:r>
            <a:br>
              <a:rPr lang="en-US" sz="1800" b="0" i="0" u="none" strike="noStrike" cap="none">
                <a:solidFill>
                  <a:srgbClr val="651C27"/>
                </a:solidFill>
                <a:latin typeface="Avenir"/>
                <a:ea typeface="Avenir"/>
                <a:cs typeface="Avenir"/>
                <a:sym typeface="Avenir"/>
              </a:rPr>
            </a:br>
            <a:r>
              <a:rPr lang="en-US" sz="1800" b="0" i="0" u="none" strike="noStrike" cap="none">
                <a:solidFill>
                  <a:srgbClr val="651C27"/>
                </a:solidFill>
                <a:latin typeface="Avenir"/>
                <a:ea typeface="Avenir"/>
                <a:cs typeface="Avenir"/>
                <a:sym typeface="Avenir"/>
              </a:rPr>
              <a:t>you can edit hour minutes and seconds using the Edit Switches and BtnUp to increase the number and BtnDown to decrease.</a:t>
            </a:r>
            <a:br>
              <a:rPr lang="en-US" sz="1800" b="0" i="0" u="none" strike="noStrike" cap="none">
                <a:solidFill>
                  <a:srgbClr val="651C27"/>
                </a:solidFill>
                <a:latin typeface="Avenir"/>
                <a:ea typeface="Avenir"/>
                <a:cs typeface="Avenir"/>
                <a:sym typeface="Avenir"/>
              </a:rPr>
            </a:br>
            <a:r>
              <a:rPr lang="en-US" sz="1800" b="0" i="0" u="none" strike="noStrike" cap="none">
                <a:solidFill>
                  <a:srgbClr val="651C27"/>
                </a:solidFill>
                <a:latin typeface="Avenir"/>
                <a:ea typeface="Avenir"/>
                <a:cs typeface="Avenir"/>
                <a:sym typeface="Avenir"/>
              </a:rPr>
              <a:t>After you finish Move LOADS switch down And Pull Up ENABLE Switch in order to start working.</a:t>
            </a:r>
            <a:br>
              <a:rPr lang="en-US" sz="1800" b="0" i="0" u="none" strike="noStrike" cap="none">
                <a:solidFill>
                  <a:srgbClr val="651C27"/>
                </a:solidFill>
                <a:latin typeface="Avenir"/>
                <a:ea typeface="Avenir"/>
                <a:cs typeface="Avenir"/>
                <a:sym typeface="Avenir"/>
              </a:rPr>
            </a:br>
            <a:r>
              <a:rPr lang="en-US" sz="1800" b="0" i="0" u="none" strike="noStrike" cap="none">
                <a:solidFill>
                  <a:srgbClr val="651C27"/>
                </a:solidFill>
                <a:latin typeface="Avenir"/>
                <a:ea typeface="Avenir"/>
                <a:cs typeface="Avenir"/>
                <a:sym typeface="Avenir"/>
              </a:rPr>
              <a:t>RESET switch will set the timer to 0.</a:t>
            </a:r>
            <a:br>
              <a:rPr lang="en-US" sz="1800" b="0" i="0" u="none" strike="noStrike" cap="none">
                <a:solidFill>
                  <a:srgbClr val="651C27"/>
                </a:solidFill>
                <a:latin typeface="Avenir"/>
                <a:ea typeface="Avenir"/>
                <a:cs typeface="Avenir"/>
                <a:sym typeface="Avenir"/>
              </a:rPr>
            </a:br>
            <a:r>
              <a:rPr lang="en-US" sz="1800" b="0" i="0" u="none" strike="noStrike" cap="none">
                <a:solidFill>
                  <a:srgbClr val="651C27"/>
                </a:solidFill>
                <a:latin typeface="Avenir"/>
                <a:ea typeface="Avenir"/>
                <a:cs typeface="Avenir"/>
                <a:sym typeface="Avenir"/>
              </a:rPr>
              <a:t>Note: the clock wont work when RESET is up.</a:t>
            </a:r>
            <a:endParaRPr sz="1600" b="0" i="0" u="none" strike="noStrike" cap="none">
              <a:solidFill>
                <a:schemeClr val="lt1"/>
              </a:solidFill>
              <a:latin typeface="Avenir"/>
              <a:ea typeface="Avenir"/>
              <a:cs typeface="Avenir"/>
              <a:sym typeface="Avenir"/>
            </a:endParaRPr>
          </a:p>
          <a:p>
            <a:pPr marL="0" marR="0" lvl="0" indent="0" algn="l" rtl="0">
              <a:lnSpc>
                <a:spcPct val="110000"/>
              </a:lnSpc>
              <a:spcBef>
                <a:spcPts val="1000"/>
              </a:spcBef>
              <a:spcAft>
                <a:spcPts val="0"/>
              </a:spcAft>
              <a:buClr>
                <a:schemeClr val="accent1"/>
              </a:buClr>
              <a:buSzPts val="2400"/>
              <a:buFont typeface="Arial"/>
              <a:buNone/>
            </a:pPr>
            <a:endParaRPr sz="2400" b="0" i="0" u="none" strike="noStrike" cap="none">
              <a:solidFill>
                <a:srgbClr val="641C26"/>
              </a:solidFill>
              <a:latin typeface="Avenir"/>
              <a:ea typeface="Avenir"/>
              <a:cs typeface="Avenir"/>
              <a:sym typeface="Avenir"/>
            </a:endParaRPr>
          </a:p>
        </p:txBody>
      </p:sp>
      <p:pic>
        <p:nvPicPr>
          <p:cNvPr id="370" name="Google Shape;370;p13"/>
          <p:cNvPicPr preferRelativeResize="0"/>
          <p:nvPr/>
        </p:nvPicPr>
        <p:blipFill rotWithShape="1">
          <a:blip r:embed="rId5">
            <a:alphaModFix/>
          </a:blip>
          <a:srcRect l="80405" t="56498" r="8069" b="18472"/>
          <a:stretch/>
        </p:blipFill>
        <p:spPr>
          <a:xfrm>
            <a:off x="8790244" y="116460"/>
            <a:ext cx="1093792" cy="1782502"/>
          </a:xfrm>
          <a:prstGeom prst="rect">
            <a:avLst/>
          </a:prstGeom>
          <a:noFill/>
          <a:ln>
            <a:noFill/>
          </a:ln>
        </p:spPr>
      </p:pic>
      <p:sp>
        <p:nvSpPr>
          <p:cNvPr id="371" name="Google Shape;371;p13"/>
          <p:cNvSpPr/>
          <p:nvPr/>
        </p:nvSpPr>
        <p:spPr>
          <a:xfrm rot="-5400000">
            <a:off x="9890569" y="295087"/>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72" name="Google Shape;372;p13"/>
          <p:cNvSpPr/>
          <p:nvPr/>
        </p:nvSpPr>
        <p:spPr>
          <a:xfrm>
            <a:off x="10188531" y="429534"/>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BtnUp</a:t>
            </a:r>
            <a:endParaRPr sz="2400" b="1" i="0" u="none" strike="noStrike" cap="none">
              <a:solidFill>
                <a:schemeClr val="accent1"/>
              </a:solidFill>
              <a:latin typeface="Avenir"/>
              <a:ea typeface="Avenir"/>
              <a:cs typeface="Avenir"/>
              <a:sym typeface="Avenir"/>
            </a:endParaRPr>
          </a:p>
        </p:txBody>
      </p:sp>
      <p:sp>
        <p:nvSpPr>
          <p:cNvPr id="373" name="Google Shape;373;p13"/>
          <p:cNvSpPr/>
          <p:nvPr/>
        </p:nvSpPr>
        <p:spPr>
          <a:xfrm rot="-5400000">
            <a:off x="9954273" y="803051"/>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74" name="Google Shape;374;p13"/>
          <p:cNvSpPr/>
          <p:nvPr/>
        </p:nvSpPr>
        <p:spPr>
          <a:xfrm>
            <a:off x="10309941" y="939458"/>
            <a:ext cx="179087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BtnDown</a:t>
            </a:r>
            <a:endParaRPr sz="2400" b="1" i="0" u="none" strike="noStrike" cap="none">
              <a:solidFill>
                <a:schemeClr val="accent1"/>
              </a:solidFill>
              <a:latin typeface="Avenir"/>
              <a:ea typeface="Avenir"/>
              <a:cs typeface="Avenir"/>
              <a:sym typeface="Avenir"/>
            </a:endParaRPr>
          </a:p>
        </p:txBody>
      </p:sp>
      <p:pic>
        <p:nvPicPr>
          <p:cNvPr id="375" name="Google Shape;375;p13" descr="A close-up of a computer chip&#10;&#10;Description automatically generated with medium confidence"/>
          <p:cNvPicPr preferRelativeResize="0"/>
          <p:nvPr/>
        </p:nvPicPr>
        <p:blipFill rotWithShape="1">
          <a:blip r:embed="rId5">
            <a:alphaModFix/>
          </a:blip>
          <a:srcRect l="52318" t="80367" r="9517" b="-2"/>
          <a:stretch/>
        </p:blipFill>
        <p:spPr>
          <a:xfrm>
            <a:off x="6265505" y="5195505"/>
            <a:ext cx="5926495" cy="1724125"/>
          </a:xfrm>
          <a:prstGeom prst="rect">
            <a:avLst/>
          </a:prstGeom>
          <a:noFill/>
          <a:ln>
            <a:noFill/>
          </a:ln>
        </p:spPr>
      </p:pic>
      <p:sp>
        <p:nvSpPr>
          <p:cNvPr id="376" name="Google Shape;376;p13"/>
          <p:cNvSpPr/>
          <p:nvPr/>
        </p:nvSpPr>
        <p:spPr>
          <a:xfrm rot="10800000">
            <a:off x="11691308" y="4566662"/>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77" name="Google Shape;377;p13"/>
          <p:cNvSpPr/>
          <p:nvPr/>
        </p:nvSpPr>
        <p:spPr>
          <a:xfrm rot="5400000">
            <a:off x="10806791" y="3564789"/>
            <a:ext cx="198909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ENABLE</a:t>
            </a:r>
            <a:endParaRPr sz="2400" b="1" i="0" u="none" strike="noStrike" cap="none">
              <a:solidFill>
                <a:schemeClr val="accent1"/>
              </a:solidFill>
              <a:latin typeface="Avenir"/>
              <a:ea typeface="Avenir"/>
              <a:cs typeface="Avenir"/>
              <a:sym typeface="Avenir"/>
            </a:endParaRPr>
          </a:p>
        </p:txBody>
      </p:sp>
      <p:sp>
        <p:nvSpPr>
          <p:cNvPr id="378" name="Google Shape;378;p13"/>
          <p:cNvSpPr/>
          <p:nvPr/>
        </p:nvSpPr>
        <p:spPr>
          <a:xfrm rot="10800000">
            <a:off x="11096249" y="4567003"/>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79" name="Google Shape;379;p13"/>
          <p:cNvSpPr/>
          <p:nvPr/>
        </p:nvSpPr>
        <p:spPr>
          <a:xfrm rot="5400000">
            <a:off x="10344218" y="3697616"/>
            <a:ext cx="172412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RESET</a:t>
            </a:r>
            <a:endParaRPr sz="2400" b="1" i="0" u="none" strike="noStrike" cap="none">
              <a:solidFill>
                <a:schemeClr val="accent1"/>
              </a:solidFill>
              <a:latin typeface="Avenir"/>
              <a:ea typeface="Avenir"/>
              <a:cs typeface="Avenir"/>
              <a:sym typeface="Avenir"/>
            </a:endParaRPr>
          </a:p>
        </p:txBody>
      </p:sp>
      <p:sp>
        <p:nvSpPr>
          <p:cNvPr id="380" name="Google Shape;380;p13"/>
          <p:cNvSpPr/>
          <p:nvPr/>
        </p:nvSpPr>
        <p:spPr>
          <a:xfrm rot="10800000">
            <a:off x="10527275" y="4573435"/>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81" name="Google Shape;381;p13"/>
          <p:cNvSpPr/>
          <p:nvPr/>
        </p:nvSpPr>
        <p:spPr>
          <a:xfrm rot="5400000">
            <a:off x="9726182" y="3654986"/>
            <a:ext cx="182225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LOADS</a:t>
            </a:r>
            <a:endParaRPr sz="2400" b="1" i="0" u="none" strike="noStrike" cap="none">
              <a:solidFill>
                <a:schemeClr val="accent1"/>
              </a:solidFill>
              <a:latin typeface="Avenir"/>
              <a:ea typeface="Avenir"/>
              <a:cs typeface="Avenir"/>
              <a:sym typeface="Avenir"/>
            </a:endParaRPr>
          </a:p>
        </p:txBody>
      </p:sp>
      <p:sp>
        <p:nvSpPr>
          <p:cNvPr id="382" name="Google Shape;382;p13"/>
          <p:cNvSpPr/>
          <p:nvPr/>
        </p:nvSpPr>
        <p:spPr>
          <a:xfrm rot="10800000">
            <a:off x="9377452" y="4593270"/>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83" name="Google Shape;383;p13"/>
          <p:cNvSpPr/>
          <p:nvPr/>
        </p:nvSpPr>
        <p:spPr>
          <a:xfrm rot="5400000">
            <a:off x="8777415" y="3817265"/>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Edit  SS</a:t>
            </a:r>
            <a:endParaRPr sz="2400" b="1" i="0" u="none" strike="noStrike" cap="none">
              <a:solidFill>
                <a:schemeClr val="accent1"/>
              </a:solidFill>
              <a:latin typeface="Avenir"/>
              <a:ea typeface="Avenir"/>
              <a:cs typeface="Avenir"/>
              <a:sym typeface="Avenir"/>
            </a:endParaRPr>
          </a:p>
        </p:txBody>
      </p:sp>
      <p:sp>
        <p:nvSpPr>
          <p:cNvPr id="384" name="Google Shape;384;p13"/>
          <p:cNvSpPr/>
          <p:nvPr/>
        </p:nvSpPr>
        <p:spPr>
          <a:xfrm rot="10800000">
            <a:off x="8797777" y="4593270"/>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85" name="Google Shape;385;p13"/>
          <p:cNvSpPr/>
          <p:nvPr/>
        </p:nvSpPr>
        <p:spPr>
          <a:xfrm rot="5400000">
            <a:off x="8196019" y="3667476"/>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Edit MM</a:t>
            </a:r>
            <a:endParaRPr sz="2400" b="1" i="0" u="none" strike="noStrike" cap="none">
              <a:solidFill>
                <a:schemeClr val="accent1"/>
              </a:solidFill>
              <a:latin typeface="Avenir"/>
              <a:ea typeface="Avenir"/>
              <a:cs typeface="Avenir"/>
              <a:sym typeface="Avenir"/>
            </a:endParaRPr>
          </a:p>
        </p:txBody>
      </p:sp>
      <p:sp>
        <p:nvSpPr>
          <p:cNvPr id="386" name="Google Shape;386;p13"/>
          <p:cNvSpPr/>
          <p:nvPr/>
        </p:nvSpPr>
        <p:spPr>
          <a:xfrm rot="10800000">
            <a:off x="8173986" y="4702244"/>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87" name="Google Shape;387;p13"/>
          <p:cNvSpPr/>
          <p:nvPr/>
        </p:nvSpPr>
        <p:spPr>
          <a:xfrm rot="5400000">
            <a:off x="7575147" y="3846378"/>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Edit HH</a:t>
            </a:r>
            <a:endParaRPr sz="2400" b="1" i="0" u="none" strike="noStrike" cap="none">
              <a:solidFill>
                <a:schemeClr val="accent1"/>
              </a:solidFill>
              <a:latin typeface="Avenir"/>
              <a:ea typeface="Avenir"/>
              <a:cs typeface="Avenir"/>
              <a:sym typeface="Avenir"/>
            </a:endParaRPr>
          </a:p>
        </p:txBody>
      </p:sp>
      <p:sp>
        <p:nvSpPr>
          <p:cNvPr id="388" name="Google Shape;388;p13"/>
          <p:cNvSpPr/>
          <p:nvPr/>
        </p:nvSpPr>
        <p:spPr>
          <a:xfrm rot="10800000">
            <a:off x="7599076" y="4616017"/>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89" name="Google Shape;389;p13"/>
          <p:cNvSpPr/>
          <p:nvPr/>
        </p:nvSpPr>
        <p:spPr>
          <a:xfrm rot="5400000">
            <a:off x="6999039" y="3840012"/>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SEL[0]</a:t>
            </a:r>
            <a:endParaRPr sz="2400" b="1" i="0" u="none" strike="noStrike" cap="none">
              <a:solidFill>
                <a:schemeClr val="accent1"/>
              </a:solidFill>
              <a:latin typeface="Avenir"/>
              <a:ea typeface="Avenir"/>
              <a:cs typeface="Avenir"/>
              <a:sym typeface="Avenir"/>
            </a:endParaRPr>
          </a:p>
        </p:txBody>
      </p:sp>
      <p:sp>
        <p:nvSpPr>
          <p:cNvPr id="390" name="Google Shape;390;p13"/>
          <p:cNvSpPr/>
          <p:nvPr/>
        </p:nvSpPr>
        <p:spPr>
          <a:xfrm rot="10800000">
            <a:off x="6503495" y="4573435"/>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91" name="Google Shape;391;p13"/>
          <p:cNvSpPr/>
          <p:nvPr/>
        </p:nvSpPr>
        <p:spPr>
          <a:xfrm rot="5400000">
            <a:off x="5903458" y="3797430"/>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SEL[2]</a:t>
            </a:r>
            <a:endParaRPr sz="2400" b="1" i="0" u="none" strike="noStrike" cap="none">
              <a:solidFill>
                <a:schemeClr val="accent1"/>
              </a:solidFill>
              <a:latin typeface="Avenir"/>
              <a:ea typeface="Avenir"/>
              <a:cs typeface="Avenir"/>
              <a:sym typeface="Avenir"/>
            </a:endParaRPr>
          </a:p>
        </p:txBody>
      </p:sp>
      <p:sp>
        <p:nvSpPr>
          <p:cNvPr id="392" name="Google Shape;392;p13"/>
          <p:cNvSpPr/>
          <p:nvPr/>
        </p:nvSpPr>
        <p:spPr>
          <a:xfrm rot="10800000">
            <a:off x="7056348" y="4616017"/>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93" name="Google Shape;393;p13"/>
          <p:cNvSpPr/>
          <p:nvPr/>
        </p:nvSpPr>
        <p:spPr>
          <a:xfrm rot="5400000">
            <a:off x="6456311" y="3840012"/>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SEL[1]</a:t>
            </a:r>
            <a:endParaRPr sz="2400" b="1" i="0" u="none" strike="noStrike" cap="none">
              <a:solidFill>
                <a:schemeClr val="accent1"/>
              </a:solidFill>
              <a:latin typeface="Avenir"/>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7"/>
        <p:cNvGrpSpPr/>
        <p:nvPr/>
      </p:nvGrpSpPr>
      <p:grpSpPr>
        <a:xfrm>
          <a:off x="0" y="0"/>
          <a:ext cx="0" cy="0"/>
          <a:chOff x="0" y="0"/>
          <a:chExt cx="0" cy="0"/>
        </a:xfrm>
      </p:grpSpPr>
      <p:sp>
        <p:nvSpPr>
          <p:cNvPr id="398" name="Google Shape;398;p14"/>
          <p:cNvSpPr/>
          <p:nvPr/>
        </p:nvSpPr>
        <p:spPr>
          <a:xfrm>
            <a:off x="0" y="1"/>
            <a:ext cx="12192000" cy="6858004"/>
          </a:xfrm>
          <a:prstGeom prst="rect">
            <a:avLst/>
          </a:prstGeom>
          <a:solidFill>
            <a:srgbClr val="641C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pic>
        <p:nvPicPr>
          <p:cNvPr id="399" name="Google Shape;399;p14"/>
          <p:cNvPicPr preferRelativeResize="0"/>
          <p:nvPr/>
        </p:nvPicPr>
        <p:blipFill rotWithShape="1">
          <a:blip r:embed="rId3">
            <a:alphaModFix amt="35000"/>
          </a:blip>
          <a:srcRect/>
          <a:stretch/>
        </p:blipFill>
        <p:spPr>
          <a:xfrm>
            <a:off x="0" y="1"/>
            <a:ext cx="12192000" cy="1392401"/>
          </a:xfrm>
          <a:prstGeom prst="rect">
            <a:avLst/>
          </a:prstGeom>
          <a:noFill/>
          <a:ln>
            <a:noFill/>
          </a:ln>
        </p:spPr>
      </p:pic>
      <p:sp>
        <p:nvSpPr>
          <p:cNvPr id="400" name="Google Shape;400;p14"/>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401" name="Google Shape;401;p14"/>
          <p:cNvSpPr/>
          <p:nvPr/>
        </p:nvSpPr>
        <p:spPr>
          <a:xfrm>
            <a:off x="0" y="0"/>
            <a:ext cx="12188952" cy="6858000"/>
          </a:xfrm>
          <a:prstGeom prst="rect">
            <a:avLst/>
          </a:prstGeom>
          <a:solidFill>
            <a:schemeClr val="lt2">
              <a:alpha val="60784"/>
            </a:schemeClr>
          </a:solidFill>
          <a:ln w="127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402" name="Google Shape;402;p14"/>
          <p:cNvSpPr/>
          <p:nvPr/>
        </p:nvSpPr>
        <p:spPr>
          <a:xfrm>
            <a:off x="0" y="5730812"/>
            <a:ext cx="12192000" cy="1127188"/>
          </a:xfrm>
          <a:prstGeom prst="rect">
            <a:avLst/>
          </a:prstGeom>
          <a:solidFill>
            <a:srgbClr val="641C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403" name="Google Shape;403;p14"/>
          <p:cNvSpPr/>
          <p:nvPr/>
        </p:nvSpPr>
        <p:spPr>
          <a:xfrm rot="10800000">
            <a:off x="-3060" y="5730813"/>
            <a:ext cx="12191999" cy="1127186"/>
          </a:xfrm>
          <a:prstGeom prst="rect">
            <a:avLst/>
          </a:prstGeom>
          <a:blipFill rotWithShape="1">
            <a:blip r:embed="rId4">
              <a:alphaModFix amt="20000"/>
            </a:blip>
            <a:tile tx="889000" ty="0" sx="100000" sy="10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pic>
        <p:nvPicPr>
          <p:cNvPr id="404" name="Google Shape;404;p14" descr="A close-up of a computer chip&#10;&#10;Description automatically generated with medium confidence"/>
          <p:cNvPicPr preferRelativeResize="0"/>
          <p:nvPr/>
        </p:nvPicPr>
        <p:blipFill rotWithShape="1">
          <a:blip r:embed="rId5">
            <a:alphaModFix/>
          </a:blip>
          <a:srcRect l="52318" t="80367" r="9517" b="-2"/>
          <a:stretch/>
        </p:blipFill>
        <p:spPr>
          <a:xfrm>
            <a:off x="6265505" y="5195505"/>
            <a:ext cx="5926495" cy="1724125"/>
          </a:xfrm>
          <a:prstGeom prst="rect">
            <a:avLst/>
          </a:prstGeom>
          <a:noFill/>
          <a:ln>
            <a:noFill/>
          </a:ln>
        </p:spPr>
      </p:pic>
      <p:sp>
        <p:nvSpPr>
          <p:cNvPr id="405" name="Google Shape;405;p14"/>
          <p:cNvSpPr txBox="1"/>
          <p:nvPr/>
        </p:nvSpPr>
        <p:spPr>
          <a:xfrm>
            <a:off x="91189" y="-76902"/>
            <a:ext cx="6468241" cy="1075316"/>
          </a:xfrm>
          <a:prstGeom prst="rect">
            <a:avLst/>
          </a:prstGeom>
          <a:noFill/>
          <a:ln>
            <a:noFill/>
          </a:ln>
        </p:spPr>
        <p:txBody>
          <a:bodyPr spcFirstLastPara="1" wrap="square" lIns="91425" tIns="45700" rIns="91425" bIns="45700" anchor="b" anchorCtr="0">
            <a:normAutofit fontScale="97500"/>
          </a:bodyPr>
          <a:lstStyle/>
          <a:p>
            <a:pPr marL="0" marR="0" lvl="0" indent="0" algn="l" rtl="0">
              <a:lnSpc>
                <a:spcPct val="100000"/>
              </a:lnSpc>
              <a:spcBef>
                <a:spcPts val="0"/>
              </a:spcBef>
              <a:spcAft>
                <a:spcPts val="0"/>
              </a:spcAft>
              <a:buClr>
                <a:srgbClr val="F3CDD9"/>
              </a:buClr>
              <a:buSzPct val="100000"/>
              <a:buFont typeface="Avenir"/>
              <a:buNone/>
            </a:pPr>
            <a:r>
              <a:rPr lang="en-US" sz="4400" b="1" i="0" u="none" strike="noStrike" cap="none">
                <a:solidFill>
                  <a:srgbClr val="F3CDD9"/>
                </a:solidFill>
                <a:latin typeface="Avenir"/>
                <a:ea typeface="Avenir"/>
                <a:cs typeface="Avenir"/>
                <a:sym typeface="Avenir"/>
              </a:rPr>
              <a:t>Mute Alarm Clock</a:t>
            </a:r>
            <a:endParaRPr/>
          </a:p>
        </p:txBody>
      </p:sp>
      <p:sp>
        <p:nvSpPr>
          <p:cNvPr id="406" name="Google Shape;406;p14"/>
          <p:cNvSpPr txBox="1"/>
          <p:nvPr/>
        </p:nvSpPr>
        <p:spPr>
          <a:xfrm>
            <a:off x="107131" y="972956"/>
            <a:ext cx="12081808" cy="2767751"/>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accent1"/>
              </a:buClr>
              <a:buSzPts val="2400"/>
              <a:buFont typeface="Arial"/>
              <a:buNone/>
            </a:pPr>
            <a:endParaRPr sz="2400" b="0" i="0" u="none" strike="noStrike" cap="none">
              <a:solidFill>
                <a:srgbClr val="641C26"/>
              </a:solidFill>
              <a:latin typeface="Avenir"/>
              <a:ea typeface="Avenir"/>
              <a:cs typeface="Avenir"/>
              <a:sym typeface="Avenir"/>
            </a:endParaRPr>
          </a:p>
        </p:txBody>
      </p:sp>
      <p:sp>
        <p:nvSpPr>
          <p:cNvPr id="407" name="Google Shape;407;p14"/>
          <p:cNvSpPr/>
          <p:nvPr/>
        </p:nvSpPr>
        <p:spPr>
          <a:xfrm rot="10800000">
            <a:off x="7599076" y="4616017"/>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408" name="Google Shape;408;p14"/>
          <p:cNvSpPr/>
          <p:nvPr/>
        </p:nvSpPr>
        <p:spPr>
          <a:xfrm rot="5400000">
            <a:off x="6999039" y="3840012"/>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SEL[0]</a:t>
            </a:r>
            <a:endParaRPr sz="2400" b="1" i="0" u="none" strike="noStrike" cap="none">
              <a:solidFill>
                <a:schemeClr val="accent1"/>
              </a:solidFill>
              <a:latin typeface="Avenir"/>
              <a:ea typeface="Avenir"/>
              <a:cs typeface="Avenir"/>
              <a:sym typeface="Avenir"/>
            </a:endParaRPr>
          </a:p>
        </p:txBody>
      </p:sp>
      <p:sp>
        <p:nvSpPr>
          <p:cNvPr id="409" name="Google Shape;409;p14"/>
          <p:cNvSpPr/>
          <p:nvPr/>
        </p:nvSpPr>
        <p:spPr>
          <a:xfrm rot="10800000">
            <a:off x="6503495" y="4573435"/>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410" name="Google Shape;410;p14"/>
          <p:cNvSpPr/>
          <p:nvPr/>
        </p:nvSpPr>
        <p:spPr>
          <a:xfrm rot="5400000">
            <a:off x="5903458" y="3797430"/>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SEL[2]</a:t>
            </a:r>
            <a:endParaRPr sz="2400" b="1" i="0" u="none" strike="noStrike" cap="none">
              <a:solidFill>
                <a:schemeClr val="accent1"/>
              </a:solidFill>
              <a:latin typeface="Avenir"/>
              <a:ea typeface="Avenir"/>
              <a:cs typeface="Avenir"/>
              <a:sym typeface="Avenir"/>
            </a:endParaRPr>
          </a:p>
        </p:txBody>
      </p:sp>
      <p:sp>
        <p:nvSpPr>
          <p:cNvPr id="411" name="Google Shape;411;p14"/>
          <p:cNvSpPr/>
          <p:nvPr/>
        </p:nvSpPr>
        <p:spPr>
          <a:xfrm rot="10800000">
            <a:off x="7056348" y="4616017"/>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412" name="Google Shape;412;p14"/>
          <p:cNvSpPr/>
          <p:nvPr/>
        </p:nvSpPr>
        <p:spPr>
          <a:xfrm rot="5400000">
            <a:off x="6456311" y="3840012"/>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SEL[1]</a:t>
            </a:r>
            <a:endParaRPr sz="2400" b="1" i="0" u="none" strike="noStrike" cap="none">
              <a:solidFill>
                <a:schemeClr val="accent1"/>
              </a:solidFill>
              <a:latin typeface="Avenir"/>
              <a:ea typeface="Avenir"/>
              <a:cs typeface="Avenir"/>
              <a:sym typeface="Avenir"/>
            </a:endParaRPr>
          </a:p>
        </p:txBody>
      </p:sp>
      <p:sp>
        <p:nvSpPr>
          <p:cNvPr id="413" name="Google Shape;413;p14"/>
          <p:cNvSpPr txBox="1"/>
          <p:nvPr/>
        </p:nvSpPr>
        <p:spPr>
          <a:xfrm>
            <a:off x="191420" y="1069336"/>
            <a:ext cx="12081808" cy="2767751"/>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accent1"/>
              </a:buClr>
              <a:buSzPts val="2400"/>
              <a:buFont typeface="Arial"/>
              <a:buNone/>
            </a:pPr>
            <a:r>
              <a:rPr lang="en-US" sz="2400" b="0" i="0" u="none" strike="noStrike" cap="none">
                <a:solidFill>
                  <a:srgbClr val="641C26"/>
                </a:solidFill>
                <a:latin typeface="Avenir"/>
                <a:ea typeface="Avenir"/>
                <a:cs typeface="Avenir"/>
                <a:sym typeface="Avenir"/>
              </a:rPr>
              <a:t>In this mode, you will mute the alarm clock.</a:t>
            </a:r>
            <a:br>
              <a:rPr lang="en-US" sz="2400" b="0" i="0" u="none" strike="noStrike" cap="none">
                <a:solidFill>
                  <a:srgbClr val="641C26"/>
                </a:solidFill>
                <a:latin typeface="Avenir"/>
                <a:ea typeface="Avenir"/>
                <a:cs typeface="Avenir"/>
                <a:sym typeface="Avenir"/>
              </a:rPr>
            </a:br>
            <a:r>
              <a:rPr lang="en-US" sz="2400" b="0" i="0" u="none" strike="noStrike" cap="none">
                <a:solidFill>
                  <a:srgbClr val="641C26"/>
                </a:solidFill>
                <a:latin typeface="Avenir"/>
                <a:ea typeface="Avenir"/>
                <a:cs typeface="Avenir"/>
                <a:sym typeface="Avenir"/>
              </a:rPr>
              <a:t>When the alarm start ringing the way to mute it is by getting into this mode.</a:t>
            </a:r>
            <a:endParaRPr/>
          </a:p>
          <a:p>
            <a:pPr marL="0" marR="0" lvl="0" indent="0" algn="l" rtl="0">
              <a:lnSpc>
                <a:spcPct val="110000"/>
              </a:lnSpc>
              <a:spcBef>
                <a:spcPts val="1000"/>
              </a:spcBef>
              <a:spcAft>
                <a:spcPts val="0"/>
              </a:spcAft>
              <a:buClr>
                <a:schemeClr val="accent1"/>
              </a:buClr>
              <a:buSzPts val="2400"/>
              <a:buFont typeface="Arial"/>
              <a:buNone/>
            </a:pPr>
            <a:r>
              <a:rPr lang="en-US" sz="2400" b="0" i="0" u="none" strike="noStrike" cap="none">
                <a:solidFill>
                  <a:srgbClr val="641C26"/>
                </a:solidFill>
                <a:latin typeface="Avenir"/>
                <a:ea typeface="Avenir"/>
                <a:cs typeface="Avenir"/>
                <a:sym typeface="Avenir"/>
              </a:rPr>
              <a:t>Note: this mode has no other functionality.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7"/>
        <p:cNvGrpSpPr/>
        <p:nvPr/>
      </p:nvGrpSpPr>
      <p:grpSpPr>
        <a:xfrm>
          <a:off x="0" y="0"/>
          <a:ext cx="0" cy="0"/>
          <a:chOff x="0" y="0"/>
          <a:chExt cx="0" cy="0"/>
        </a:xfrm>
      </p:grpSpPr>
      <p:sp>
        <p:nvSpPr>
          <p:cNvPr id="418" name="Google Shape;418;p15"/>
          <p:cNvSpPr/>
          <p:nvPr/>
        </p:nvSpPr>
        <p:spPr>
          <a:xfrm>
            <a:off x="0" y="1"/>
            <a:ext cx="12192000" cy="6858004"/>
          </a:xfrm>
          <a:prstGeom prst="rect">
            <a:avLst/>
          </a:prstGeom>
          <a:solidFill>
            <a:srgbClr val="641C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pic>
        <p:nvPicPr>
          <p:cNvPr id="419" name="Google Shape;419;p15"/>
          <p:cNvPicPr preferRelativeResize="0"/>
          <p:nvPr/>
        </p:nvPicPr>
        <p:blipFill rotWithShape="1">
          <a:blip r:embed="rId3">
            <a:alphaModFix amt="35000"/>
          </a:blip>
          <a:srcRect/>
          <a:stretch/>
        </p:blipFill>
        <p:spPr>
          <a:xfrm>
            <a:off x="0" y="1"/>
            <a:ext cx="12192000" cy="1392401"/>
          </a:xfrm>
          <a:prstGeom prst="rect">
            <a:avLst/>
          </a:prstGeom>
          <a:noFill/>
          <a:ln>
            <a:noFill/>
          </a:ln>
        </p:spPr>
      </p:pic>
      <p:sp>
        <p:nvSpPr>
          <p:cNvPr id="420" name="Google Shape;420;p15"/>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421" name="Google Shape;421;p15"/>
          <p:cNvSpPr/>
          <p:nvPr/>
        </p:nvSpPr>
        <p:spPr>
          <a:xfrm>
            <a:off x="0" y="0"/>
            <a:ext cx="12188952" cy="6858000"/>
          </a:xfrm>
          <a:prstGeom prst="rect">
            <a:avLst/>
          </a:prstGeom>
          <a:solidFill>
            <a:schemeClr val="lt2">
              <a:alpha val="60784"/>
            </a:schemeClr>
          </a:solidFill>
          <a:ln w="127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422" name="Google Shape;422;p15"/>
          <p:cNvSpPr/>
          <p:nvPr/>
        </p:nvSpPr>
        <p:spPr>
          <a:xfrm>
            <a:off x="0" y="5730812"/>
            <a:ext cx="12192000" cy="1127188"/>
          </a:xfrm>
          <a:prstGeom prst="rect">
            <a:avLst/>
          </a:prstGeom>
          <a:solidFill>
            <a:srgbClr val="641C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423" name="Google Shape;423;p15"/>
          <p:cNvSpPr/>
          <p:nvPr/>
        </p:nvSpPr>
        <p:spPr>
          <a:xfrm rot="10800000">
            <a:off x="-3060" y="5730813"/>
            <a:ext cx="12191999" cy="1127186"/>
          </a:xfrm>
          <a:prstGeom prst="rect">
            <a:avLst/>
          </a:prstGeom>
          <a:blipFill rotWithShape="1">
            <a:blip r:embed="rId4">
              <a:alphaModFix amt="20000"/>
            </a:blip>
            <a:tile tx="889000" ty="0" sx="100000" sy="10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424" name="Google Shape;424;p15"/>
          <p:cNvSpPr txBox="1"/>
          <p:nvPr/>
        </p:nvSpPr>
        <p:spPr>
          <a:xfrm>
            <a:off x="1231603" y="1421453"/>
            <a:ext cx="9722672" cy="2007547"/>
          </a:xfrm>
          <a:prstGeom prst="rect">
            <a:avLst/>
          </a:prstGeom>
          <a:noFill/>
          <a:ln>
            <a:noFill/>
          </a:ln>
        </p:spPr>
        <p:txBody>
          <a:bodyPr spcFirstLastPara="1" wrap="square" lIns="91425" tIns="45700" rIns="91425" bIns="45700" anchor="b" anchorCtr="0">
            <a:normAutofit fontScale="97500"/>
          </a:bodyPr>
          <a:lstStyle/>
          <a:p>
            <a:pPr marL="0" marR="0" lvl="0" indent="0" algn="ctr" rtl="0">
              <a:lnSpc>
                <a:spcPct val="100000"/>
              </a:lnSpc>
              <a:spcBef>
                <a:spcPts val="0"/>
              </a:spcBef>
              <a:spcAft>
                <a:spcPts val="0"/>
              </a:spcAft>
              <a:buClr>
                <a:srgbClr val="F3CDD9"/>
              </a:buClr>
              <a:buSzPct val="100000"/>
              <a:buFont typeface="Avenir"/>
              <a:buNone/>
            </a:pPr>
            <a:r>
              <a:rPr lang="en-US" sz="6000" b="1" i="0" u="none" strike="noStrike" cap="none">
                <a:solidFill>
                  <a:srgbClr val="F3CDD9"/>
                </a:solidFill>
                <a:latin typeface="Avenir"/>
                <a:ea typeface="Avenir"/>
                <a:cs typeface="Avenir"/>
                <a:sym typeface="Avenir"/>
              </a:rPr>
              <a:t>Thank You For Listening</a:t>
            </a:r>
            <a:endParaRPr/>
          </a:p>
        </p:txBody>
      </p:sp>
      <p:sp>
        <p:nvSpPr>
          <p:cNvPr id="425" name="Google Shape;425;p15"/>
          <p:cNvSpPr txBox="1"/>
          <p:nvPr/>
        </p:nvSpPr>
        <p:spPr>
          <a:xfrm>
            <a:off x="107131" y="972956"/>
            <a:ext cx="12081808" cy="2767751"/>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accent1"/>
              </a:buClr>
              <a:buSzPts val="2400"/>
              <a:buFont typeface="Arial"/>
              <a:buNone/>
            </a:pPr>
            <a:endParaRPr sz="2400" b="0" i="0" u="none" strike="noStrike" cap="none">
              <a:solidFill>
                <a:srgbClr val="641C26"/>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p:nvPr/>
        </p:nvSpPr>
        <p:spPr>
          <a:xfrm>
            <a:off x="146612" y="777824"/>
            <a:ext cx="11898775" cy="1189872"/>
          </a:xfrm>
          <a:prstGeom prst="rect">
            <a:avLst/>
          </a:prstGeom>
          <a:noFill/>
          <a:ln>
            <a:noFill/>
          </a:ln>
        </p:spPr>
        <p:txBody>
          <a:bodyPr spcFirstLastPara="1" wrap="square" lIns="91425" tIns="45700" rIns="91425" bIns="45700" anchor="b" anchorCtr="0">
            <a:normAutofit fontScale="90000"/>
          </a:bodyPr>
          <a:lstStyle/>
          <a:p>
            <a:pPr marL="0" marR="0" lvl="0" indent="0" algn="l" rtl="0">
              <a:lnSpc>
                <a:spcPct val="100000"/>
              </a:lnSpc>
              <a:spcBef>
                <a:spcPts val="0"/>
              </a:spcBef>
              <a:spcAft>
                <a:spcPts val="0"/>
              </a:spcAft>
              <a:buClr>
                <a:srgbClr val="FFFFFF"/>
              </a:buClr>
              <a:buSzPct val="100000"/>
              <a:buFont typeface="Avenir"/>
              <a:buNone/>
            </a:pPr>
            <a:r>
              <a:rPr lang="en-US" sz="4400" b="1" i="0" u="none" strike="noStrike" cap="none">
                <a:solidFill>
                  <a:srgbClr val="FFFFFF"/>
                </a:solidFill>
                <a:latin typeface="Avenir"/>
                <a:ea typeface="Avenir"/>
                <a:cs typeface="Avenir"/>
                <a:sym typeface="Avenir"/>
              </a:rPr>
              <a:t>Frameworks And Languages used in the project</a:t>
            </a:r>
            <a:endParaRPr/>
          </a:p>
        </p:txBody>
      </p:sp>
      <p:pic>
        <p:nvPicPr>
          <p:cNvPr id="98" name="Google Shape;98;p2"/>
          <p:cNvPicPr preferRelativeResize="0"/>
          <p:nvPr/>
        </p:nvPicPr>
        <p:blipFill rotWithShape="1">
          <a:blip r:embed="rId3">
            <a:alphaModFix/>
          </a:blip>
          <a:srcRect/>
          <a:stretch/>
        </p:blipFill>
        <p:spPr>
          <a:xfrm>
            <a:off x="675677" y="2393085"/>
            <a:ext cx="2667943" cy="1632031"/>
          </a:xfrm>
          <a:prstGeom prst="rect">
            <a:avLst/>
          </a:prstGeom>
          <a:noFill/>
          <a:ln>
            <a:noFill/>
          </a:ln>
        </p:spPr>
      </p:pic>
      <p:pic>
        <p:nvPicPr>
          <p:cNvPr id="99" name="Google Shape;99;p2"/>
          <p:cNvPicPr preferRelativeResize="0"/>
          <p:nvPr/>
        </p:nvPicPr>
        <p:blipFill rotWithShape="1">
          <a:blip r:embed="rId4">
            <a:alphaModFix/>
          </a:blip>
          <a:srcRect/>
          <a:stretch/>
        </p:blipFill>
        <p:spPr>
          <a:xfrm>
            <a:off x="5140097" y="2355489"/>
            <a:ext cx="1911804" cy="2095018"/>
          </a:xfrm>
          <a:prstGeom prst="rect">
            <a:avLst/>
          </a:prstGeom>
          <a:noFill/>
          <a:ln>
            <a:noFill/>
          </a:ln>
        </p:spPr>
      </p:pic>
      <p:pic>
        <p:nvPicPr>
          <p:cNvPr id="100" name="Google Shape;100;p2"/>
          <p:cNvPicPr preferRelativeResize="0"/>
          <p:nvPr/>
        </p:nvPicPr>
        <p:blipFill rotWithShape="1">
          <a:blip r:embed="rId5">
            <a:alphaModFix/>
          </a:blip>
          <a:srcRect/>
          <a:stretch/>
        </p:blipFill>
        <p:spPr>
          <a:xfrm>
            <a:off x="8560844" y="1967696"/>
            <a:ext cx="2482811" cy="248281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p:nvPr/>
        </p:nvSpPr>
        <p:spPr>
          <a:xfrm>
            <a:off x="130908" y="-358719"/>
            <a:ext cx="7265042" cy="1189872"/>
          </a:xfrm>
          <a:prstGeom prst="rect">
            <a:avLst/>
          </a:prstGeom>
          <a:noFill/>
          <a:ln>
            <a:noFill/>
          </a:ln>
        </p:spPr>
        <p:txBody>
          <a:bodyPr spcFirstLastPara="1" wrap="square" lIns="91425" tIns="45700" rIns="91425" bIns="45700" anchor="b" anchorCtr="0">
            <a:normAutofit fontScale="97500"/>
          </a:bodyPr>
          <a:lstStyle/>
          <a:p>
            <a:pPr marL="0" marR="0" lvl="0" indent="0" algn="l" rtl="0">
              <a:lnSpc>
                <a:spcPct val="100000"/>
              </a:lnSpc>
              <a:spcBef>
                <a:spcPts val="0"/>
              </a:spcBef>
              <a:spcAft>
                <a:spcPts val="0"/>
              </a:spcAft>
              <a:buClr>
                <a:srgbClr val="FFFFFF"/>
              </a:buClr>
              <a:buSzPct val="100000"/>
              <a:buFont typeface="Avenir"/>
              <a:buNone/>
            </a:pPr>
            <a:r>
              <a:rPr lang="en-US" sz="4400" b="1" i="0" u="none" strike="noStrike" cap="none">
                <a:solidFill>
                  <a:srgbClr val="FFFFFF"/>
                </a:solidFill>
                <a:latin typeface="Avenir"/>
                <a:ea typeface="Avenir"/>
                <a:cs typeface="Avenir"/>
                <a:sym typeface="Avenir"/>
              </a:rPr>
              <a:t>FPGA needed plugins</a:t>
            </a:r>
            <a:endParaRPr/>
          </a:p>
        </p:txBody>
      </p:sp>
      <p:pic>
        <p:nvPicPr>
          <p:cNvPr id="106" name="Google Shape;106;p3"/>
          <p:cNvPicPr preferRelativeResize="0"/>
          <p:nvPr/>
        </p:nvPicPr>
        <p:blipFill rotWithShape="1">
          <a:blip r:embed="rId3">
            <a:alphaModFix/>
          </a:blip>
          <a:srcRect/>
          <a:stretch/>
        </p:blipFill>
        <p:spPr>
          <a:xfrm>
            <a:off x="8918051" y="655588"/>
            <a:ext cx="1155043" cy="5801466"/>
          </a:xfrm>
          <a:prstGeom prst="rect">
            <a:avLst/>
          </a:prstGeom>
          <a:noFill/>
          <a:ln>
            <a:noFill/>
          </a:ln>
        </p:spPr>
      </p:pic>
      <p:sp>
        <p:nvSpPr>
          <p:cNvPr id="107" name="Google Shape;107;p3"/>
          <p:cNvSpPr/>
          <p:nvPr/>
        </p:nvSpPr>
        <p:spPr>
          <a:xfrm>
            <a:off x="10073094" y="4734047"/>
            <a:ext cx="358815" cy="185195"/>
          </a:xfrm>
          <a:prstGeom prst="leftArrow">
            <a:avLst>
              <a:gd name="adj1" fmla="val 50000"/>
              <a:gd name="adj2" fmla="val 50000"/>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venir"/>
              <a:ea typeface="Avenir"/>
              <a:cs typeface="Avenir"/>
              <a:sym typeface="Avenir"/>
            </a:endParaRPr>
          </a:p>
        </p:txBody>
      </p:sp>
      <p:sp>
        <p:nvSpPr>
          <p:cNvPr id="108" name="Google Shape;108;p3"/>
          <p:cNvSpPr/>
          <p:nvPr/>
        </p:nvSpPr>
        <p:spPr>
          <a:xfrm>
            <a:off x="10391398" y="4641978"/>
            <a:ext cx="1875835"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rgbClr val="FEFEFE"/>
                </a:solidFill>
                <a:latin typeface="Avenir"/>
                <a:ea typeface="Avenir"/>
                <a:cs typeface="Avenir"/>
                <a:sym typeface="Avenir"/>
              </a:rPr>
              <a:t>GND for alarm</a:t>
            </a:r>
            <a:endParaRPr/>
          </a:p>
        </p:txBody>
      </p:sp>
      <p:sp>
        <p:nvSpPr>
          <p:cNvPr id="109" name="Google Shape;109;p3"/>
          <p:cNvSpPr/>
          <p:nvPr/>
        </p:nvSpPr>
        <p:spPr>
          <a:xfrm>
            <a:off x="10073094" y="5000002"/>
            <a:ext cx="358815" cy="185195"/>
          </a:xfrm>
          <a:prstGeom prst="leftArrow">
            <a:avLst>
              <a:gd name="adj1" fmla="val 50000"/>
              <a:gd name="adj2" fmla="val 50000"/>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venir"/>
              <a:ea typeface="Avenir"/>
              <a:cs typeface="Avenir"/>
              <a:sym typeface="Avenir"/>
            </a:endParaRPr>
          </a:p>
        </p:txBody>
      </p:sp>
      <p:sp>
        <p:nvSpPr>
          <p:cNvPr id="110" name="Google Shape;110;p3"/>
          <p:cNvSpPr/>
          <p:nvPr/>
        </p:nvSpPr>
        <p:spPr>
          <a:xfrm>
            <a:off x="10360047" y="4907933"/>
            <a:ext cx="1938544"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rgbClr val="FEFEFE"/>
                </a:solidFill>
                <a:latin typeface="Avenir"/>
                <a:ea typeface="Avenir"/>
                <a:cs typeface="Avenir"/>
                <a:sym typeface="Avenir"/>
              </a:rPr>
              <a:t>Data For Alarm</a:t>
            </a:r>
            <a:endParaRPr sz="1800" b="1" i="0" u="none" strike="noStrike" cap="none">
              <a:solidFill>
                <a:srgbClr val="FEFEFE"/>
              </a:solidFill>
              <a:latin typeface="Avenir"/>
              <a:ea typeface="Avenir"/>
              <a:cs typeface="Avenir"/>
              <a:sym typeface="Avenir"/>
            </a:endParaRPr>
          </a:p>
        </p:txBody>
      </p:sp>
      <p:sp>
        <p:nvSpPr>
          <p:cNvPr id="111" name="Google Shape;111;p3"/>
          <p:cNvSpPr/>
          <p:nvPr/>
        </p:nvSpPr>
        <p:spPr>
          <a:xfrm rot="10800000">
            <a:off x="8451690" y="2053444"/>
            <a:ext cx="358815" cy="185195"/>
          </a:xfrm>
          <a:prstGeom prst="leftArrow">
            <a:avLst>
              <a:gd name="adj1" fmla="val 50000"/>
              <a:gd name="adj2" fmla="val 50000"/>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venir"/>
              <a:ea typeface="Avenir"/>
              <a:cs typeface="Avenir"/>
              <a:sym typeface="Avenir"/>
            </a:endParaRPr>
          </a:p>
        </p:txBody>
      </p:sp>
      <p:sp>
        <p:nvSpPr>
          <p:cNvPr id="112" name="Google Shape;112;p3"/>
          <p:cNvSpPr/>
          <p:nvPr/>
        </p:nvSpPr>
        <p:spPr>
          <a:xfrm>
            <a:off x="6979468" y="1938757"/>
            <a:ext cx="143340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rgbClr val="FEFEFE"/>
                </a:solidFill>
                <a:latin typeface="Avenir"/>
                <a:ea typeface="Avenir"/>
                <a:cs typeface="Avenir"/>
                <a:sym typeface="Avenir"/>
              </a:rPr>
              <a:t>White USB</a:t>
            </a:r>
            <a:endParaRPr/>
          </a:p>
        </p:txBody>
      </p:sp>
      <p:sp>
        <p:nvSpPr>
          <p:cNvPr id="113" name="Google Shape;113;p3"/>
          <p:cNvSpPr/>
          <p:nvPr/>
        </p:nvSpPr>
        <p:spPr>
          <a:xfrm rot="10800000">
            <a:off x="8451690" y="2319399"/>
            <a:ext cx="358815" cy="185195"/>
          </a:xfrm>
          <a:prstGeom prst="leftArrow">
            <a:avLst>
              <a:gd name="adj1" fmla="val 50000"/>
              <a:gd name="adj2" fmla="val 50000"/>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venir"/>
              <a:ea typeface="Avenir"/>
              <a:cs typeface="Avenir"/>
              <a:sym typeface="Avenir"/>
            </a:endParaRPr>
          </a:p>
        </p:txBody>
      </p:sp>
      <p:sp>
        <p:nvSpPr>
          <p:cNvPr id="114" name="Google Shape;114;p3"/>
          <p:cNvSpPr/>
          <p:nvPr/>
        </p:nvSpPr>
        <p:spPr>
          <a:xfrm>
            <a:off x="7264508" y="2232191"/>
            <a:ext cx="118692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rgbClr val="FEFEFE"/>
                </a:solidFill>
                <a:latin typeface="Avenir"/>
                <a:ea typeface="Avenir"/>
                <a:cs typeface="Avenir"/>
                <a:sym typeface="Avenir"/>
              </a:rPr>
              <a:t>Red USB</a:t>
            </a:r>
            <a:endParaRPr sz="1800" b="1" i="0" u="none" strike="noStrike" cap="none">
              <a:solidFill>
                <a:srgbClr val="FEFEFE"/>
              </a:solidFill>
              <a:latin typeface="Avenir"/>
              <a:ea typeface="Avenir"/>
              <a:cs typeface="Avenir"/>
              <a:sym typeface="Avenir"/>
            </a:endParaRPr>
          </a:p>
        </p:txBody>
      </p:sp>
      <p:sp>
        <p:nvSpPr>
          <p:cNvPr id="115" name="Google Shape;115;p3"/>
          <p:cNvSpPr/>
          <p:nvPr/>
        </p:nvSpPr>
        <p:spPr>
          <a:xfrm>
            <a:off x="10073094" y="2042136"/>
            <a:ext cx="358815" cy="185195"/>
          </a:xfrm>
          <a:prstGeom prst="leftArrow">
            <a:avLst>
              <a:gd name="adj1" fmla="val 50000"/>
              <a:gd name="adj2" fmla="val 50000"/>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venir"/>
              <a:ea typeface="Avenir"/>
              <a:cs typeface="Avenir"/>
              <a:sym typeface="Avenir"/>
            </a:endParaRPr>
          </a:p>
        </p:txBody>
      </p:sp>
      <p:sp>
        <p:nvSpPr>
          <p:cNvPr id="116" name="Google Shape;116;p3"/>
          <p:cNvSpPr/>
          <p:nvPr/>
        </p:nvSpPr>
        <p:spPr>
          <a:xfrm>
            <a:off x="10431909" y="1961375"/>
            <a:ext cx="1507785"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rgbClr val="FEFEFE"/>
                </a:solidFill>
                <a:latin typeface="Avenir"/>
                <a:ea typeface="Avenir"/>
                <a:cs typeface="Avenir"/>
                <a:sym typeface="Avenir"/>
              </a:rPr>
              <a:t>Green USB </a:t>
            </a:r>
            <a:endParaRPr sz="1800" b="1" i="0" u="none" strike="noStrike" cap="none">
              <a:solidFill>
                <a:srgbClr val="FEFEFE"/>
              </a:solidFill>
              <a:latin typeface="Avenir"/>
              <a:ea typeface="Avenir"/>
              <a:cs typeface="Avenir"/>
              <a:sym typeface="Avenir"/>
            </a:endParaRPr>
          </a:p>
        </p:txBody>
      </p:sp>
      <p:sp>
        <p:nvSpPr>
          <p:cNvPr id="117" name="Google Shape;117;p3"/>
          <p:cNvSpPr/>
          <p:nvPr/>
        </p:nvSpPr>
        <p:spPr>
          <a:xfrm>
            <a:off x="10122765" y="2325186"/>
            <a:ext cx="358815" cy="185195"/>
          </a:xfrm>
          <a:prstGeom prst="leftArrow">
            <a:avLst>
              <a:gd name="adj1" fmla="val 50000"/>
              <a:gd name="adj2" fmla="val 50000"/>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venir"/>
              <a:ea typeface="Avenir"/>
              <a:cs typeface="Avenir"/>
              <a:sym typeface="Avenir"/>
            </a:endParaRPr>
          </a:p>
        </p:txBody>
      </p:sp>
      <p:sp>
        <p:nvSpPr>
          <p:cNvPr id="118" name="Google Shape;118;p3"/>
          <p:cNvSpPr/>
          <p:nvPr/>
        </p:nvSpPr>
        <p:spPr>
          <a:xfrm>
            <a:off x="10520373" y="2244425"/>
            <a:ext cx="14302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rgbClr val="FEFEFE"/>
                </a:solidFill>
                <a:latin typeface="Avenir"/>
                <a:ea typeface="Avenir"/>
                <a:cs typeface="Avenir"/>
                <a:sym typeface="Avenir"/>
              </a:rPr>
              <a:t>Black USB </a:t>
            </a:r>
            <a:endParaRPr sz="1800" b="1" i="0" u="none" strike="noStrike" cap="none">
              <a:solidFill>
                <a:srgbClr val="FEFEFE"/>
              </a:solidFill>
              <a:latin typeface="Avenir"/>
              <a:ea typeface="Avenir"/>
              <a:cs typeface="Avenir"/>
              <a:sym typeface="Avenir"/>
            </a:endParaRPr>
          </a:p>
        </p:txBody>
      </p:sp>
      <p:pic>
        <p:nvPicPr>
          <p:cNvPr id="119" name="Google Shape;119;p3"/>
          <p:cNvPicPr preferRelativeResize="0"/>
          <p:nvPr/>
        </p:nvPicPr>
        <p:blipFill rotWithShape="1">
          <a:blip r:embed="rId4">
            <a:alphaModFix/>
          </a:blip>
          <a:srcRect/>
          <a:stretch/>
        </p:blipFill>
        <p:spPr>
          <a:xfrm>
            <a:off x="-292489" y="2179097"/>
            <a:ext cx="4005818" cy="3006100"/>
          </a:xfrm>
          <a:prstGeom prst="rect">
            <a:avLst/>
          </a:prstGeom>
          <a:noFill/>
          <a:ln>
            <a:noFill/>
          </a:ln>
        </p:spPr>
      </p:pic>
      <p:sp>
        <p:nvSpPr>
          <p:cNvPr id="120" name="Google Shape;120;p3"/>
          <p:cNvSpPr/>
          <p:nvPr/>
        </p:nvSpPr>
        <p:spPr>
          <a:xfrm>
            <a:off x="844952" y="2504594"/>
            <a:ext cx="1875099" cy="412226"/>
          </a:xfrm>
          <a:prstGeom prst="rect">
            <a:avLst/>
          </a:prstGeom>
          <a:noFill/>
          <a:ln w="76200" cap="flat" cmpd="sng">
            <a:solidFill>
              <a:srgbClr val="FFFF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21" name="Google Shape;121;p3"/>
          <p:cNvSpPr/>
          <p:nvPr/>
        </p:nvSpPr>
        <p:spPr>
          <a:xfrm>
            <a:off x="1484294" y="2119269"/>
            <a:ext cx="806631"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rgbClr val="FEFEFE"/>
                </a:solidFill>
                <a:latin typeface="Avenir"/>
                <a:ea typeface="Avenir"/>
                <a:cs typeface="Avenir"/>
                <a:sym typeface="Avenir"/>
              </a:rPr>
              <a:t>GPIO</a:t>
            </a:r>
            <a:endParaRPr/>
          </a:p>
        </p:txBody>
      </p:sp>
      <p:pic>
        <p:nvPicPr>
          <p:cNvPr id="122" name="Google Shape;122;p3"/>
          <p:cNvPicPr preferRelativeResize="0"/>
          <p:nvPr/>
        </p:nvPicPr>
        <p:blipFill rotWithShape="1">
          <a:blip r:embed="rId5">
            <a:alphaModFix/>
          </a:blip>
          <a:srcRect l="17316" t="16679" r="5192" b="28714"/>
          <a:stretch/>
        </p:blipFill>
        <p:spPr>
          <a:xfrm>
            <a:off x="4118636" y="4436054"/>
            <a:ext cx="4005819" cy="2421945"/>
          </a:xfrm>
          <a:prstGeom prst="rect">
            <a:avLst/>
          </a:prstGeom>
          <a:noFill/>
          <a:ln>
            <a:noFill/>
          </a:ln>
        </p:spPr>
      </p:pic>
      <p:sp>
        <p:nvSpPr>
          <p:cNvPr id="123" name="Google Shape;123;p3"/>
          <p:cNvSpPr/>
          <p:nvPr/>
        </p:nvSpPr>
        <p:spPr>
          <a:xfrm>
            <a:off x="6180881" y="5648446"/>
            <a:ext cx="1215069" cy="55797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cxnSp>
        <p:nvCxnSpPr>
          <p:cNvPr id="124" name="Google Shape;124;p3"/>
          <p:cNvCxnSpPr/>
          <p:nvPr/>
        </p:nvCxnSpPr>
        <p:spPr>
          <a:xfrm>
            <a:off x="6096000" y="5798916"/>
            <a:ext cx="1485418" cy="0"/>
          </a:xfrm>
          <a:prstGeom prst="straightConnector1">
            <a:avLst/>
          </a:prstGeom>
          <a:noFill/>
          <a:ln w="9525" cap="flat" cmpd="sng">
            <a:solidFill>
              <a:schemeClr val="accent1"/>
            </a:solidFill>
            <a:prstDash val="solid"/>
            <a:miter lim="800000"/>
            <a:headEnd type="none" w="sm" len="sm"/>
            <a:tailEnd type="none" w="sm" len="sm"/>
          </a:ln>
        </p:spPr>
      </p:cxnSp>
      <p:pic>
        <p:nvPicPr>
          <p:cNvPr id="125" name="Google Shape;125;p3"/>
          <p:cNvPicPr preferRelativeResize="0"/>
          <p:nvPr/>
        </p:nvPicPr>
        <p:blipFill rotWithShape="1">
          <a:blip r:embed="rId6">
            <a:alphaModFix/>
          </a:blip>
          <a:srcRect l="30746" t="26002" r="32151" b="27821"/>
          <a:stretch/>
        </p:blipFill>
        <p:spPr>
          <a:xfrm>
            <a:off x="4605485" y="1097684"/>
            <a:ext cx="1259890" cy="156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22b3718f1cf_0_0"/>
          <p:cNvSpPr txBox="1"/>
          <p:nvPr/>
        </p:nvSpPr>
        <p:spPr>
          <a:xfrm>
            <a:off x="4054201" y="315125"/>
            <a:ext cx="4083600" cy="1189800"/>
          </a:xfrm>
          <a:prstGeom prst="rect">
            <a:avLst/>
          </a:prstGeom>
          <a:noFill/>
          <a:ln>
            <a:noFill/>
          </a:ln>
        </p:spPr>
        <p:txBody>
          <a:bodyPr spcFirstLastPara="1" wrap="square" lIns="91425" tIns="45700" rIns="91425" bIns="45700" anchor="b" anchorCtr="0">
            <a:normAutofit/>
          </a:bodyPr>
          <a:lstStyle/>
          <a:p>
            <a:pPr marL="0" marR="0" lvl="0" indent="0" algn="l" rtl="0">
              <a:lnSpc>
                <a:spcPct val="100000"/>
              </a:lnSpc>
              <a:spcBef>
                <a:spcPts val="0"/>
              </a:spcBef>
              <a:spcAft>
                <a:spcPts val="0"/>
              </a:spcAft>
              <a:buClr>
                <a:srgbClr val="FFFFFF"/>
              </a:buClr>
              <a:buSzPts val="4400"/>
              <a:buFont typeface="Avenir"/>
              <a:buNone/>
            </a:pPr>
            <a:r>
              <a:rPr lang="en-US" sz="4400" b="1">
                <a:solidFill>
                  <a:srgbClr val="FFFFFF"/>
                </a:solidFill>
                <a:latin typeface="Avenir"/>
                <a:ea typeface="Avenir"/>
                <a:cs typeface="Avenir"/>
                <a:sym typeface="Avenir"/>
              </a:rPr>
              <a:t>Introduction</a:t>
            </a:r>
            <a:endParaRPr/>
          </a:p>
        </p:txBody>
      </p:sp>
      <p:pic>
        <p:nvPicPr>
          <p:cNvPr id="131" name="Google Shape;131;g22b3718f1cf_0_0" title="De10 lite fpga intel challenge">
            <a:hlinkClick r:id="rId3"/>
          </p:cNvPr>
          <p:cNvPicPr preferRelativeResize="0"/>
          <p:nvPr/>
        </p:nvPicPr>
        <p:blipFill>
          <a:blip r:embed="rId4">
            <a:alphaModFix/>
          </a:blip>
          <a:stretch>
            <a:fillRect/>
          </a:stretch>
        </p:blipFill>
        <p:spPr>
          <a:xfrm>
            <a:off x="2872350" y="1504925"/>
            <a:ext cx="6841150" cy="38481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10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4"/>
          <p:cNvSpPr txBox="1"/>
          <p:nvPr/>
        </p:nvSpPr>
        <p:spPr>
          <a:xfrm>
            <a:off x="385824" y="222239"/>
            <a:ext cx="2091160" cy="1189872"/>
          </a:xfrm>
          <a:prstGeom prst="rect">
            <a:avLst/>
          </a:prstGeom>
          <a:noFill/>
          <a:ln>
            <a:noFill/>
          </a:ln>
        </p:spPr>
        <p:txBody>
          <a:bodyPr spcFirstLastPara="1" wrap="square" lIns="91425" tIns="45700" rIns="91425" bIns="45700" anchor="b" anchorCtr="0">
            <a:normAutofit fontScale="97500"/>
          </a:bodyPr>
          <a:lstStyle/>
          <a:p>
            <a:pPr marL="0" marR="0" lvl="0" indent="0" algn="l" rtl="0">
              <a:lnSpc>
                <a:spcPct val="100000"/>
              </a:lnSpc>
              <a:spcBef>
                <a:spcPts val="0"/>
              </a:spcBef>
              <a:spcAft>
                <a:spcPts val="0"/>
              </a:spcAft>
              <a:buClr>
                <a:srgbClr val="FFFFFF"/>
              </a:buClr>
              <a:buSzPct val="100000"/>
              <a:buFont typeface="Avenir"/>
              <a:buNone/>
            </a:pPr>
            <a:r>
              <a:rPr lang="en-US" sz="4400" b="1" i="0" u="none" strike="noStrike" cap="none">
                <a:solidFill>
                  <a:srgbClr val="FFFFFF"/>
                </a:solidFill>
                <a:latin typeface="Avenir"/>
                <a:ea typeface="Avenir"/>
                <a:cs typeface="Avenir"/>
                <a:sym typeface="Avenir"/>
              </a:rPr>
              <a:t>Setup</a:t>
            </a:r>
            <a:endParaRPr/>
          </a:p>
        </p:txBody>
      </p:sp>
      <p:sp>
        <p:nvSpPr>
          <p:cNvPr id="137" name="Google Shape;137;p4"/>
          <p:cNvSpPr txBox="1"/>
          <p:nvPr/>
        </p:nvSpPr>
        <p:spPr>
          <a:xfrm>
            <a:off x="443697" y="1632029"/>
            <a:ext cx="11304606" cy="5092861"/>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accent1"/>
              </a:buClr>
              <a:buSzPts val="2800"/>
              <a:buFont typeface="Arial"/>
              <a:buNone/>
            </a:pPr>
            <a:r>
              <a:rPr lang="en-US" sz="2800" b="0" i="0" u="none" strike="noStrike" cap="none" dirty="0">
                <a:solidFill>
                  <a:srgbClr val="FFFFFF"/>
                </a:solidFill>
                <a:latin typeface="Avenir"/>
                <a:ea typeface="Avenir"/>
                <a:cs typeface="Avenir"/>
                <a:sym typeface="Avenir"/>
              </a:rPr>
              <a:t>Plug in the FPGA to the pc.</a:t>
            </a:r>
            <a:br>
              <a:rPr lang="en-US" sz="2800" b="0" i="0" u="none" strike="noStrike" cap="none" dirty="0">
                <a:solidFill>
                  <a:srgbClr val="FFFFFF"/>
                </a:solidFill>
                <a:latin typeface="Avenir"/>
                <a:ea typeface="Avenir"/>
                <a:cs typeface="Avenir"/>
                <a:sym typeface="Avenir"/>
              </a:rPr>
            </a:br>
            <a:r>
              <a:rPr lang="en-US" sz="2800" b="0" i="0" u="none" strike="noStrike" cap="none" dirty="0">
                <a:solidFill>
                  <a:srgbClr val="FFFFFF"/>
                </a:solidFill>
                <a:latin typeface="Avenir"/>
                <a:ea typeface="Avenir"/>
                <a:cs typeface="Avenir"/>
                <a:sym typeface="Avenir"/>
              </a:rPr>
              <a:t>Plug in the UART connection.</a:t>
            </a:r>
            <a:br>
              <a:rPr lang="en-US" sz="2800" b="0" i="0" u="none" strike="noStrike" cap="none" dirty="0">
                <a:solidFill>
                  <a:srgbClr val="FFFFFF"/>
                </a:solidFill>
                <a:latin typeface="Avenir"/>
                <a:ea typeface="Avenir"/>
                <a:cs typeface="Avenir"/>
                <a:sym typeface="Avenir"/>
              </a:rPr>
            </a:br>
            <a:r>
              <a:rPr lang="en-US" sz="2800" b="0" i="0" u="none" strike="noStrike" cap="none" dirty="0">
                <a:solidFill>
                  <a:srgbClr val="FFFFFF"/>
                </a:solidFill>
                <a:latin typeface="Avenir"/>
                <a:ea typeface="Avenir"/>
                <a:cs typeface="Avenir"/>
                <a:sym typeface="Avenir"/>
              </a:rPr>
              <a:t>Plug in the Buzzer.</a:t>
            </a:r>
            <a:endParaRPr dirty="0"/>
          </a:p>
          <a:p>
            <a:pPr marL="0" marR="0" lvl="0" indent="0" algn="l" rtl="0">
              <a:lnSpc>
                <a:spcPct val="110000"/>
              </a:lnSpc>
              <a:spcBef>
                <a:spcPts val="1000"/>
              </a:spcBef>
              <a:spcAft>
                <a:spcPts val="0"/>
              </a:spcAft>
              <a:buClr>
                <a:schemeClr val="accent1"/>
              </a:buClr>
              <a:buSzPts val="2800"/>
              <a:buFont typeface="Arial"/>
              <a:buNone/>
            </a:pPr>
            <a:r>
              <a:rPr lang="en-US" sz="2800" b="0" i="0" u="none" strike="noStrike" cap="none" dirty="0">
                <a:solidFill>
                  <a:srgbClr val="FFFFFF"/>
                </a:solidFill>
                <a:latin typeface="Avenir"/>
                <a:ea typeface="Avenir"/>
                <a:cs typeface="Avenir"/>
                <a:sym typeface="Avenir"/>
              </a:rPr>
              <a:t>Run the </a:t>
            </a:r>
            <a:r>
              <a:rPr lang="en-US" sz="2800" b="0" i="0" u="none" strike="noStrike" cap="none" dirty="0" err="1">
                <a:solidFill>
                  <a:srgbClr val="FFFFFF"/>
                </a:solidFill>
                <a:latin typeface="Avenir"/>
                <a:ea typeface="Avenir"/>
                <a:cs typeface="Avenir"/>
                <a:sym typeface="Avenir"/>
              </a:rPr>
              <a:t>NodeJS</a:t>
            </a:r>
            <a:r>
              <a:rPr lang="en-US" sz="2800" b="0" i="0" u="none" strike="noStrike" cap="none" dirty="0">
                <a:solidFill>
                  <a:srgbClr val="FFFFFF"/>
                </a:solidFill>
                <a:latin typeface="Avenir"/>
                <a:ea typeface="Avenir"/>
                <a:cs typeface="Avenir"/>
                <a:sym typeface="Avenir"/>
              </a:rPr>
              <a:t> Script (../</a:t>
            </a:r>
            <a:r>
              <a:rPr lang="en-US" sz="2800" b="0" i="0" u="none" strike="noStrike" cap="none" dirty="0" err="1">
                <a:solidFill>
                  <a:srgbClr val="FFFFFF"/>
                </a:solidFill>
                <a:latin typeface="Avenir"/>
                <a:ea typeface="Avenir"/>
                <a:cs typeface="Avenir"/>
                <a:sym typeface="Avenir"/>
              </a:rPr>
              <a:t>intelChal</a:t>
            </a:r>
            <a:r>
              <a:rPr lang="en-US" sz="2800" b="0" i="0" u="none" strike="noStrike" cap="none" dirty="0">
                <a:solidFill>
                  <a:srgbClr val="FFFFFF"/>
                </a:solidFill>
                <a:latin typeface="Avenir"/>
                <a:ea typeface="Avenir"/>
                <a:cs typeface="Avenir"/>
                <a:sym typeface="Avenir"/>
              </a:rPr>
              <a:t>/getDataToFolder.js)</a:t>
            </a:r>
            <a:r>
              <a:rPr lang="en-US" sz="2800" dirty="0">
                <a:solidFill>
                  <a:srgbClr val="FFFFFF"/>
                </a:solidFill>
                <a:latin typeface="Avenir"/>
                <a:ea typeface="Avenir"/>
                <a:cs typeface="Avenir"/>
                <a:sym typeface="Avenir"/>
              </a:rPr>
              <a:t>.</a:t>
            </a:r>
            <a:endParaRPr dirty="0"/>
          </a:p>
          <a:p>
            <a:pPr marL="0" marR="0" lvl="0" indent="0" algn="l" rtl="0">
              <a:lnSpc>
                <a:spcPct val="110000"/>
              </a:lnSpc>
              <a:spcBef>
                <a:spcPts val="1000"/>
              </a:spcBef>
              <a:spcAft>
                <a:spcPts val="0"/>
              </a:spcAft>
              <a:buClr>
                <a:schemeClr val="accent1"/>
              </a:buClr>
              <a:buSzPts val="2800"/>
              <a:buFont typeface="Arial"/>
              <a:buNone/>
            </a:pPr>
            <a:r>
              <a:rPr lang="en-US" sz="2800" b="0" i="0" u="none" strike="noStrike" cap="none" dirty="0">
                <a:solidFill>
                  <a:srgbClr val="FFFFFF"/>
                </a:solidFill>
                <a:latin typeface="Avenir"/>
                <a:ea typeface="Avenir"/>
                <a:cs typeface="Avenir"/>
                <a:sym typeface="Avenir"/>
              </a:rPr>
              <a:t>Open </a:t>
            </a:r>
            <a:r>
              <a:rPr lang="en-US" sz="2800" b="0" i="0" u="none" strike="noStrike" cap="none" dirty="0" err="1">
                <a:solidFill>
                  <a:srgbClr val="FFFFFF"/>
                </a:solidFill>
                <a:latin typeface="Avenir"/>
                <a:ea typeface="Avenir"/>
                <a:cs typeface="Avenir"/>
                <a:sym typeface="Avenir"/>
              </a:rPr>
              <a:t>Quartus</a:t>
            </a:r>
            <a:r>
              <a:rPr lang="en-US" sz="2800" b="0" i="0" u="none" strike="noStrike" cap="none" dirty="0">
                <a:solidFill>
                  <a:srgbClr val="FFFFFF"/>
                </a:solidFill>
                <a:latin typeface="Avenir"/>
                <a:ea typeface="Avenir"/>
                <a:cs typeface="Avenir"/>
                <a:sym typeface="Avenir"/>
              </a:rPr>
              <a:t> and run TCL script, compile and program the FPGA.</a:t>
            </a:r>
            <a:endParaRPr dirty="0"/>
          </a:p>
          <a:p>
            <a:pPr marL="0" marR="0" lvl="0" indent="0" algn="l" rtl="0">
              <a:lnSpc>
                <a:spcPct val="110000"/>
              </a:lnSpc>
              <a:spcBef>
                <a:spcPts val="1000"/>
              </a:spcBef>
              <a:spcAft>
                <a:spcPts val="0"/>
              </a:spcAft>
              <a:buClr>
                <a:schemeClr val="accent1"/>
              </a:buClr>
              <a:buSzPts val="2800"/>
              <a:buFont typeface="Arial"/>
              <a:buNone/>
            </a:pPr>
            <a:r>
              <a:rPr lang="en-US" sz="2800" b="0" i="0" u="none" strike="noStrike" cap="none" dirty="0">
                <a:solidFill>
                  <a:srgbClr val="FFFFFF"/>
                </a:solidFill>
                <a:latin typeface="Avenir"/>
                <a:ea typeface="Avenir"/>
                <a:cs typeface="Avenir"/>
                <a:sym typeface="Avenir"/>
              </a:rPr>
              <a:t>Run the Python Script (../</a:t>
            </a:r>
            <a:r>
              <a:rPr lang="en-US" sz="2800" b="0" i="0" u="none" strike="noStrike" cap="none" dirty="0" err="1">
                <a:solidFill>
                  <a:srgbClr val="FFFFFF"/>
                </a:solidFill>
                <a:latin typeface="Avenir"/>
                <a:ea typeface="Avenir"/>
                <a:cs typeface="Avenir"/>
                <a:sym typeface="Avenir"/>
              </a:rPr>
              <a:t>FPGATime</a:t>
            </a:r>
            <a:r>
              <a:rPr lang="en-US" sz="2800" b="0" i="0" u="none" strike="noStrike" cap="none" dirty="0">
                <a:solidFill>
                  <a:srgbClr val="FFFFFF"/>
                </a:solidFill>
                <a:latin typeface="Avenir"/>
                <a:ea typeface="Avenir"/>
                <a:cs typeface="Avenir"/>
                <a:sym typeface="Avenir"/>
              </a:rPr>
              <a:t>/main.py).</a:t>
            </a:r>
            <a:endParaRPr dirty="0"/>
          </a:p>
          <a:p>
            <a:pPr marL="0" marR="0" lvl="0" indent="0" algn="l" rtl="0">
              <a:lnSpc>
                <a:spcPct val="110000"/>
              </a:lnSpc>
              <a:spcBef>
                <a:spcPts val="1000"/>
              </a:spcBef>
              <a:spcAft>
                <a:spcPts val="0"/>
              </a:spcAft>
              <a:buClr>
                <a:schemeClr val="accent1"/>
              </a:buClr>
              <a:buSzPts val="2800"/>
              <a:buFont typeface="Arial"/>
              <a:buNone/>
            </a:pPr>
            <a:r>
              <a:rPr lang="en-US" sz="2800" b="0" i="0" u="none" strike="noStrike" cap="none" dirty="0">
                <a:solidFill>
                  <a:srgbClr val="FFFFFF"/>
                </a:solidFill>
                <a:latin typeface="Avenir"/>
                <a:ea typeface="Avenir"/>
                <a:cs typeface="Avenir"/>
                <a:sym typeface="Avenir"/>
              </a:rPr>
              <a:t>*note: inside the python script you might need to configure the UART-COM according to your </a:t>
            </a:r>
            <a:r>
              <a:rPr lang="en-US" sz="2800" b="0" i="0" u="none" strike="noStrike" cap="none" dirty="0" err="1">
                <a:solidFill>
                  <a:srgbClr val="FFFFFF"/>
                </a:solidFill>
                <a:latin typeface="Avenir"/>
                <a:ea typeface="Avenir"/>
                <a:cs typeface="Avenir"/>
                <a:sym typeface="Avenir"/>
              </a:rPr>
              <a:t>pc</a:t>
            </a:r>
            <a:r>
              <a:rPr lang="en-US" sz="2800" dirty="0" err="1">
                <a:solidFill>
                  <a:srgbClr val="FFFFFF"/>
                </a:solidFill>
                <a:latin typeface="Avenir"/>
                <a:ea typeface="Avenir"/>
                <a:cs typeface="Avenir"/>
                <a:sym typeface="Avenir"/>
              </a:rPr>
              <a:t>,NodeJS</a:t>
            </a:r>
            <a:r>
              <a:rPr lang="en-US" sz="2800" dirty="0">
                <a:solidFill>
                  <a:srgbClr val="FFFFFF"/>
                </a:solidFill>
                <a:latin typeface="Avenir"/>
                <a:ea typeface="Avenir"/>
                <a:cs typeface="Avenir"/>
                <a:sym typeface="Avenir"/>
              </a:rPr>
              <a:t> script Ethernet connection</a:t>
            </a:r>
            <a:r>
              <a:rPr lang="en-US" sz="2800" dirty="0" smtClean="0">
                <a:solidFill>
                  <a:srgbClr val="FFFFFF"/>
                </a:solidFill>
                <a:latin typeface="Avenir"/>
                <a:ea typeface="Avenir"/>
                <a:cs typeface="Avenir"/>
                <a:sym typeface="Avenir"/>
              </a:rPr>
              <a:t>.</a:t>
            </a:r>
          </a:p>
          <a:p>
            <a:pPr marL="0" marR="0" lvl="0" indent="0" algn="l" rtl="0">
              <a:lnSpc>
                <a:spcPct val="110000"/>
              </a:lnSpc>
              <a:spcBef>
                <a:spcPts val="1000"/>
              </a:spcBef>
              <a:spcAft>
                <a:spcPts val="0"/>
              </a:spcAft>
              <a:buClr>
                <a:schemeClr val="accent1"/>
              </a:buClr>
              <a:buSzPts val="2800"/>
              <a:buFont typeface="Arial"/>
              <a:buNone/>
            </a:pPr>
            <a:r>
              <a:rPr lang="en-US" sz="2800" dirty="0" smtClean="0">
                <a:solidFill>
                  <a:srgbClr val="FFFFFF"/>
                </a:solidFill>
                <a:latin typeface="Avenir"/>
                <a:sym typeface="Avenir"/>
              </a:rPr>
              <a:t>In the new version: there is generic bat file that </a:t>
            </a:r>
            <a:r>
              <a:rPr lang="en-US" sz="2800" smtClean="0">
                <a:solidFill>
                  <a:srgbClr val="FFFFFF"/>
                </a:solidFill>
                <a:latin typeface="Avenir"/>
                <a:sym typeface="Avenir"/>
              </a:rPr>
              <a:t>run all. </a:t>
            </a:r>
            <a:r>
              <a:rPr lang="en-US" sz="2800" dirty="0" smtClean="0">
                <a:solidFill>
                  <a:srgbClr val="FFFFFF"/>
                </a:solidFill>
                <a:latin typeface="Avenir"/>
                <a:sym typeface="Avenir"/>
              </a:rPr>
              <a:t>Just click it.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sp>
        <p:nvSpPr>
          <p:cNvPr id="142" name="Google Shape;142;p5"/>
          <p:cNvSpPr/>
          <p:nvPr/>
        </p:nvSpPr>
        <p:spPr>
          <a:xfrm>
            <a:off x="0" y="1"/>
            <a:ext cx="12192000" cy="6858004"/>
          </a:xfrm>
          <a:prstGeom prst="rect">
            <a:avLst/>
          </a:prstGeom>
          <a:solidFill>
            <a:srgbClr val="641C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pic>
        <p:nvPicPr>
          <p:cNvPr id="143" name="Google Shape;143;p5"/>
          <p:cNvPicPr preferRelativeResize="0"/>
          <p:nvPr/>
        </p:nvPicPr>
        <p:blipFill rotWithShape="1">
          <a:blip r:embed="rId3">
            <a:alphaModFix amt="35000"/>
          </a:blip>
          <a:srcRect/>
          <a:stretch/>
        </p:blipFill>
        <p:spPr>
          <a:xfrm>
            <a:off x="0" y="1"/>
            <a:ext cx="12192000" cy="1392401"/>
          </a:xfrm>
          <a:prstGeom prst="rect">
            <a:avLst/>
          </a:prstGeom>
          <a:noFill/>
          <a:ln>
            <a:noFill/>
          </a:ln>
        </p:spPr>
      </p:pic>
      <p:sp>
        <p:nvSpPr>
          <p:cNvPr id="144" name="Google Shape;144;p5"/>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145" name="Google Shape;145;p5"/>
          <p:cNvSpPr/>
          <p:nvPr/>
        </p:nvSpPr>
        <p:spPr>
          <a:xfrm>
            <a:off x="0" y="0"/>
            <a:ext cx="12188952" cy="6858000"/>
          </a:xfrm>
          <a:prstGeom prst="rect">
            <a:avLst/>
          </a:prstGeom>
          <a:solidFill>
            <a:schemeClr val="lt2">
              <a:alpha val="60784"/>
            </a:schemeClr>
          </a:solidFill>
          <a:ln w="127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pic>
        <p:nvPicPr>
          <p:cNvPr id="146" name="Google Shape;146;p5" descr="A close-up of a computer chip&#10;&#10;Description automatically generated with medium confidence"/>
          <p:cNvPicPr preferRelativeResize="0"/>
          <p:nvPr/>
        </p:nvPicPr>
        <p:blipFill rotWithShape="1">
          <a:blip r:embed="rId4">
            <a:alphaModFix/>
          </a:blip>
          <a:srcRect l="8546" t="80367" r="9518" b="-2"/>
          <a:stretch/>
        </p:blipFill>
        <p:spPr>
          <a:xfrm>
            <a:off x="-631785" y="526032"/>
            <a:ext cx="12723728" cy="2128229"/>
          </a:xfrm>
          <a:prstGeom prst="rect">
            <a:avLst/>
          </a:prstGeom>
          <a:noFill/>
          <a:ln>
            <a:noFill/>
          </a:ln>
        </p:spPr>
      </p:pic>
      <p:sp>
        <p:nvSpPr>
          <p:cNvPr id="147" name="Google Shape;147;p5"/>
          <p:cNvSpPr/>
          <p:nvPr/>
        </p:nvSpPr>
        <p:spPr>
          <a:xfrm>
            <a:off x="0" y="5730812"/>
            <a:ext cx="12192000" cy="1127188"/>
          </a:xfrm>
          <a:prstGeom prst="rect">
            <a:avLst/>
          </a:prstGeom>
          <a:solidFill>
            <a:srgbClr val="641C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148" name="Google Shape;148;p5"/>
          <p:cNvSpPr/>
          <p:nvPr/>
        </p:nvSpPr>
        <p:spPr>
          <a:xfrm rot="10800000">
            <a:off x="-3060" y="5730813"/>
            <a:ext cx="12191999" cy="1127186"/>
          </a:xfrm>
          <a:prstGeom prst="rect">
            <a:avLst/>
          </a:prstGeom>
          <a:blipFill rotWithShape="1">
            <a:blip r:embed="rId5">
              <a:alphaModFix amt="20000"/>
            </a:blip>
            <a:tile tx="889000" ty="0" sx="100000" sy="10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49" name="Google Shape;149;p5"/>
          <p:cNvSpPr txBox="1">
            <a:spLocks noGrp="1"/>
          </p:cNvSpPr>
          <p:nvPr>
            <p:ph type="title"/>
          </p:nvPr>
        </p:nvSpPr>
        <p:spPr>
          <a:xfrm>
            <a:off x="247891" y="5928558"/>
            <a:ext cx="3962400" cy="73169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rgbClr val="FFFFFF"/>
              </a:buClr>
              <a:buSzPct val="100000"/>
              <a:buFont typeface="Avenir"/>
              <a:buNone/>
            </a:pPr>
            <a:r>
              <a:rPr lang="en-US">
                <a:solidFill>
                  <a:srgbClr val="FFFFFF"/>
                </a:solidFill>
              </a:rPr>
              <a:t>User Manual</a:t>
            </a:r>
            <a:endParaRPr/>
          </a:p>
        </p:txBody>
      </p:sp>
      <p:sp>
        <p:nvSpPr>
          <p:cNvPr id="150" name="Google Shape;150;p5"/>
          <p:cNvSpPr/>
          <p:nvPr/>
        </p:nvSpPr>
        <p:spPr>
          <a:xfrm>
            <a:off x="11713580" y="2077209"/>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51" name="Google Shape;151;p5"/>
          <p:cNvSpPr/>
          <p:nvPr/>
        </p:nvSpPr>
        <p:spPr>
          <a:xfrm rot="-5400000">
            <a:off x="10312485" y="3977162"/>
            <a:ext cx="2992409"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SW[0]  /  ENABLE</a:t>
            </a:r>
            <a:endParaRPr sz="2400" b="1" i="0" u="none" strike="noStrike" cap="none">
              <a:solidFill>
                <a:schemeClr val="accent1"/>
              </a:solidFill>
              <a:latin typeface="Avenir"/>
              <a:ea typeface="Avenir"/>
              <a:cs typeface="Avenir"/>
              <a:sym typeface="Avenir"/>
            </a:endParaRPr>
          </a:p>
        </p:txBody>
      </p:sp>
      <p:sp>
        <p:nvSpPr>
          <p:cNvPr id="152" name="Google Shape;152;p5"/>
          <p:cNvSpPr/>
          <p:nvPr/>
        </p:nvSpPr>
        <p:spPr>
          <a:xfrm>
            <a:off x="11118521" y="2077550"/>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53" name="Google Shape;153;p5"/>
          <p:cNvSpPr/>
          <p:nvPr/>
        </p:nvSpPr>
        <p:spPr>
          <a:xfrm rot="-5400000">
            <a:off x="9717426" y="3977503"/>
            <a:ext cx="2992409"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SW[1]  /  RESET</a:t>
            </a:r>
            <a:endParaRPr sz="2400" b="1" i="0" u="none" strike="noStrike" cap="none">
              <a:solidFill>
                <a:schemeClr val="accent1"/>
              </a:solidFill>
              <a:latin typeface="Avenir"/>
              <a:ea typeface="Avenir"/>
              <a:cs typeface="Avenir"/>
              <a:sym typeface="Avenir"/>
            </a:endParaRPr>
          </a:p>
        </p:txBody>
      </p:sp>
      <p:sp>
        <p:nvSpPr>
          <p:cNvPr id="154" name="Google Shape;154;p5"/>
          <p:cNvSpPr/>
          <p:nvPr/>
        </p:nvSpPr>
        <p:spPr>
          <a:xfrm>
            <a:off x="10549547" y="2083982"/>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55" name="Google Shape;155;p5"/>
          <p:cNvSpPr/>
          <p:nvPr/>
        </p:nvSpPr>
        <p:spPr>
          <a:xfrm rot="-5400000">
            <a:off x="9148452" y="3983935"/>
            <a:ext cx="2992409"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SW[3]  /  LOADS</a:t>
            </a:r>
            <a:endParaRPr sz="2400" b="1" i="0" u="none" strike="noStrike" cap="none">
              <a:solidFill>
                <a:schemeClr val="accent1"/>
              </a:solidFill>
              <a:latin typeface="Avenir"/>
              <a:ea typeface="Avenir"/>
              <a:cs typeface="Avenir"/>
              <a:sym typeface="Avenir"/>
            </a:endParaRPr>
          </a:p>
        </p:txBody>
      </p:sp>
      <p:sp>
        <p:nvSpPr>
          <p:cNvPr id="156" name="Google Shape;156;p5"/>
          <p:cNvSpPr/>
          <p:nvPr/>
        </p:nvSpPr>
        <p:spPr>
          <a:xfrm>
            <a:off x="9966369" y="2103817"/>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57" name="Google Shape;157;p5"/>
          <p:cNvSpPr/>
          <p:nvPr/>
        </p:nvSpPr>
        <p:spPr>
          <a:xfrm rot="-5400000">
            <a:off x="9328808" y="3240236"/>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SW[4]  </a:t>
            </a:r>
            <a:endParaRPr sz="2400" b="1" i="0" u="none" strike="noStrike" cap="none">
              <a:solidFill>
                <a:schemeClr val="accent1"/>
              </a:solidFill>
              <a:latin typeface="Avenir"/>
              <a:ea typeface="Avenir"/>
              <a:cs typeface="Avenir"/>
              <a:sym typeface="Avenir"/>
            </a:endParaRPr>
          </a:p>
        </p:txBody>
      </p:sp>
      <p:sp>
        <p:nvSpPr>
          <p:cNvPr id="158" name="Google Shape;158;p5"/>
          <p:cNvSpPr/>
          <p:nvPr/>
        </p:nvSpPr>
        <p:spPr>
          <a:xfrm>
            <a:off x="9399724" y="2103817"/>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59" name="Google Shape;159;p5"/>
          <p:cNvSpPr/>
          <p:nvPr/>
        </p:nvSpPr>
        <p:spPr>
          <a:xfrm rot="-5400000">
            <a:off x="8762163" y="3240236"/>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SW[5]  </a:t>
            </a:r>
            <a:endParaRPr sz="2400" b="1" i="0" u="none" strike="noStrike" cap="none">
              <a:solidFill>
                <a:schemeClr val="accent1"/>
              </a:solidFill>
              <a:latin typeface="Avenir"/>
              <a:ea typeface="Avenir"/>
              <a:cs typeface="Avenir"/>
              <a:sym typeface="Avenir"/>
            </a:endParaRPr>
          </a:p>
        </p:txBody>
      </p:sp>
      <p:sp>
        <p:nvSpPr>
          <p:cNvPr id="160" name="Google Shape;160;p5"/>
          <p:cNvSpPr/>
          <p:nvPr/>
        </p:nvSpPr>
        <p:spPr>
          <a:xfrm>
            <a:off x="8820049" y="2103817"/>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61" name="Google Shape;161;p5"/>
          <p:cNvSpPr/>
          <p:nvPr/>
        </p:nvSpPr>
        <p:spPr>
          <a:xfrm rot="-5400000">
            <a:off x="8182488" y="3240236"/>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SW[6]  </a:t>
            </a:r>
            <a:endParaRPr sz="2400" b="1" i="0" u="none" strike="noStrike" cap="none">
              <a:solidFill>
                <a:schemeClr val="accent1"/>
              </a:solidFill>
              <a:latin typeface="Avenir"/>
              <a:ea typeface="Avenir"/>
              <a:cs typeface="Avenir"/>
              <a:sym typeface="Avenir"/>
            </a:endParaRPr>
          </a:p>
        </p:txBody>
      </p:sp>
      <p:sp>
        <p:nvSpPr>
          <p:cNvPr id="162" name="Google Shape;162;p5"/>
          <p:cNvSpPr/>
          <p:nvPr/>
        </p:nvSpPr>
        <p:spPr>
          <a:xfrm>
            <a:off x="8196258" y="2212791"/>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63" name="Google Shape;163;p5"/>
          <p:cNvSpPr/>
          <p:nvPr/>
        </p:nvSpPr>
        <p:spPr>
          <a:xfrm rot="-5400000">
            <a:off x="7558697" y="3349210"/>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SW[7]  </a:t>
            </a:r>
            <a:endParaRPr sz="2400" b="1" i="0" u="none" strike="noStrike" cap="none">
              <a:solidFill>
                <a:schemeClr val="accent1"/>
              </a:solidFill>
              <a:latin typeface="Avenir"/>
              <a:ea typeface="Avenir"/>
              <a:cs typeface="Avenir"/>
              <a:sym typeface="Avenir"/>
            </a:endParaRPr>
          </a:p>
        </p:txBody>
      </p:sp>
      <p:sp>
        <p:nvSpPr>
          <p:cNvPr id="164" name="Google Shape;164;p5"/>
          <p:cNvSpPr/>
          <p:nvPr/>
        </p:nvSpPr>
        <p:spPr>
          <a:xfrm>
            <a:off x="7621348" y="2126564"/>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65" name="Google Shape;165;p5"/>
          <p:cNvSpPr/>
          <p:nvPr/>
        </p:nvSpPr>
        <p:spPr>
          <a:xfrm rot="-5400000">
            <a:off x="6983787" y="3262983"/>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SEL[0]</a:t>
            </a:r>
            <a:endParaRPr sz="2400" b="1" i="0" u="none" strike="noStrike" cap="none">
              <a:solidFill>
                <a:schemeClr val="accent1"/>
              </a:solidFill>
              <a:latin typeface="Avenir"/>
              <a:ea typeface="Avenir"/>
              <a:cs typeface="Avenir"/>
              <a:sym typeface="Avenir"/>
            </a:endParaRPr>
          </a:p>
        </p:txBody>
      </p:sp>
      <p:sp>
        <p:nvSpPr>
          <p:cNvPr id="166" name="Google Shape;166;p5"/>
          <p:cNvSpPr/>
          <p:nvPr/>
        </p:nvSpPr>
        <p:spPr>
          <a:xfrm>
            <a:off x="6525767" y="2083982"/>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67" name="Google Shape;167;p5"/>
          <p:cNvSpPr/>
          <p:nvPr/>
        </p:nvSpPr>
        <p:spPr>
          <a:xfrm rot="-5400000">
            <a:off x="5888206" y="3220401"/>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SEL[2]</a:t>
            </a:r>
            <a:endParaRPr sz="2400" b="1" i="0" u="none" strike="noStrike" cap="none">
              <a:solidFill>
                <a:schemeClr val="accent1"/>
              </a:solidFill>
              <a:latin typeface="Avenir"/>
              <a:ea typeface="Avenir"/>
              <a:cs typeface="Avenir"/>
              <a:sym typeface="Avenir"/>
            </a:endParaRPr>
          </a:p>
        </p:txBody>
      </p:sp>
      <p:sp>
        <p:nvSpPr>
          <p:cNvPr id="168" name="Google Shape;168;p5"/>
          <p:cNvSpPr/>
          <p:nvPr/>
        </p:nvSpPr>
        <p:spPr>
          <a:xfrm>
            <a:off x="7078620" y="2126564"/>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69" name="Google Shape;169;p5"/>
          <p:cNvSpPr/>
          <p:nvPr/>
        </p:nvSpPr>
        <p:spPr>
          <a:xfrm rot="-5400000">
            <a:off x="6441059" y="3262983"/>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SEL[1]</a:t>
            </a:r>
            <a:endParaRPr sz="2400" b="1" i="0" u="none" strike="noStrike" cap="none">
              <a:solidFill>
                <a:schemeClr val="accent1"/>
              </a:solidFill>
              <a:latin typeface="Avenir"/>
              <a:ea typeface="Avenir"/>
              <a:cs typeface="Avenir"/>
              <a:sym typeface="Avenir"/>
            </a:endParaRPr>
          </a:p>
        </p:txBody>
      </p:sp>
      <p:sp>
        <p:nvSpPr>
          <p:cNvPr id="170" name="Google Shape;170;p5"/>
          <p:cNvSpPr txBox="1"/>
          <p:nvPr/>
        </p:nvSpPr>
        <p:spPr>
          <a:xfrm>
            <a:off x="7048" y="4535831"/>
            <a:ext cx="4964701" cy="1075316"/>
          </a:xfrm>
          <a:prstGeom prst="rect">
            <a:avLst/>
          </a:prstGeom>
          <a:noFill/>
          <a:ln>
            <a:noFill/>
          </a:ln>
        </p:spPr>
        <p:txBody>
          <a:bodyPr spcFirstLastPara="1" wrap="square" lIns="91425" tIns="45700" rIns="91425" bIns="45700" anchor="b" anchorCtr="0">
            <a:normAutofit fontScale="97500"/>
          </a:bodyPr>
          <a:lstStyle/>
          <a:p>
            <a:pPr marL="0" marR="0" lvl="0" indent="0" algn="l" rtl="0">
              <a:lnSpc>
                <a:spcPct val="100000"/>
              </a:lnSpc>
              <a:spcBef>
                <a:spcPts val="0"/>
              </a:spcBef>
              <a:spcAft>
                <a:spcPts val="0"/>
              </a:spcAft>
              <a:buClr>
                <a:srgbClr val="F3CDD9"/>
              </a:buClr>
              <a:buSzPct val="100000"/>
              <a:buFont typeface="Avenir"/>
              <a:buNone/>
            </a:pPr>
            <a:r>
              <a:rPr lang="en-US" sz="4400" b="1" i="0" u="none" strike="noStrike" cap="none">
                <a:solidFill>
                  <a:srgbClr val="F3CDD9"/>
                </a:solidFill>
                <a:latin typeface="Avenir"/>
                <a:ea typeface="Avenir"/>
                <a:cs typeface="Avenir"/>
                <a:sym typeface="Avenir"/>
              </a:rPr>
              <a:t>Buttons Mapping</a:t>
            </a:r>
            <a:endParaRPr/>
          </a:p>
        </p:txBody>
      </p:sp>
      <p:pic>
        <p:nvPicPr>
          <p:cNvPr id="171" name="Google Shape;171;p5"/>
          <p:cNvPicPr preferRelativeResize="0"/>
          <p:nvPr/>
        </p:nvPicPr>
        <p:blipFill rotWithShape="1">
          <a:blip r:embed="rId4">
            <a:alphaModFix/>
          </a:blip>
          <a:srcRect l="80405" t="56498" r="8069" b="18472"/>
          <a:stretch/>
        </p:blipFill>
        <p:spPr>
          <a:xfrm>
            <a:off x="358440" y="2654261"/>
            <a:ext cx="1093792" cy="1782502"/>
          </a:xfrm>
          <a:prstGeom prst="rect">
            <a:avLst/>
          </a:prstGeom>
          <a:noFill/>
          <a:ln>
            <a:noFill/>
          </a:ln>
        </p:spPr>
      </p:pic>
      <p:sp>
        <p:nvSpPr>
          <p:cNvPr id="172" name="Google Shape;172;p5"/>
          <p:cNvSpPr/>
          <p:nvPr/>
        </p:nvSpPr>
        <p:spPr>
          <a:xfrm rot="-5400000">
            <a:off x="1458765" y="2832888"/>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73" name="Google Shape;173;p5"/>
          <p:cNvSpPr/>
          <p:nvPr/>
        </p:nvSpPr>
        <p:spPr>
          <a:xfrm>
            <a:off x="1756727" y="2967335"/>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BtnUp</a:t>
            </a:r>
            <a:endParaRPr sz="2400" b="1" i="0" u="none" strike="noStrike" cap="none">
              <a:solidFill>
                <a:schemeClr val="accent1"/>
              </a:solidFill>
              <a:latin typeface="Avenir"/>
              <a:ea typeface="Avenir"/>
              <a:cs typeface="Avenir"/>
              <a:sym typeface="Avenir"/>
            </a:endParaRPr>
          </a:p>
        </p:txBody>
      </p:sp>
      <p:sp>
        <p:nvSpPr>
          <p:cNvPr id="174" name="Google Shape;174;p5"/>
          <p:cNvSpPr/>
          <p:nvPr/>
        </p:nvSpPr>
        <p:spPr>
          <a:xfrm rot="-5400000">
            <a:off x="1522469" y="3340852"/>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75" name="Google Shape;175;p5"/>
          <p:cNvSpPr/>
          <p:nvPr/>
        </p:nvSpPr>
        <p:spPr>
          <a:xfrm>
            <a:off x="1878137" y="3477259"/>
            <a:ext cx="179087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BtnDown</a:t>
            </a:r>
            <a:endParaRPr sz="2400" b="1" i="0" u="none" strike="noStrike" cap="none">
              <a:solidFill>
                <a:schemeClr val="accent1"/>
              </a:solidFill>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6"/>
          <p:cNvSpPr txBox="1"/>
          <p:nvPr/>
        </p:nvSpPr>
        <p:spPr>
          <a:xfrm>
            <a:off x="3744409" y="-116441"/>
            <a:ext cx="4703181" cy="1189872"/>
          </a:xfrm>
          <a:prstGeom prst="rect">
            <a:avLst/>
          </a:prstGeom>
          <a:noFill/>
          <a:ln>
            <a:noFill/>
          </a:ln>
        </p:spPr>
        <p:txBody>
          <a:bodyPr spcFirstLastPara="1" wrap="square" lIns="91425" tIns="45700" rIns="91425" bIns="45700" anchor="b" anchorCtr="0">
            <a:normAutofit fontScale="97500"/>
          </a:bodyPr>
          <a:lstStyle/>
          <a:p>
            <a:pPr marL="0" marR="0" lvl="0" indent="0" algn="l" rtl="0">
              <a:lnSpc>
                <a:spcPct val="100000"/>
              </a:lnSpc>
              <a:spcBef>
                <a:spcPts val="0"/>
              </a:spcBef>
              <a:spcAft>
                <a:spcPts val="0"/>
              </a:spcAft>
              <a:buClr>
                <a:srgbClr val="FFFFFF"/>
              </a:buClr>
              <a:buSzPct val="100000"/>
              <a:buFont typeface="Avenir"/>
              <a:buNone/>
            </a:pPr>
            <a:r>
              <a:rPr lang="en-US" sz="4400" b="1" i="0" u="none" strike="noStrike" cap="none">
                <a:solidFill>
                  <a:srgbClr val="FFFFFF"/>
                </a:solidFill>
                <a:latin typeface="Avenir"/>
                <a:ea typeface="Avenir"/>
                <a:cs typeface="Avenir"/>
                <a:sym typeface="Avenir"/>
              </a:rPr>
              <a:t>Available Modes</a:t>
            </a:r>
            <a:endParaRPr/>
          </a:p>
        </p:txBody>
      </p:sp>
      <p:sp>
        <p:nvSpPr>
          <p:cNvPr id="181" name="Google Shape;181;p6"/>
          <p:cNvSpPr txBox="1"/>
          <p:nvPr/>
        </p:nvSpPr>
        <p:spPr>
          <a:xfrm>
            <a:off x="367050" y="931650"/>
            <a:ext cx="11722500" cy="1279200"/>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accent1"/>
              </a:buClr>
              <a:buSzPts val="2400"/>
              <a:buFont typeface="Arial"/>
              <a:buNone/>
            </a:pPr>
            <a:r>
              <a:rPr lang="en-US" sz="2400" b="1" i="0" u="sng" strike="noStrike" cap="none">
                <a:solidFill>
                  <a:srgbClr val="FFFFFF"/>
                </a:solidFill>
                <a:latin typeface="Avenir"/>
                <a:ea typeface="Avenir"/>
                <a:cs typeface="Avenir"/>
                <a:sym typeface="Avenir"/>
              </a:rPr>
              <a:t>Modes are selected using the SEL switches</a:t>
            </a:r>
            <a:r>
              <a:rPr lang="en-US" sz="2400" b="1" u="sng">
                <a:solidFill>
                  <a:srgbClr val="FFFFFF"/>
                </a:solidFill>
                <a:latin typeface="Avenir"/>
                <a:ea typeface="Avenir"/>
                <a:cs typeface="Avenir"/>
                <a:sym typeface="Avenir"/>
              </a:rPr>
              <a:t>(leds indicate the mode)</a:t>
            </a:r>
            <a:r>
              <a:rPr lang="en-US" sz="2400" b="0" i="0" u="none" strike="noStrike" cap="none">
                <a:solidFill>
                  <a:srgbClr val="FFFFFF"/>
                </a:solidFill>
                <a:latin typeface="Avenir"/>
                <a:ea typeface="Avenir"/>
                <a:cs typeface="Avenir"/>
                <a:sym typeface="Avenir"/>
              </a:rPr>
              <a:t/>
            </a:r>
            <a:br>
              <a:rPr lang="en-US" sz="2400" b="0" i="0" u="none" strike="noStrike" cap="none">
                <a:solidFill>
                  <a:srgbClr val="FFFFFF"/>
                </a:solidFill>
                <a:latin typeface="Avenir"/>
                <a:ea typeface="Avenir"/>
                <a:cs typeface="Avenir"/>
                <a:sym typeface="Avenir"/>
              </a:rPr>
            </a:br>
            <a:r>
              <a:rPr lang="en-US" sz="2400" b="0" i="0" u="none" strike="noStrike" cap="none">
                <a:solidFill>
                  <a:srgbClr val="FFFFFF"/>
                </a:solidFill>
                <a:latin typeface="Avenir"/>
                <a:ea typeface="Avenir"/>
                <a:cs typeface="Avenir"/>
                <a:sym typeface="Avenir"/>
              </a:rPr>
              <a:t>Mapping for modes using SEL (by the order </a:t>
            </a:r>
            <a:r>
              <a:rPr lang="en-US" sz="2400" b="0" i="0" u="sng" strike="noStrike" cap="none">
                <a:solidFill>
                  <a:srgbClr val="FFFFFF"/>
                </a:solidFill>
                <a:latin typeface="Avenir"/>
                <a:ea typeface="Avenir"/>
                <a:cs typeface="Avenir"/>
                <a:sym typeface="Avenir"/>
              </a:rPr>
              <a:t>SEL2,Sel1,Sel0</a:t>
            </a:r>
            <a:r>
              <a:rPr lang="en-US" sz="2400" b="0" i="0" u="none" strike="noStrike" cap="none">
                <a:solidFill>
                  <a:srgbClr val="FFFFFF"/>
                </a:solidFill>
                <a:latin typeface="Avenir"/>
                <a:ea typeface="Avenir"/>
                <a:cs typeface="Avenir"/>
                <a:sym typeface="Avenir"/>
              </a:rPr>
              <a:t>)</a:t>
            </a:r>
            <a:endParaRPr/>
          </a:p>
        </p:txBody>
      </p:sp>
      <p:graphicFrame>
        <p:nvGraphicFramePr>
          <p:cNvPr id="182" name="Google Shape;182;p6"/>
          <p:cNvGraphicFramePr/>
          <p:nvPr/>
        </p:nvGraphicFramePr>
        <p:xfrm>
          <a:off x="497972" y="1840375"/>
          <a:ext cx="3000000" cy="3000000"/>
        </p:xfrm>
        <a:graphic>
          <a:graphicData uri="http://schemas.openxmlformats.org/drawingml/2006/table">
            <a:tbl>
              <a:tblPr firstRow="1" bandRow="1">
                <a:noFill/>
                <a:tableStyleId>{2C2F2413-4CFD-482A-9383-5CB916B0F973}</a:tableStyleId>
              </a:tblPr>
              <a:tblGrid>
                <a:gridCol w="7295375">
                  <a:extLst>
                    <a:ext uri="{9D8B030D-6E8A-4147-A177-3AD203B41FA5}">
                      <a16:colId xmlns:a16="http://schemas.microsoft.com/office/drawing/2014/main" val="20000"/>
                    </a:ext>
                  </a:extLst>
                </a:gridCol>
                <a:gridCol w="1273225">
                  <a:extLst>
                    <a:ext uri="{9D8B030D-6E8A-4147-A177-3AD203B41FA5}">
                      <a16:colId xmlns:a16="http://schemas.microsoft.com/office/drawing/2014/main" val="20001"/>
                    </a:ext>
                  </a:extLst>
                </a:gridCol>
                <a:gridCol w="1307950">
                  <a:extLst>
                    <a:ext uri="{9D8B030D-6E8A-4147-A177-3AD203B41FA5}">
                      <a16:colId xmlns:a16="http://schemas.microsoft.com/office/drawing/2014/main" val="20002"/>
                    </a:ext>
                  </a:extLst>
                </a:gridCol>
                <a:gridCol w="1319525">
                  <a:extLst>
                    <a:ext uri="{9D8B030D-6E8A-4147-A177-3AD203B41FA5}">
                      <a16:colId xmlns:a16="http://schemas.microsoft.com/office/drawing/2014/main" val="20003"/>
                    </a:ext>
                  </a:extLst>
                </a:gridCol>
              </a:tblGrid>
              <a:tr h="542575">
                <a:tc>
                  <a:txBody>
                    <a:bodyPr/>
                    <a:lstStyle/>
                    <a:p>
                      <a:pPr marL="0" marR="0" lvl="0" indent="0" algn="ctr" rtl="0">
                        <a:spcBef>
                          <a:spcPts val="0"/>
                        </a:spcBef>
                        <a:spcAft>
                          <a:spcPts val="0"/>
                        </a:spcAft>
                        <a:buNone/>
                      </a:pPr>
                      <a:r>
                        <a:rPr lang="en-US" sz="1800" u="none" strike="noStrike" cap="none"/>
                        <a:t>MODE Name</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SEL2</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SEL1</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SEL0</a:t>
                      </a:r>
                      <a:endParaRPr/>
                    </a:p>
                  </a:txBody>
                  <a:tcPr marL="91450" marR="91450" marT="45725" marB="45725"/>
                </a:tc>
                <a:extLst>
                  <a:ext uri="{0D108BD9-81ED-4DB2-BD59-A6C34878D82A}">
                    <a16:rowId xmlns:a16="http://schemas.microsoft.com/office/drawing/2014/main" val="10000"/>
                  </a:ext>
                </a:extLst>
              </a:tr>
              <a:tr h="542575">
                <a:tc>
                  <a:txBody>
                    <a:bodyPr/>
                    <a:lstStyle/>
                    <a:p>
                      <a:pPr marL="0" marR="0" lvl="0" indent="0" algn="ctr" rtl="0">
                        <a:spcBef>
                          <a:spcPts val="0"/>
                        </a:spcBef>
                        <a:spcAft>
                          <a:spcPts val="0"/>
                        </a:spcAft>
                        <a:buNone/>
                      </a:pPr>
                      <a:r>
                        <a:rPr lang="en-US" sz="1800" u="none" strike="noStrike" cap="none"/>
                        <a:t>RealTime clock</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0</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0</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0</a:t>
                      </a:r>
                      <a:endParaRPr/>
                    </a:p>
                  </a:txBody>
                  <a:tcPr marL="91450" marR="91450" marT="45725" marB="45725"/>
                </a:tc>
                <a:extLst>
                  <a:ext uri="{0D108BD9-81ED-4DB2-BD59-A6C34878D82A}">
                    <a16:rowId xmlns:a16="http://schemas.microsoft.com/office/drawing/2014/main" val="10001"/>
                  </a:ext>
                </a:extLst>
              </a:tr>
              <a:tr h="542575">
                <a:tc>
                  <a:txBody>
                    <a:bodyPr/>
                    <a:lstStyle/>
                    <a:p>
                      <a:pPr marL="0" marR="0" lvl="0" indent="0" algn="ctr" rtl="0">
                        <a:spcBef>
                          <a:spcPts val="0"/>
                        </a:spcBef>
                        <a:spcAft>
                          <a:spcPts val="0"/>
                        </a:spcAft>
                        <a:buNone/>
                      </a:pPr>
                      <a:r>
                        <a:rPr lang="en-US" sz="1800" u="none" strike="noStrike" cap="none"/>
                        <a:t>Timer</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0</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0</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tc>
                <a:extLst>
                  <a:ext uri="{0D108BD9-81ED-4DB2-BD59-A6C34878D82A}">
                    <a16:rowId xmlns:a16="http://schemas.microsoft.com/office/drawing/2014/main" val="10002"/>
                  </a:ext>
                </a:extLst>
              </a:tr>
              <a:tr h="542575">
                <a:tc>
                  <a:txBody>
                    <a:bodyPr/>
                    <a:lstStyle/>
                    <a:p>
                      <a:pPr marL="0" marR="0" lvl="0" indent="0" algn="ctr" rtl="0">
                        <a:spcBef>
                          <a:spcPts val="0"/>
                        </a:spcBef>
                        <a:spcAft>
                          <a:spcPts val="0"/>
                        </a:spcAft>
                        <a:buNone/>
                      </a:pPr>
                      <a:r>
                        <a:rPr lang="en-US" sz="1800" u="none" strike="noStrike" cap="none"/>
                        <a:t>Stopper</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0</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0</a:t>
                      </a:r>
                      <a:endParaRPr/>
                    </a:p>
                  </a:txBody>
                  <a:tcPr marL="91450" marR="91450" marT="45725" marB="45725"/>
                </a:tc>
                <a:extLst>
                  <a:ext uri="{0D108BD9-81ED-4DB2-BD59-A6C34878D82A}">
                    <a16:rowId xmlns:a16="http://schemas.microsoft.com/office/drawing/2014/main" val="10003"/>
                  </a:ext>
                </a:extLst>
              </a:tr>
              <a:tr h="542575">
                <a:tc>
                  <a:txBody>
                    <a:bodyPr/>
                    <a:lstStyle/>
                    <a:p>
                      <a:pPr marL="0" marR="0" lvl="0" indent="0" algn="ctr" rtl="0">
                        <a:spcBef>
                          <a:spcPts val="0"/>
                        </a:spcBef>
                        <a:spcAft>
                          <a:spcPts val="0"/>
                        </a:spcAft>
                        <a:buNone/>
                      </a:pPr>
                      <a:r>
                        <a:rPr lang="en-US" sz="1800" u="none" strike="noStrike" cap="none"/>
                        <a:t>DDT Mode (Rotated Text)</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0</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tc>
                <a:extLst>
                  <a:ext uri="{0D108BD9-81ED-4DB2-BD59-A6C34878D82A}">
                    <a16:rowId xmlns:a16="http://schemas.microsoft.com/office/drawing/2014/main" val="10004"/>
                  </a:ext>
                </a:extLst>
              </a:tr>
              <a:tr h="542575">
                <a:tc>
                  <a:txBody>
                    <a:bodyPr/>
                    <a:lstStyle/>
                    <a:p>
                      <a:pPr marL="0" marR="0" lvl="0" indent="0" algn="ctr" rtl="0">
                        <a:spcBef>
                          <a:spcPts val="0"/>
                        </a:spcBef>
                        <a:spcAft>
                          <a:spcPts val="0"/>
                        </a:spcAft>
                        <a:buNone/>
                      </a:pPr>
                      <a:r>
                        <a:rPr lang="en-US" sz="1800" u="none" strike="noStrike" cap="none"/>
                        <a:t>Set FPGA owner Name</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0</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0</a:t>
                      </a:r>
                      <a:endParaRPr/>
                    </a:p>
                  </a:txBody>
                  <a:tcPr marL="91450" marR="91450" marT="45725" marB="45725"/>
                </a:tc>
                <a:extLst>
                  <a:ext uri="{0D108BD9-81ED-4DB2-BD59-A6C34878D82A}">
                    <a16:rowId xmlns:a16="http://schemas.microsoft.com/office/drawing/2014/main" val="10005"/>
                  </a:ext>
                </a:extLst>
              </a:tr>
              <a:tr h="542575">
                <a:tc>
                  <a:txBody>
                    <a:bodyPr/>
                    <a:lstStyle/>
                    <a:p>
                      <a:pPr marL="0" marR="0" lvl="0" indent="0" algn="ctr" rtl="0">
                        <a:spcBef>
                          <a:spcPts val="0"/>
                        </a:spcBef>
                        <a:spcAft>
                          <a:spcPts val="0"/>
                        </a:spcAft>
                        <a:buNone/>
                      </a:pPr>
                      <a:r>
                        <a:rPr lang="en-US" sz="1800" u="none" strike="noStrike" cap="none"/>
                        <a:t>Set Alarm clock</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0</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tc>
                <a:extLst>
                  <a:ext uri="{0D108BD9-81ED-4DB2-BD59-A6C34878D82A}">
                    <a16:rowId xmlns:a16="http://schemas.microsoft.com/office/drawing/2014/main" val="10006"/>
                  </a:ext>
                </a:extLst>
              </a:tr>
              <a:tr h="542575">
                <a:tc>
                  <a:txBody>
                    <a:bodyPr/>
                    <a:lstStyle/>
                    <a:p>
                      <a:pPr marL="0" marR="0" lvl="0" indent="0" algn="ctr" rtl="0">
                        <a:spcBef>
                          <a:spcPts val="0"/>
                        </a:spcBef>
                        <a:spcAft>
                          <a:spcPts val="0"/>
                        </a:spcAft>
                        <a:buNone/>
                      </a:pPr>
                      <a:r>
                        <a:rPr lang="en-US" sz="1800" u="none" strike="noStrike" cap="none"/>
                        <a:t>Editable Clock</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0</a:t>
                      </a:r>
                      <a:endParaRPr/>
                    </a:p>
                  </a:txBody>
                  <a:tcPr marL="91450" marR="91450" marT="45725" marB="45725"/>
                </a:tc>
                <a:extLst>
                  <a:ext uri="{0D108BD9-81ED-4DB2-BD59-A6C34878D82A}">
                    <a16:rowId xmlns:a16="http://schemas.microsoft.com/office/drawing/2014/main" val="10007"/>
                  </a:ext>
                </a:extLst>
              </a:tr>
              <a:tr h="542575">
                <a:tc>
                  <a:txBody>
                    <a:bodyPr/>
                    <a:lstStyle/>
                    <a:p>
                      <a:pPr marL="0" marR="0" lvl="0" indent="0" algn="ctr" rtl="0">
                        <a:spcBef>
                          <a:spcPts val="0"/>
                        </a:spcBef>
                        <a:spcAft>
                          <a:spcPts val="0"/>
                        </a:spcAft>
                        <a:buNone/>
                      </a:pPr>
                      <a:r>
                        <a:rPr lang="en-US" sz="1800" u="none" strike="noStrike" cap="none"/>
                        <a:t>Mute alarm</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tc>
                <a:extLst>
                  <a:ext uri="{0D108BD9-81ED-4DB2-BD59-A6C34878D82A}">
                    <a16:rowId xmlns:a16="http://schemas.microsoft.com/office/drawing/2014/main" val="1000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6"/>
        <p:cNvGrpSpPr/>
        <p:nvPr/>
      </p:nvGrpSpPr>
      <p:grpSpPr>
        <a:xfrm>
          <a:off x="0" y="0"/>
          <a:ext cx="0" cy="0"/>
          <a:chOff x="0" y="0"/>
          <a:chExt cx="0" cy="0"/>
        </a:xfrm>
      </p:grpSpPr>
      <p:sp>
        <p:nvSpPr>
          <p:cNvPr id="187" name="Google Shape;187;p7"/>
          <p:cNvSpPr/>
          <p:nvPr/>
        </p:nvSpPr>
        <p:spPr>
          <a:xfrm>
            <a:off x="0" y="1"/>
            <a:ext cx="12192000" cy="6858004"/>
          </a:xfrm>
          <a:prstGeom prst="rect">
            <a:avLst/>
          </a:prstGeom>
          <a:solidFill>
            <a:srgbClr val="641C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pic>
        <p:nvPicPr>
          <p:cNvPr id="188" name="Google Shape;188;p7"/>
          <p:cNvPicPr preferRelativeResize="0"/>
          <p:nvPr/>
        </p:nvPicPr>
        <p:blipFill rotWithShape="1">
          <a:blip r:embed="rId3">
            <a:alphaModFix amt="35000"/>
          </a:blip>
          <a:srcRect/>
          <a:stretch/>
        </p:blipFill>
        <p:spPr>
          <a:xfrm>
            <a:off x="0" y="1"/>
            <a:ext cx="12192000" cy="1392401"/>
          </a:xfrm>
          <a:prstGeom prst="rect">
            <a:avLst/>
          </a:prstGeom>
          <a:noFill/>
          <a:ln>
            <a:noFill/>
          </a:ln>
        </p:spPr>
      </p:pic>
      <p:sp>
        <p:nvSpPr>
          <p:cNvPr id="189" name="Google Shape;189;p7"/>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190" name="Google Shape;190;p7"/>
          <p:cNvSpPr/>
          <p:nvPr/>
        </p:nvSpPr>
        <p:spPr>
          <a:xfrm>
            <a:off x="0" y="0"/>
            <a:ext cx="12188952" cy="6858000"/>
          </a:xfrm>
          <a:prstGeom prst="rect">
            <a:avLst/>
          </a:prstGeom>
          <a:solidFill>
            <a:schemeClr val="lt2">
              <a:alpha val="60784"/>
            </a:schemeClr>
          </a:solidFill>
          <a:ln w="127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191" name="Google Shape;191;p7"/>
          <p:cNvSpPr/>
          <p:nvPr/>
        </p:nvSpPr>
        <p:spPr>
          <a:xfrm>
            <a:off x="0" y="5730812"/>
            <a:ext cx="12192000" cy="1127188"/>
          </a:xfrm>
          <a:prstGeom prst="rect">
            <a:avLst/>
          </a:prstGeom>
          <a:solidFill>
            <a:srgbClr val="641C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192" name="Google Shape;192;p7"/>
          <p:cNvSpPr/>
          <p:nvPr/>
        </p:nvSpPr>
        <p:spPr>
          <a:xfrm rot="10800000">
            <a:off x="-3060" y="5730813"/>
            <a:ext cx="12191999" cy="1127186"/>
          </a:xfrm>
          <a:prstGeom prst="rect">
            <a:avLst/>
          </a:prstGeom>
          <a:blipFill rotWithShape="1">
            <a:blip r:embed="rId4">
              <a:alphaModFix amt="20000"/>
            </a:blip>
            <a:tile tx="889000" ty="0" sx="100000" sy="10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pic>
        <p:nvPicPr>
          <p:cNvPr id="193" name="Google Shape;193;p7" descr="A close-up of a computer chip&#10;&#10;Description automatically generated with medium confidence"/>
          <p:cNvPicPr preferRelativeResize="0"/>
          <p:nvPr/>
        </p:nvPicPr>
        <p:blipFill rotWithShape="1">
          <a:blip r:embed="rId5">
            <a:alphaModFix/>
          </a:blip>
          <a:srcRect l="52318" t="80367" r="9517" b="-2"/>
          <a:stretch/>
        </p:blipFill>
        <p:spPr>
          <a:xfrm>
            <a:off x="6265505" y="5195505"/>
            <a:ext cx="5926495" cy="1724125"/>
          </a:xfrm>
          <a:prstGeom prst="rect">
            <a:avLst/>
          </a:prstGeom>
          <a:noFill/>
          <a:ln>
            <a:noFill/>
          </a:ln>
        </p:spPr>
      </p:pic>
      <p:sp>
        <p:nvSpPr>
          <p:cNvPr id="194" name="Google Shape;194;p7"/>
          <p:cNvSpPr/>
          <p:nvPr/>
        </p:nvSpPr>
        <p:spPr>
          <a:xfrm rot="-5400000">
            <a:off x="6957593" y="4194995"/>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SEL[0]</a:t>
            </a:r>
            <a:endParaRPr sz="2400" b="1" i="0" u="none" strike="noStrike" cap="none">
              <a:solidFill>
                <a:schemeClr val="accent1"/>
              </a:solidFill>
              <a:latin typeface="Avenir"/>
              <a:ea typeface="Avenir"/>
              <a:cs typeface="Avenir"/>
              <a:sym typeface="Avenir"/>
            </a:endParaRPr>
          </a:p>
        </p:txBody>
      </p:sp>
      <p:sp>
        <p:nvSpPr>
          <p:cNvPr id="195" name="Google Shape;195;p7"/>
          <p:cNvSpPr/>
          <p:nvPr/>
        </p:nvSpPr>
        <p:spPr>
          <a:xfrm rot="-5400000">
            <a:off x="5862012" y="4152413"/>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SEL[2]</a:t>
            </a:r>
            <a:endParaRPr sz="2400" b="1" i="0" u="none" strike="noStrike" cap="none">
              <a:solidFill>
                <a:schemeClr val="accent1"/>
              </a:solidFill>
              <a:latin typeface="Avenir"/>
              <a:ea typeface="Avenir"/>
              <a:cs typeface="Avenir"/>
              <a:sym typeface="Avenir"/>
            </a:endParaRPr>
          </a:p>
        </p:txBody>
      </p:sp>
      <p:sp>
        <p:nvSpPr>
          <p:cNvPr id="196" name="Google Shape;196;p7"/>
          <p:cNvSpPr/>
          <p:nvPr/>
        </p:nvSpPr>
        <p:spPr>
          <a:xfrm rot="-5400000">
            <a:off x="6414865" y="4194995"/>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SEL[1]</a:t>
            </a:r>
            <a:endParaRPr sz="2400" b="1" i="0" u="none" strike="noStrike" cap="none">
              <a:solidFill>
                <a:schemeClr val="accent1"/>
              </a:solidFill>
              <a:latin typeface="Avenir"/>
              <a:ea typeface="Avenir"/>
              <a:cs typeface="Avenir"/>
              <a:sym typeface="Avenir"/>
            </a:endParaRPr>
          </a:p>
        </p:txBody>
      </p:sp>
      <p:sp>
        <p:nvSpPr>
          <p:cNvPr id="197" name="Google Shape;197;p7"/>
          <p:cNvSpPr txBox="1"/>
          <p:nvPr/>
        </p:nvSpPr>
        <p:spPr>
          <a:xfrm>
            <a:off x="91189" y="-76902"/>
            <a:ext cx="6468241" cy="1075316"/>
          </a:xfrm>
          <a:prstGeom prst="rect">
            <a:avLst/>
          </a:prstGeom>
          <a:noFill/>
          <a:ln>
            <a:noFill/>
          </a:ln>
        </p:spPr>
        <p:txBody>
          <a:bodyPr spcFirstLastPara="1" wrap="square" lIns="91425" tIns="45700" rIns="91425" bIns="45700" anchor="b" anchorCtr="0">
            <a:normAutofit fontScale="97500"/>
          </a:bodyPr>
          <a:lstStyle/>
          <a:p>
            <a:pPr marL="0" marR="0" lvl="0" indent="0" algn="l" rtl="0">
              <a:lnSpc>
                <a:spcPct val="100000"/>
              </a:lnSpc>
              <a:spcBef>
                <a:spcPts val="0"/>
              </a:spcBef>
              <a:spcAft>
                <a:spcPts val="0"/>
              </a:spcAft>
              <a:buClr>
                <a:srgbClr val="F3CDD9"/>
              </a:buClr>
              <a:buSzPct val="100000"/>
              <a:buFont typeface="Avenir"/>
              <a:buNone/>
            </a:pPr>
            <a:r>
              <a:rPr lang="en-US" sz="4400" b="1" i="0" u="none" strike="noStrike" cap="none">
                <a:solidFill>
                  <a:srgbClr val="F3CDD9"/>
                </a:solidFill>
                <a:latin typeface="Avenir"/>
                <a:ea typeface="Avenir"/>
                <a:cs typeface="Avenir"/>
                <a:sym typeface="Avenir"/>
              </a:rPr>
              <a:t>RealTime Clock Mode</a:t>
            </a:r>
            <a:endParaRPr/>
          </a:p>
        </p:txBody>
      </p:sp>
      <p:sp>
        <p:nvSpPr>
          <p:cNvPr id="198" name="Google Shape;198;p7"/>
          <p:cNvSpPr txBox="1"/>
          <p:nvPr/>
        </p:nvSpPr>
        <p:spPr>
          <a:xfrm>
            <a:off x="107131" y="972956"/>
            <a:ext cx="12081808" cy="3431093"/>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accent1"/>
              </a:buClr>
              <a:buSzPts val="2000"/>
              <a:buFont typeface="Arial"/>
              <a:buNone/>
            </a:pPr>
            <a:r>
              <a:rPr lang="en-US" sz="2000" b="0" i="0" u="none" strike="noStrike" cap="none">
                <a:solidFill>
                  <a:srgbClr val="641C26"/>
                </a:solidFill>
                <a:latin typeface="Avenir"/>
                <a:ea typeface="Avenir"/>
                <a:cs typeface="Avenir"/>
                <a:sym typeface="Avenir"/>
              </a:rPr>
              <a:t>This mode Shows the current time in Israel.</a:t>
            </a:r>
            <a:endParaRPr/>
          </a:p>
          <a:p>
            <a:pPr marL="0" marR="0" lvl="0" indent="0" algn="l" rtl="0">
              <a:lnSpc>
                <a:spcPct val="110000"/>
              </a:lnSpc>
              <a:spcBef>
                <a:spcPts val="1000"/>
              </a:spcBef>
              <a:spcAft>
                <a:spcPts val="0"/>
              </a:spcAft>
              <a:buClr>
                <a:schemeClr val="accent1"/>
              </a:buClr>
              <a:buSzPts val="2000"/>
              <a:buFont typeface="Arial"/>
              <a:buNone/>
            </a:pPr>
            <a:r>
              <a:rPr lang="en-US" sz="2000" b="0" i="0" u="none" strike="noStrike" cap="none">
                <a:solidFill>
                  <a:srgbClr val="641C26"/>
                </a:solidFill>
                <a:latin typeface="Avenir"/>
                <a:ea typeface="Avenir"/>
                <a:cs typeface="Avenir"/>
                <a:sym typeface="Avenir"/>
              </a:rPr>
              <a:t>This mode uses the following:</a:t>
            </a:r>
            <a:endParaRPr/>
          </a:p>
          <a:p>
            <a:pPr marL="0" marR="0" lvl="0" indent="0" algn="l" rtl="0">
              <a:lnSpc>
                <a:spcPct val="110000"/>
              </a:lnSpc>
              <a:spcBef>
                <a:spcPts val="1000"/>
              </a:spcBef>
              <a:spcAft>
                <a:spcPts val="0"/>
              </a:spcAft>
              <a:buClr>
                <a:schemeClr val="accent1"/>
              </a:buClr>
              <a:buSzPts val="2000"/>
              <a:buFont typeface="Arial"/>
              <a:buNone/>
            </a:pPr>
            <a:r>
              <a:rPr lang="en-US" sz="2000" b="0" i="0" u="none" strike="noStrike" cap="none">
                <a:solidFill>
                  <a:srgbClr val="641C26"/>
                </a:solidFill>
                <a:latin typeface="Avenir"/>
                <a:ea typeface="Avenir"/>
                <a:cs typeface="Avenir"/>
                <a:sym typeface="Avenir"/>
              </a:rPr>
              <a:t>UART – making connection between the PC and the FPGA through USB cable.</a:t>
            </a:r>
            <a:br>
              <a:rPr lang="en-US" sz="2000" b="0" i="0" u="none" strike="noStrike" cap="none">
                <a:solidFill>
                  <a:srgbClr val="641C26"/>
                </a:solidFill>
                <a:latin typeface="Avenir"/>
                <a:ea typeface="Avenir"/>
                <a:cs typeface="Avenir"/>
                <a:sym typeface="Avenir"/>
              </a:rPr>
            </a:br>
            <a:r>
              <a:rPr lang="en-US" sz="2000" b="0" i="0" u="none" strike="noStrike" cap="none">
                <a:solidFill>
                  <a:srgbClr val="641C26"/>
                </a:solidFill>
                <a:latin typeface="Avenir"/>
                <a:ea typeface="Avenir"/>
                <a:cs typeface="Avenir"/>
                <a:sym typeface="Avenir"/>
              </a:rPr>
              <a:t>After programming the FPGA we need to run the python script in order to transfer the current time to the FPGA.</a:t>
            </a:r>
            <a:endParaRPr/>
          </a:p>
          <a:p>
            <a:pPr marL="0" marR="0" lvl="0" indent="0" algn="l" rtl="0">
              <a:lnSpc>
                <a:spcPct val="110000"/>
              </a:lnSpc>
              <a:spcBef>
                <a:spcPts val="1000"/>
              </a:spcBef>
              <a:spcAft>
                <a:spcPts val="0"/>
              </a:spcAft>
              <a:buClr>
                <a:schemeClr val="accent1"/>
              </a:buClr>
              <a:buSzPts val="2000"/>
              <a:buFont typeface="Arial"/>
              <a:buNone/>
            </a:pPr>
            <a:r>
              <a:rPr lang="en-US" sz="2000" b="0" i="0" u="none" strike="noStrike" cap="none">
                <a:solidFill>
                  <a:srgbClr val="641C26"/>
                </a:solidFill>
                <a:latin typeface="Avenir"/>
                <a:ea typeface="Avenir"/>
                <a:cs typeface="Avenir"/>
                <a:sym typeface="Avenir"/>
              </a:rPr>
              <a:t>The FPGA is waiting for the first time to get data from the USB, after the data will transfer, the clock will start to show the time and it cannot be edited again or stopped.</a:t>
            </a:r>
            <a:endParaRPr/>
          </a:p>
        </p:txBody>
      </p:sp>
      <p:sp>
        <p:nvSpPr>
          <p:cNvPr id="199" name="Google Shape;199;p7"/>
          <p:cNvSpPr/>
          <p:nvPr/>
        </p:nvSpPr>
        <p:spPr>
          <a:xfrm rot="10800000">
            <a:off x="7579379" y="4991038"/>
            <a:ext cx="221772" cy="421565"/>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00" name="Google Shape;200;p7"/>
          <p:cNvSpPr/>
          <p:nvPr/>
        </p:nvSpPr>
        <p:spPr>
          <a:xfrm rot="10800000">
            <a:off x="6483800" y="5008992"/>
            <a:ext cx="179802" cy="421565"/>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01" name="Google Shape;201;p7"/>
          <p:cNvSpPr/>
          <p:nvPr/>
        </p:nvSpPr>
        <p:spPr>
          <a:xfrm rot="10800000">
            <a:off x="6968424" y="4942438"/>
            <a:ext cx="221771" cy="421566"/>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
        <p:cNvGrpSpPr/>
        <p:nvPr/>
      </p:nvGrpSpPr>
      <p:grpSpPr>
        <a:xfrm>
          <a:off x="0" y="0"/>
          <a:ext cx="0" cy="0"/>
          <a:chOff x="0" y="0"/>
          <a:chExt cx="0" cy="0"/>
        </a:xfrm>
      </p:grpSpPr>
      <p:sp>
        <p:nvSpPr>
          <p:cNvPr id="206" name="Google Shape;206;p8"/>
          <p:cNvSpPr/>
          <p:nvPr/>
        </p:nvSpPr>
        <p:spPr>
          <a:xfrm>
            <a:off x="0" y="1"/>
            <a:ext cx="12192000" cy="6858004"/>
          </a:xfrm>
          <a:prstGeom prst="rect">
            <a:avLst/>
          </a:prstGeom>
          <a:solidFill>
            <a:srgbClr val="641C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pic>
        <p:nvPicPr>
          <p:cNvPr id="207" name="Google Shape;207;p8"/>
          <p:cNvPicPr preferRelativeResize="0"/>
          <p:nvPr/>
        </p:nvPicPr>
        <p:blipFill rotWithShape="1">
          <a:blip r:embed="rId3">
            <a:alphaModFix amt="35000"/>
          </a:blip>
          <a:srcRect/>
          <a:stretch/>
        </p:blipFill>
        <p:spPr>
          <a:xfrm>
            <a:off x="0" y="1"/>
            <a:ext cx="12192000" cy="1392401"/>
          </a:xfrm>
          <a:prstGeom prst="rect">
            <a:avLst/>
          </a:prstGeom>
          <a:noFill/>
          <a:ln>
            <a:noFill/>
          </a:ln>
        </p:spPr>
      </p:pic>
      <p:sp>
        <p:nvSpPr>
          <p:cNvPr id="208" name="Google Shape;208;p8"/>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209" name="Google Shape;209;p8"/>
          <p:cNvSpPr/>
          <p:nvPr/>
        </p:nvSpPr>
        <p:spPr>
          <a:xfrm>
            <a:off x="0" y="0"/>
            <a:ext cx="12188952" cy="6858000"/>
          </a:xfrm>
          <a:prstGeom prst="rect">
            <a:avLst/>
          </a:prstGeom>
          <a:solidFill>
            <a:schemeClr val="lt2">
              <a:alpha val="60784"/>
            </a:schemeClr>
          </a:solidFill>
          <a:ln w="127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210" name="Google Shape;210;p8"/>
          <p:cNvSpPr/>
          <p:nvPr/>
        </p:nvSpPr>
        <p:spPr>
          <a:xfrm>
            <a:off x="0" y="5730812"/>
            <a:ext cx="12192000" cy="1127188"/>
          </a:xfrm>
          <a:prstGeom prst="rect">
            <a:avLst/>
          </a:prstGeom>
          <a:solidFill>
            <a:srgbClr val="641C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Avenir"/>
              <a:ea typeface="Avenir"/>
              <a:cs typeface="Avenir"/>
              <a:sym typeface="Avenir"/>
            </a:endParaRPr>
          </a:p>
        </p:txBody>
      </p:sp>
      <p:sp>
        <p:nvSpPr>
          <p:cNvPr id="211" name="Google Shape;211;p8"/>
          <p:cNvSpPr/>
          <p:nvPr/>
        </p:nvSpPr>
        <p:spPr>
          <a:xfrm rot="10800000">
            <a:off x="-3060" y="5730813"/>
            <a:ext cx="12191999" cy="1127186"/>
          </a:xfrm>
          <a:prstGeom prst="rect">
            <a:avLst/>
          </a:prstGeom>
          <a:blipFill rotWithShape="1">
            <a:blip r:embed="rId4">
              <a:alphaModFix amt="20000"/>
            </a:blip>
            <a:tile tx="889000" ty="0" sx="100000" sy="10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pic>
        <p:nvPicPr>
          <p:cNvPr id="212" name="Google Shape;212;p8" descr="A close-up of a computer chip&#10;&#10;Description automatically generated with medium confidence"/>
          <p:cNvPicPr preferRelativeResize="0"/>
          <p:nvPr/>
        </p:nvPicPr>
        <p:blipFill rotWithShape="1">
          <a:blip r:embed="rId5">
            <a:alphaModFix/>
          </a:blip>
          <a:srcRect l="52318" t="80367" r="9517" b="-2"/>
          <a:stretch/>
        </p:blipFill>
        <p:spPr>
          <a:xfrm>
            <a:off x="6265505" y="5195505"/>
            <a:ext cx="5926495" cy="1724125"/>
          </a:xfrm>
          <a:prstGeom prst="rect">
            <a:avLst/>
          </a:prstGeom>
          <a:noFill/>
          <a:ln>
            <a:noFill/>
          </a:ln>
        </p:spPr>
      </p:pic>
      <p:sp>
        <p:nvSpPr>
          <p:cNvPr id="213" name="Google Shape;213;p8"/>
          <p:cNvSpPr txBox="1"/>
          <p:nvPr/>
        </p:nvSpPr>
        <p:spPr>
          <a:xfrm>
            <a:off x="91189" y="-76902"/>
            <a:ext cx="6468241" cy="1075316"/>
          </a:xfrm>
          <a:prstGeom prst="rect">
            <a:avLst/>
          </a:prstGeom>
          <a:noFill/>
          <a:ln>
            <a:noFill/>
          </a:ln>
        </p:spPr>
        <p:txBody>
          <a:bodyPr spcFirstLastPara="1" wrap="square" lIns="91425" tIns="45700" rIns="91425" bIns="45700" anchor="b" anchorCtr="0">
            <a:normAutofit fontScale="97500"/>
          </a:bodyPr>
          <a:lstStyle/>
          <a:p>
            <a:pPr marL="0" marR="0" lvl="0" indent="0" algn="l" rtl="0">
              <a:lnSpc>
                <a:spcPct val="100000"/>
              </a:lnSpc>
              <a:spcBef>
                <a:spcPts val="0"/>
              </a:spcBef>
              <a:spcAft>
                <a:spcPts val="0"/>
              </a:spcAft>
              <a:buClr>
                <a:srgbClr val="F3CDD9"/>
              </a:buClr>
              <a:buSzPct val="100000"/>
              <a:buFont typeface="Avenir"/>
              <a:buNone/>
            </a:pPr>
            <a:r>
              <a:rPr lang="en-US" sz="4400" b="1" i="0" u="none" strike="noStrike" cap="none">
                <a:solidFill>
                  <a:srgbClr val="F3CDD9"/>
                </a:solidFill>
                <a:latin typeface="Avenir"/>
                <a:ea typeface="Avenir"/>
                <a:cs typeface="Avenir"/>
                <a:sym typeface="Avenir"/>
              </a:rPr>
              <a:t>Timer Mode</a:t>
            </a:r>
            <a:endParaRPr/>
          </a:p>
        </p:txBody>
      </p:sp>
      <p:sp>
        <p:nvSpPr>
          <p:cNvPr id="214" name="Google Shape;214;p8"/>
          <p:cNvSpPr txBox="1"/>
          <p:nvPr/>
        </p:nvSpPr>
        <p:spPr>
          <a:xfrm>
            <a:off x="107131" y="972956"/>
            <a:ext cx="12081808" cy="2767751"/>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accent1"/>
              </a:buClr>
              <a:buSzPts val="2400"/>
              <a:buFont typeface="Arial"/>
              <a:buNone/>
            </a:pPr>
            <a:endParaRPr sz="2400" b="0" i="0" u="none" strike="noStrike" cap="none">
              <a:solidFill>
                <a:srgbClr val="641C26"/>
              </a:solidFill>
              <a:latin typeface="Avenir"/>
              <a:ea typeface="Avenir"/>
              <a:cs typeface="Avenir"/>
              <a:sym typeface="Avenir"/>
            </a:endParaRPr>
          </a:p>
        </p:txBody>
      </p:sp>
      <p:sp>
        <p:nvSpPr>
          <p:cNvPr id="215" name="Google Shape;215;p8"/>
          <p:cNvSpPr/>
          <p:nvPr/>
        </p:nvSpPr>
        <p:spPr>
          <a:xfrm rot="10800000">
            <a:off x="11691308" y="4566662"/>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16" name="Google Shape;216;p8"/>
          <p:cNvSpPr/>
          <p:nvPr/>
        </p:nvSpPr>
        <p:spPr>
          <a:xfrm rot="5400000">
            <a:off x="10806791" y="3564789"/>
            <a:ext cx="198909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ENABLE</a:t>
            </a:r>
            <a:endParaRPr sz="2400" b="1" i="0" u="none" strike="noStrike" cap="none">
              <a:solidFill>
                <a:schemeClr val="accent1"/>
              </a:solidFill>
              <a:latin typeface="Avenir"/>
              <a:ea typeface="Avenir"/>
              <a:cs typeface="Avenir"/>
              <a:sym typeface="Avenir"/>
            </a:endParaRPr>
          </a:p>
        </p:txBody>
      </p:sp>
      <p:sp>
        <p:nvSpPr>
          <p:cNvPr id="217" name="Google Shape;217;p8"/>
          <p:cNvSpPr/>
          <p:nvPr/>
        </p:nvSpPr>
        <p:spPr>
          <a:xfrm rot="10800000">
            <a:off x="11096249" y="4567003"/>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18" name="Google Shape;218;p8"/>
          <p:cNvSpPr/>
          <p:nvPr/>
        </p:nvSpPr>
        <p:spPr>
          <a:xfrm rot="5400000">
            <a:off x="10344218" y="3697616"/>
            <a:ext cx="172412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RESET</a:t>
            </a:r>
            <a:endParaRPr sz="2400" b="1" i="0" u="none" strike="noStrike" cap="none">
              <a:solidFill>
                <a:schemeClr val="accent1"/>
              </a:solidFill>
              <a:latin typeface="Avenir"/>
              <a:ea typeface="Avenir"/>
              <a:cs typeface="Avenir"/>
              <a:sym typeface="Avenir"/>
            </a:endParaRPr>
          </a:p>
        </p:txBody>
      </p:sp>
      <p:sp>
        <p:nvSpPr>
          <p:cNvPr id="219" name="Google Shape;219;p8"/>
          <p:cNvSpPr/>
          <p:nvPr/>
        </p:nvSpPr>
        <p:spPr>
          <a:xfrm rot="10800000">
            <a:off x="10527275" y="4573435"/>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20" name="Google Shape;220;p8"/>
          <p:cNvSpPr/>
          <p:nvPr/>
        </p:nvSpPr>
        <p:spPr>
          <a:xfrm rot="5400000">
            <a:off x="9726182" y="3654986"/>
            <a:ext cx="182225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LOADS</a:t>
            </a:r>
            <a:endParaRPr sz="2400" b="1" i="0" u="none" strike="noStrike" cap="none">
              <a:solidFill>
                <a:schemeClr val="accent1"/>
              </a:solidFill>
              <a:latin typeface="Avenir"/>
              <a:ea typeface="Avenir"/>
              <a:cs typeface="Avenir"/>
              <a:sym typeface="Avenir"/>
            </a:endParaRPr>
          </a:p>
        </p:txBody>
      </p:sp>
      <p:sp>
        <p:nvSpPr>
          <p:cNvPr id="221" name="Google Shape;221;p8"/>
          <p:cNvSpPr/>
          <p:nvPr/>
        </p:nvSpPr>
        <p:spPr>
          <a:xfrm rot="10800000">
            <a:off x="9377452" y="4593270"/>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22" name="Google Shape;222;p8"/>
          <p:cNvSpPr/>
          <p:nvPr/>
        </p:nvSpPr>
        <p:spPr>
          <a:xfrm rot="5400000">
            <a:off x="8777415" y="3817265"/>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Edit  SS</a:t>
            </a:r>
            <a:endParaRPr sz="2400" b="1" i="0" u="none" strike="noStrike" cap="none">
              <a:solidFill>
                <a:schemeClr val="accent1"/>
              </a:solidFill>
              <a:latin typeface="Avenir"/>
              <a:ea typeface="Avenir"/>
              <a:cs typeface="Avenir"/>
              <a:sym typeface="Avenir"/>
            </a:endParaRPr>
          </a:p>
        </p:txBody>
      </p:sp>
      <p:sp>
        <p:nvSpPr>
          <p:cNvPr id="223" name="Google Shape;223;p8"/>
          <p:cNvSpPr/>
          <p:nvPr/>
        </p:nvSpPr>
        <p:spPr>
          <a:xfrm rot="10800000">
            <a:off x="8797777" y="4593270"/>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24" name="Google Shape;224;p8"/>
          <p:cNvSpPr/>
          <p:nvPr/>
        </p:nvSpPr>
        <p:spPr>
          <a:xfrm rot="5400000">
            <a:off x="8196019" y="3667476"/>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Edit MM</a:t>
            </a:r>
            <a:endParaRPr sz="2400" b="1" i="0" u="none" strike="noStrike" cap="none">
              <a:solidFill>
                <a:schemeClr val="accent1"/>
              </a:solidFill>
              <a:latin typeface="Avenir"/>
              <a:ea typeface="Avenir"/>
              <a:cs typeface="Avenir"/>
              <a:sym typeface="Avenir"/>
            </a:endParaRPr>
          </a:p>
        </p:txBody>
      </p:sp>
      <p:sp>
        <p:nvSpPr>
          <p:cNvPr id="225" name="Google Shape;225;p8"/>
          <p:cNvSpPr/>
          <p:nvPr/>
        </p:nvSpPr>
        <p:spPr>
          <a:xfrm rot="10800000">
            <a:off x="8173986" y="4702244"/>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26" name="Google Shape;226;p8"/>
          <p:cNvSpPr/>
          <p:nvPr/>
        </p:nvSpPr>
        <p:spPr>
          <a:xfrm rot="5400000">
            <a:off x="7575147" y="3846378"/>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Edit HH</a:t>
            </a:r>
            <a:endParaRPr sz="2400" b="1" i="0" u="none" strike="noStrike" cap="none">
              <a:solidFill>
                <a:schemeClr val="accent1"/>
              </a:solidFill>
              <a:latin typeface="Avenir"/>
              <a:ea typeface="Avenir"/>
              <a:cs typeface="Avenir"/>
              <a:sym typeface="Avenir"/>
            </a:endParaRPr>
          </a:p>
        </p:txBody>
      </p:sp>
      <p:sp>
        <p:nvSpPr>
          <p:cNvPr id="227" name="Google Shape;227;p8"/>
          <p:cNvSpPr/>
          <p:nvPr/>
        </p:nvSpPr>
        <p:spPr>
          <a:xfrm rot="10800000">
            <a:off x="7599076" y="4616017"/>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28" name="Google Shape;228;p8"/>
          <p:cNvSpPr/>
          <p:nvPr/>
        </p:nvSpPr>
        <p:spPr>
          <a:xfrm rot="5400000">
            <a:off x="6999039" y="3840012"/>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SEL[0]</a:t>
            </a:r>
            <a:endParaRPr sz="2400" b="1" i="0" u="none" strike="noStrike" cap="none">
              <a:solidFill>
                <a:schemeClr val="accent1"/>
              </a:solidFill>
              <a:latin typeface="Avenir"/>
              <a:ea typeface="Avenir"/>
              <a:cs typeface="Avenir"/>
              <a:sym typeface="Avenir"/>
            </a:endParaRPr>
          </a:p>
        </p:txBody>
      </p:sp>
      <p:sp>
        <p:nvSpPr>
          <p:cNvPr id="229" name="Google Shape;229;p8"/>
          <p:cNvSpPr/>
          <p:nvPr/>
        </p:nvSpPr>
        <p:spPr>
          <a:xfrm rot="10800000">
            <a:off x="6503495" y="4573435"/>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30" name="Google Shape;230;p8"/>
          <p:cNvSpPr/>
          <p:nvPr/>
        </p:nvSpPr>
        <p:spPr>
          <a:xfrm rot="5400000">
            <a:off x="5903458" y="3797430"/>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SEL[2]</a:t>
            </a:r>
            <a:endParaRPr sz="2400" b="1" i="0" u="none" strike="noStrike" cap="none">
              <a:solidFill>
                <a:schemeClr val="accent1"/>
              </a:solidFill>
              <a:latin typeface="Avenir"/>
              <a:ea typeface="Avenir"/>
              <a:cs typeface="Avenir"/>
              <a:sym typeface="Avenir"/>
            </a:endParaRPr>
          </a:p>
        </p:txBody>
      </p:sp>
      <p:sp>
        <p:nvSpPr>
          <p:cNvPr id="231" name="Google Shape;231;p8"/>
          <p:cNvSpPr/>
          <p:nvPr/>
        </p:nvSpPr>
        <p:spPr>
          <a:xfrm rot="10800000">
            <a:off x="7056348" y="4616017"/>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32" name="Google Shape;232;p8"/>
          <p:cNvSpPr/>
          <p:nvPr/>
        </p:nvSpPr>
        <p:spPr>
          <a:xfrm rot="5400000">
            <a:off x="6456311" y="3840012"/>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SEL[1]</a:t>
            </a:r>
            <a:endParaRPr sz="2400" b="1" i="0" u="none" strike="noStrike" cap="none">
              <a:solidFill>
                <a:schemeClr val="accent1"/>
              </a:solidFill>
              <a:latin typeface="Avenir"/>
              <a:ea typeface="Avenir"/>
              <a:cs typeface="Avenir"/>
              <a:sym typeface="Avenir"/>
            </a:endParaRPr>
          </a:p>
        </p:txBody>
      </p:sp>
      <p:sp>
        <p:nvSpPr>
          <p:cNvPr id="233" name="Google Shape;233;p8"/>
          <p:cNvSpPr txBox="1"/>
          <p:nvPr/>
        </p:nvSpPr>
        <p:spPr>
          <a:xfrm>
            <a:off x="191420" y="1069336"/>
            <a:ext cx="12081808" cy="2767751"/>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accent1"/>
              </a:buClr>
              <a:buSzPts val="2400"/>
              <a:buFont typeface="Arial"/>
              <a:buNone/>
            </a:pPr>
            <a:endParaRPr sz="2400" b="0" i="0" u="none" strike="noStrike" cap="none">
              <a:solidFill>
                <a:srgbClr val="641C26"/>
              </a:solidFill>
              <a:latin typeface="Avenir"/>
              <a:ea typeface="Avenir"/>
              <a:cs typeface="Avenir"/>
              <a:sym typeface="Avenir"/>
            </a:endParaRPr>
          </a:p>
        </p:txBody>
      </p:sp>
      <p:pic>
        <p:nvPicPr>
          <p:cNvPr id="234" name="Google Shape;234;p8"/>
          <p:cNvPicPr preferRelativeResize="0"/>
          <p:nvPr/>
        </p:nvPicPr>
        <p:blipFill rotWithShape="1">
          <a:blip r:embed="rId5">
            <a:alphaModFix/>
          </a:blip>
          <a:srcRect l="80405" t="56498" r="8069" b="18472"/>
          <a:stretch/>
        </p:blipFill>
        <p:spPr>
          <a:xfrm>
            <a:off x="8737182" y="636453"/>
            <a:ext cx="1093792" cy="1782502"/>
          </a:xfrm>
          <a:prstGeom prst="rect">
            <a:avLst/>
          </a:prstGeom>
          <a:noFill/>
          <a:ln>
            <a:noFill/>
          </a:ln>
        </p:spPr>
      </p:pic>
      <p:sp>
        <p:nvSpPr>
          <p:cNvPr id="235" name="Google Shape;235;p8"/>
          <p:cNvSpPr/>
          <p:nvPr/>
        </p:nvSpPr>
        <p:spPr>
          <a:xfrm rot="-5400000">
            <a:off x="9837507" y="815080"/>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36" name="Google Shape;236;p8"/>
          <p:cNvSpPr/>
          <p:nvPr/>
        </p:nvSpPr>
        <p:spPr>
          <a:xfrm>
            <a:off x="10135469" y="949527"/>
            <a:ext cx="146534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BtnUp</a:t>
            </a:r>
            <a:endParaRPr sz="2400" b="1" i="0" u="none" strike="noStrike" cap="none">
              <a:solidFill>
                <a:schemeClr val="accent1"/>
              </a:solidFill>
              <a:latin typeface="Avenir"/>
              <a:ea typeface="Avenir"/>
              <a:cs typeface="Avenir"/>
              <a:sym typeface="Avenir"/>
            </a:endParaRPr>
          </a:p>
        </p:txBody>
      </p:sp>
      <p:sp>
        <p:nvSpPr>
          <p:cNvPr id="237" name="Google Shape;237;p8"/>
          <p:cNvSpPr/>
          <p:nvPr/>
        </p:nvSpPr>
        <p:spPr>
          <a:xfrm rot="-5400000">
            <a:off x="9901211" y="1323044"/>
            <a:ext cx="190221" cy="770163"/>
          </a:xfrm>
          <a:prstGeom prst="upArrow">
            <a:avLst>
              <a:gd name="adj1" fmla="val 50000"/>
              <a:gd name="adj2" fmla="val 50000"/>
            </a:avLst>
          </a:prstGeom>
          <a:solidFill>
            <a:schemeClr val="accent1"/>
          </a:solidFill>
          <a:ln w="12700" cap="flat" cmpd="sng">
            <a:solidFill>
              <a:srgbClr val="7920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38" name="Google Shape;238;p8"/>
          <p:cNvSpPr/>
          <p:nvPr/>
        </p:nvSpPr>
        <p:spPr>
          <a:xfrm>
            <a:off x="10256879" y="1459451"/>
            <a:ext cx="179087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accent1"/>
                </a:solidFill>
                <a:latin typeface="Avenir"/>
                <a:ea typeface="Avenir"/>
                <a:cs typeface="Avenir"/>
                <a:sym typeface="Avenir"/>
              </a:rPr>
              <a:t>BtnDown</a:t>
            </a:r>
            <a:endParaRPr sz="2400" b="1" i="0" u="none" strike="noStrike" cap="none">
              <a:solidFill>
                <a:schemeClr val="accent1"/>
              </a:solidFill>
              <a:latin typeface="Avenir"/>
              <a:ea typeface="Avenir"/>
              <a:cs typeface="Avenir"/>
              <a:sym typeface="Avenir"/>
            </a:endParaRPr>
          </a:p>
        </p:txBody>
      </p:sp>
      <p:sp>
        <p:nvSpPr>
          <p:cNvPr id="239" name="Google Shape;239;p8"/>
          <p:cNvSpPr txBox="1"/>
          <p:nvPr/>
        </p:nvSpPr>
        <p:spPr>
          <a:xfrm>
            <a:off x="259531" y="1125356"/>
            <a:ext cx="12081808" cy="3608202"/>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accent1"/>
              </a:buClr>
              <a:buSzPts val="2400"/>
              <a:buFont typeface="Arial"/>
              <a:buNone/>
            </a:pPr>
            <a:r>
              <a:rPr lang="en-US" sz="2400" b="0" i="0" u="none" strike="noStrike" cap="none">
                <a:solidFill>
                  <a:srgbClr val="641C26"/>
                </a:solidFill>
                <a:latin typeface="Avenir"/>
                <a:ea typeface="Avenir"/>
                <a:cs typeface="Avenir"/>
                <a:sym typeface="Avenir"/>
              </a:rPr>
              <a:t>In this mode you can set timer to specific time.</a:t>
            </a:r>
            <a:br>
              <a:rPr lang="en-US" sz="2400" b="0" i="0" u="none" strike="noStrike" cap="none">
                <a:solidFill>
                  <a:srgbClr val="641C26"/>
                </a:solidFill>
                <a:latin typeface="Avenir"/>
                <a:ea typeface="Avenir"/>
                <a:cs typeface="Avenir"/>
                <a:sym typeface="Avenir"/>
              </a:rPr>
            </a:br>
            <a:r>
              <a:rPr lang="en-US" sz="2400" b="0" i="0" u="none" strike="noStrike" cap="none">
                <a:solidFill>
                  <a:srgbClr val="641C26"/>
                </a:solidFill>
                <a:latin typeface="Avenir"/>
                <a:ea typeface="Avenir"/>
                <a:cs typeface="Avenir"/>
                <a:sym typeface="Avenir"/>
              </a:rPr>
              <a:t>How to use:</a:t>
            </a:r>
            <a:endParaRPr/>
          </a:p>
          <a:p>
            <a:pPr marL="0" marR="0" lvl="0" indent="0" algn="l" rtl="0">
              <a:lnSpc>
                <a:spcPct val="110000"/>
              </a:lnSpc>
              <a:spcBef>
                <a:spcPts val="1000"/>
              </a:spcBef>
              <a:spcAft>
                <a:spcPts val="0"/>
              </a:spcAft>
              <a:buClr>
                <a:schemeClr val="accent1"/>
              </a:buClr>
              <a:buSzPts val="2400"/>
              <a:buFont typeface="Arial"/>
              <a:buNone/>
            </a:pPr>
            <a:r>
              <a:rPr lang="en-US" sz="2400" b="0" i="0" u="none" strike="noStrike" cap="none">
                <a:solidFill>
                  <a:srgbClr val="641C26"/>
                </a:solidFill>
                <a:latin typeface="Avenir"/>
                <a:ea typeface="Avenir"/>
                <a:cs typeface="Avenir"/>
                <a:sym typeface="Avenir"/>
              </a:rPr>
              <a:t>LOADS needs to be up in order to edit the timer.</a:t>
            </a:r>
            <a:br>
              <a:rPr lang="en-US" sz="2400" b="0" i="0" u="none" strike="noStrike" cap="none">
                <a:solidFill>
                  <a:srgbClr val="641C26"/>
                </a:solidFill>
                <a:latin typeface="Avenir"/>
                <a:ea typeface="Avenir"/>
                <a:cs typeface="Avenir"/>
                <a:sym typeface="Avenir"/>
              </a:rPr>
            </a:br>
            <a:r>
              <a:rPr lang="en-US" sz="2400" b="0" i="0" u="none" strike="noStrike" cap="none">
                <a:solidFill>
                  <a:srgbClr val="641C26"/>
                </a:solidFill>
                <a:latin typeface="Avenir"/>
                <a:ea typeface="Avenir"/>
                <a:cs typeface="Avenir"/>
                <a:sym typeface="Avenir"/>
              </a:rPr>
              <a:t>you can edit hour minutes and seconds using the Edit Switches</a:t>
            </a:r>
            <a:br>
              <a:rPr lang="en-US" sz="2400" b="0" i="0" u="none" strike="noStrike" cap="none">
                <a:solidFill>
                  <a:srgbClr val="641C26"/>
                </a:solidFill>
                <a:latin typeface="Avenir"/>
                <a:ea typeface="Avenir"/>
                <a:cs typeface="Avenir"/>
                <a:sym typeface="Avenir"/>
              </a:rPr>
            </a:br>
            <a:r>
              <a:rPr lang="en-US" sz="2400" b="0" i="0" u="none" strike="noStrike" cap="none">
                <a:solidFill>
                  <a:srgbClr val="641C26"/>
                </a:solidFill>
                <a:latin typeface="Avenir"/>
                <a:ea typeface="Avenir"/>
                <a:cs typeface="Avenir"/>
                <a:sym typeface="Avenir"/>
              </a:rPr>
              <a:t>and BtnUp to increase the number and BtnDown to decrease. </a:t>
            </a:r>
            <a:br>
              <a:rPr lang="en-US" sz="2400" b="0" i="0" u="none" strike="noStrike" cap="none">
                <a:solidFill>
                  <a:srgbClr val="641C26"/>
                </a:solidFill>
                <a:latin typeface="Avenir"/>
                <a:ea typeface="Avenir"/>
                <a:cs typeface="Avenir"/>
                <a:sym typeface="Avenir"/>
              </a:rPr>
            </a:br>
            <a:r>
              <a:rPr lang="en-US" sz="2400" b="0" i="0" u="none" strike="noStrike" cap="none">
                <a:solidFill>
                  <a:srgbClr val="641C26"/>
                </a:solidFill>
                <a:latin typeface="Avenir"/>
                <a:ea typeface="Avenir"/>
                <a:cs typeface="Avenir"/>
                <a:sym typeface="Avenir"/>
              </a:rPr>
              <a:t>After you finish Drop LOADS to 0</a:t>
            </a:r>
            <a:br>
              <a:rPr lang="en-US" sz="2400" b="0" i="0" u="none" strike="noStrike" cap="none">
                <a:solidFill>
                  <a:srgbClr val="641C26"/>
                </a:solidFill>
                <a:latin typeface="Avenir"/>
                <a:ea typeface="Avenir"/>
                <a:cs typeface="Avenir"/>
                <a:sym typeface="Avenir"/>
              </a:rPr>
            </a:br>
            <a:r>
              <a:rPr lang="en-US" sz="2400" b="0" i="0" u="none" strike="noStrike" cap="none">
                <a:solidFill>
                  <a:srgbClr val="641C26"/>
                </a:solidFill>
                <a:latin typeface="Avenir"/>
                <a:ea typeface="Avenir"/>
                <a:cs typeface="Avenir"/>
                <a:sym typeface="Avenir"/>
              </a:rPr>
              <a:t>And PullUp ENABLE Switch.</a:t>
            </a:r>
            <a:br>
              <a:rPr lang="en-US" sz="2400" b="0" i="0" u="none" strike="noStrike" cap="none">
                <a:solidFill>
                  <a:srgbClr val="641C26"/>
                </a:solidFill>
                <a:latin typeface="Avenir"/>
                <a:ea typeface="Avenir"/>
                <a:cs typeface="Avenir"/>
                <a:sym typeface="Avenir"/>
              </a:rPr>
            </a:br>
            <a:r>
              <a:rPr lang="en-US" sz="2400" b="0" i="0" u="none" strike="noStrike" cap="none">
                <a:solidFill>
                  <a:srgbClr val="641C26"/>
                </a:solidFill>
                <a:latin typeface="Avenir"/>
                <a:ea typeface="Avenir"/>
                <a:cs typeface="Avenir"/>
                <a:sym typeface="Avenir"/>
              </a:rPr>
              <a:t>RESET switch will set the timer to 0.</a:t>
            </a:r>
            <a:endParaRPr/>
          </a:p>
        </p:txBody>
      </p:sp>
    </p:spTree>
  </p:cSld>
  <p:clrMapOvr>
    <a:masterClrMapping/>
  </p:clrMapOvr>
</p:sld>
</file>

<file path=ppt/theme/theme1.xml><?xml version="1.0" encoding="utf-8"?>
<a:theme xmlns:a="http://schemas.openxmlformats.org/drawingml/2006/main" name="BlockprintVTI">
  <a:themeElements>
    <a:clrScheme name="Custom 69">
      <a:dk1>
        <a:srgbClr val="000000"/>
      </a:dk1>
      <a:lt1>
        <a:srgbClr val="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367</Words>
  <Application>Microsoft Office PowerPoint</Application>
  <PresentationFormat>מסך רחב</PresentationFormat>
  <Paragraphs>149</Paragraphs>
  <Slides>16</Slides>
  <Notes>16</Notes>
  <HiddenSlides>0</HiddenSlides>
  <MMClips>0</MMClips>
  <ScaleCrop>false</ScaleCrop>
  <HeadingPairs>
    <vt:vector size="6" baseType="variant">
      <vt:variant>
        <vt:lpstr>גופנים בשימוש</vt:lpstr>
      </vt:variant>
      <vt:variant>
        <vt:i4>2</vt:i4>
      </vt:variant>
      <vt:variant>
        <vt:lpstr>ערכת נושא</vt:lpstr>
      </vt:variant>
      <vt:variant>
        <vt:i4>1</vt:i4>
      </vt:variant>
      <vt:variant>
        <vt:lpstr>כותרות שקופיות</vt:lpstr>
      </vt:variant>
      <vt:variant>
        <vt:i4>16</vt:i4>
      </vt:variant>
    </vt:vector>
  </HeadingPairs>
  <TitlesOfParts>
    <vt:vector size="19" baseType="lpstr">
      <vt:lpstr>Arial</vt:lpstr>
      <vt:lpstr>Avenir</vt:lpstr>
      <vt:lpstr>BlockprintVTI</vt:lpstr>
      <vt:lpstr>RealTime Clock With Primum Features</vt:lpstr>
      <vt:lpstr>מצגת של PowerPoint‏</vt:lpstr>
      <vt:lpstr>מצגת של PowerPoint‏</vt:lpstr>
      <vt:lpstr>מצגת של PowerPoint‏</vt:lpstr>
      <vt:lpstr>מצגת של PowerPoint‏</vt:lpstr>
      <vt:lpstr>User Manual</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Clock With Primum Features</dc:title>
  <dc:creator>דוד אילוז</dc:creator>
  <cp:lastModifiedBy>pc</cp:lastModifiedBy>
  <cp:revision>3</cp:revision>
  <dcterms:created xsi:type="dcterms:W3CDTF">2023-03-31T14:15:57Z</dcterms:created>
  <dcterms:modified xsi:type="dcterms:W3CDTF">2023-04-15T13:27:39Z</dcterms:modified>
</cp:coreProperties>
</file>