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Темный стиль 1 —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E5FBEA-42B1-4B8D-BF59-C1FBA4BE90D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DD9E64-1578-46A9-8946-5EB84C76C8F9}">
      <dgm:prSet phldrT="[Текст]"/>
      <dgm:spPr>
        <a:solidFill>
          <a:schemeClr val="bg2">
            <a:alpha val="47000"/>
          </a:schemeClr>
        </a:solidFill>
      </dgm:spPr>
      <dgm:t>
        <a:bodyPr/>
        <a:lstStyle/>
        <a:p>
          <a:r>
            <a:rPr lang="ru-RU" dirty="0" smtClean="0"/>
            <a:t>Бит</a:t>
          </a:r>
          <a:endParaRPr lang="ru-RU" dirty="0"/>
        </a:p>
      </dgm:t>
    </dgm:pt>
    <dgm:pt modelId="{F25A0DA7-49D3-465C-A912-A7C59B019833}" type="parTrans" cxnId="{CBEBF3C3-B2CC-4C11-BD41-3AD9B670DC8B}">
      <dgm:prSet/>
      <dgm:spPr/>
      <dgm:t>
        <a:bodyPr/>
        <a:lstStyle/>
        <a:p>
          <a:endParaRPr lang="ru-RU"/>
        </a:p>
      </dgm:t>
    </dgm:pt>
    <dgm:pt modelId="{6897D547-C127-43F5-B855-E34C3A27B6E6}" type="sibTrans" cxnId="{CBEBF3C3-B2CC-4C11-BD41-3AD9B670DC8B}">
      <dgm:prSet/>
      <dgm:spPr/>
      <dgm:t>
        <a:bodyPr/>
        <a:lstStyle/>
        <a:p>
          <a:endParaRPr lang="ru-RU"/>
        </a:p>
      </dgm:t>
    </dgm:pt>
    <dgm:pt modelId="{76915BB1-E949-4FE1-BBE6-22B03F28CDE8}">
      <dgm:prSet phldrT="[Текст]"/>
      <dgm:spPr>
        <a:solidFill>
          <a:schemeClr val="bg2">
            <a:alpha val="47000"/>
          </a:schemeClr>
        </a:solidFill>
      </dgm:spPr>
      <dgm:t>
        <a:bodyPr/>
        <a:lstStyle/>
        <a:p>
          <a:r>
            <a:rPr lang="ru-RU" dirty="0" smtClean="0"/>
            <a:t>0</a:t>
          </a:r>
          <a:endParaRPr lang="ru-RU" dirty="0"/>
        </a:p>
      </dgm:t>
    </dgm:pt>
    <dgm:pt modelId="{886E33E1-F9ED-436B-B975-93018D7F6B95}" type="parTrans" cxnId="{C722B63B-21CB-463F-8FF7-E2764529C0D2}">
      <dgm:prSet/>
      <dgm:spPr>
        <a:ln>
          <a:solidFill>
            <a:schemeClr val="bg2">
              <a:alpha val="61000"/>
            </a:schemeClr>
          </a:solidFill>
        </a:ln>
      </dgm:spPr>
      <dgm:t>
        <a:bodyPr/>
        <a:lstStyle/>
        <a:p>
          <a:endParaRPr lang="ru-RU"/>
        </a:p>
      </dgm:t>
    </dgm:pt>
    <dgm:pt modelId="{553BFBC6-F86C-4344-997D-A2ABEE412B4C}" type="sibTrans" cxnId="{C722B63B-21CB-463F-8FF7-E2764529C0D2}">
      <dgm:prSet/>
      <dgm:spPr/>
      <dgm:t>
        <a:bodyPr/>
        <a:lstStyle/>
        <a:p>
          <a:endParaRPr lang="ru-RU"/>
        </a:p>
      </dgm:t>
    </dgm:pt>
    <dgm:pt modelId="{406B81BE-619F-44BD-B8B3-1AF300FA39CB}">
      <dgm:prSet phldrT="[Текст]"/>
      <dgm:spPr>
        <a:solidFill>
          <a:schemeClr val="bg2">
            <a:alpha val="47000"/>
          </a:schemeClr>
        </a:solidFill>
      </dgm:spPr>
      <dgm:t>
        <a:bodyPr/>
        <a:lstStyle/>
        <a:p>
          <a:r>
            <a:rPr lang="ru-RU" dirty="0" smtClean="0"/>
            <a:t>1</a:t>
          </a:r>
          <a:endParaRPr lang="ru-RU" dirty="0"/>
        </a:p>
      </dgm:t>
    </dgm:pt>
    <dgm:pt modelId="{CCC0C260-8E72-42CA-BCAA-8C2D29748DC1}" type="parTrans" cxnId="{32EEEB93-98BD-4A14-BB69-D3958D9E7E6A}">
      <dgm:prSet/>
      <dgm:spPr>
        <a:ln>
          <a:solidFill>
            <a:schemeClr val="bg2">
              <a:alpha val="61000"/>
            </a:schemeClr>
          </a:solidFill>
        </a:ln>
      </dgm:spPr>
      <dgm:t>
        <a:bodyPr/>
        <a:lstStyle/>
        <a:p>
          <a:endParaRPr lang="ru-RU"/>
        </a:p>
      </dgm:t>
    </dgm:pt>
    <dgm:pt modelId="{D5FAEA0E-42A5-444A-AE50-72EF8CF70534}" type="sibTrans" cxnId="{32EEEB93-98BD-4A14-BB69-D3958D9E7E6A}">
      <dgm:prSet/>
      <dgm:spPr/>
      <dgm:t>
        <a:bodyPr/>
        <a:lstStyle/>
        <a:p>
          <a:endParaRPr lang="ru-RU"/>
        </a:p>
      </dgm:t>
    </dgm:pt>
    <dgm:pt modelId="{0D79A3B5-79D7-460F-AB9B-A358730E0723}" type="pres">
      <dgm:prSet presAssocID="{08E5FBEA-42B1-4B8D-BF59-C1FBA4BE90D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91304EF-E141-4EF1-AFF1-7CAC2480AF02}" type="pres">
      <dgm:prSet presAssocID="{2ADD9E64-1578-46A9-8946-5EB84C76C8F9}" presName="root1" presStyleCnt="0"/>
      <dgm:spPr/>
    </dgm:pt>
    <dgm:pt modelId="{26F89B61-8737-44E8-8791-1AA74A5E0382}" type="pres">
      <dgm:prSet presAssocID="{2ADD9E64-1578-46A9-8946-5EB84C76C8F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123D1F3-1859-439D-8D52-AB8456A8235A}" type="pres">
      <dgm:prSet presAssocID="{2ADD9E64-1578-46A9-8946-5EB84C76C8F9}" presName="level2hierChild" presStyleCnt="0"/>
      <dgm:spPr/>
    </dgm:pt>
    <dgm:pt modelId="{458E31DA-4711-4BCE-8B17-8F12E9BC2309}" type="pres">
      <dgm:prSet presAssocID="{886E33E1-F9ED-436B-B975-93018D7F6B95}" presName="conn2-1" presStyleLbl="parChTrans1D2" presStyleIdx="0" presStyleCnt="2"/>
      <dgm:spPr/>
      <dgm:t>
        <a:bodyPr/>
        <a:lstStyle/>
        <a:p>
          <a:endParaRPr lang="ru-RU"/>
        </a:p>
      </dgm:t>
    </dgm:pt>
    <dgm:pt modelId="{3D9F2724-BF19-4AB9-9421-E413D2F8DD28}" type="pres">
      <dgm:prSet presAssocID="{886E33E1-F9ED-436B-B975-93018D7F6B95}" presName="connTx" presStyleLbl="parChTrans1D2" presStyleIdx="0" presStyleCnt="2"/>
      <dgm:spPr/>
      <dgm:t>
        <a:bodyPr/>
        <a:lstStyle/>
        <a:p>
          <a:endParaRPr lang="ru-RU"/>
        </a:p>
      </dgm:t>
    </dgm:pt>
    <dgm:pt modelId="{B194F0DA-D24F-469C-ACCB-AB4894C8B2EB}" type="pres">
      <dgm:prSet presAssocID="{76915BB1-E949-4FE1-BBE6-22B03F28CDE8}" presName="root2" presStyleCnt="0"/>
      <dgm:spPr/>
    </dgm:pt>
    <dgm:pt modelId="{1F7EE5BC-305C-4BD6-854D-43A22582F293}" type="pres">
      <dgm:prSet presAssocID="{76915BB1-E949-4FE1-BBE6-22B03F28CDE8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DDB2C30-C376-4CE0-A047-4CF6DDD955A1}" type="pres">
      <dgm:prSet presAssocID="{76915BB1-E949-4FE1-BBE6-22B03F28CDE8}" presName="level3hierChild" presStyleCnt="0"/>
      <dgm:spPr/>
    </dgm:pt>
    <dgm:pt modelId="{3DF318A7-A756-468F-B2C6-21F4145DA086}" type="pres">
      <dgm:prSet presAssocID="{CCC0C260-8E72-42CA-BCAA-8C2D29748DC1}" presName="conn2-1" presStyleLbl="parChTrans1D2" presStyleIdx="1" presStyleCnt="2"/>
      <dgm:spPr/>
      <dgm:t>
        <a:bodyPr/>
        <a:lstStyle/>
        <a:p>
          <a:endParaRPr lang="ru-RU"/>
        </a:p>
      </dgm:t>
    </dgm:pt>
    <dgm:pt modelId="{832A66DD-2AE1-4B28-BFCE-53301E108C70}" type="pres">
      <dgm:prSet presAssocID="{CCC0C260-8E72-42CA-BCAA-8C2D29748DC1}" presName="connTx" presStyleLbl="parChTrans1D2" presStyleIdx="1" presStyleCnt="2"/>
      <dgm:spPr/>
      <dgm:t>
        <a:bodyPr/>
        <a:lstStyle/>
        <a:p>
          <a:endParaRPr lang="ru-RU"/>
        </a:p>
      </dgm:t>
    </dgm:pt>
    <dgm:pt modelId="{4248B8A2-6C36-4CD3-A2B3-6607F28BBB68}" type="pres">
      <dgm:prSet presAssocID="{406B81BE-619F-44BD-B8B3-1AF300FA39CB}" presName="root2" presStyleCnt="0"/>
      <dgm:spPr/>
    </dgm:pt>
    <dgm:pt modelId="{4CD35B31-A846-4F17-A87A-0883ED13FDE4}" type="pres">
      <dgm:prSet presAssocID="{406B81BE-619F-44BD-B8B3-1AF300FA39CB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A69F806-334F-42C8-9A74-DB3E75DE9584}" type="pres">
      <dgm:prSet presAssocID="{406B81BE-619F-44BD-B8B3-1AF300FA39CB}" presName="level3hierChild" presStyleCnt="0"/>
      <dgm:spPr/>
    </dgm:pt>
  </dgm:ptLst>
  <dgm:cxnLst>
    <dgm:cxn modelId="{D41C251A-4140-4845-8078-E1FD71467AF1}" type="presOf" srcId="{406B81BE-619F-44BD-B8B3-1AF300FA39CB}" destId="{4CD35B31-A846-4F17-A87A-0883ED13FDE4}" srcOrd="0" destOrd="0" presId="urn:microsoft.com/office/officeart/2005/8/layout/hierarchy2"/>
    <dgm:cxn modelId="{0A786CEF-357A-47F8-A6FA-946D3B441D73}" type="presOf" srcId="{76915BB1-E949-4FE1-BBE6-22B03F28CDE8}" destId="{1F7EE5BC-305C-4BD6-854D-43A22582F293}" srcOrd="0" destOrd="0" presId="urn:microsoft.com/office/officeart/2005/8/layout/hierarchy2"/>
    <dgm:cxn modelId="{FC3D9767-CE30-4F1E-922A-938C297213C0}" type="presOf" srcId="{886E33E1-F9ED-436B-B975-93018D7F6B95}" destId="{3D9F2724-BF19-4AB9-9421-E413D2F8DD28}" srcOrd="1" destOrd="0" presId="urn:microsoft.com/office/officeart/2005/8/layout/hierarchy2"/>
    <dgm:cxn modelId="{CBEBF3C3-B2CC-4C11-BD41-3AD9B670DC8B}" srcId="{08E5FBEA-42B1-4B8D-BF59-C1FBA4BE90D7}" destId="{2ADD9E64-1578-46A9-8946-5EB84C76C8F9}" srcOrd="0" destOrd="0" parTransId="{F25A0DA7-49D3-465C-A912-A7C59B019833}" sibTransId="{6897D547-C127-43F5-B855-E34C3A27B6E6}"/>
    <dgm:cxn modelId="{654EA89B-3C8D-4155-9246-1F748C120CAE}" type="presOf" srcId="{886E33E1-F9ED-436B-B975-93018D7F6B95}" destId="{458E31DA-4711-4BCE-8B17-8F12E9BC2309}" srcOrd="0" destOrd="0" presId="urn:microsoft.com/office/officeart/2005/8/layout/hierarchy2"/>
    <dgm:cxn modelId="{3B3C95C1-632E-4B3D-8CFC-FB99BE971673}" type="presOf" srcId="{CCC0C260-8E72-42CA-BCAA-8C2D29748DC1}" destId="{3DF318A7-A756-468F-B2C6-21F4145DA086}" srcOrd="0" destOrd="0" presId="urn:microsoft.com/office/officeart/2005/8/layout/hierarchy2"/>
    <dgm:cxn modelId="{C801C68B-D82F-4FDF-BF1A-E0BBC4341B3B}" type="presOf" srcId="{2ADD9E64-1578-46A9-8946-5EB84C76C8F9}" destId="{26F89B61-8737-44E8-8791-1AA74A5E0382}" srcOrd="0" destOrd="0" presId="urn:microsoft.com/office/officeart/2005/8/layout/hierarchy2"/>
    <dgm:cxn modelId="{151306BB-4983-4D00-81F2-D63A51C11921}" type="presOf" srcId="{08E5FBEA-42B1-4B8D-BF59-C1FBA4BE90D7}" destId="{0D79A3B5-79D7-460F-AB9B-A358730E0723}" srcOrd="0" destOrd="0" presId="urn:microsoft.com/office/officeart/2005/8/layout/hierarchy2"/>
    <dgm:cxn modelId="{D49DF050-573A-4B84-9E98-E6B4A9DC6865}" type="presOf" srcId="{CCC0C260-8E72-42CA-BCAA-8C2D29748DC1}" destId="{832A66DD-2AE1-4B28-BFCE-53301E108C70}" srcOrd="1" destOrd="0" presId="urn:microsoft.com/office/officeart/2005/8/layout/hierarchy2"/>
    <dgm:cxn modelId="{32EEEB93-98BD-4A14-BB69-D3958D9E7E6A}" srcId="{2ADD9E64-1578-46A9-8946-5EB84C76C8F9}" destId="{406B81BE-619F-44BD-B8B3-1AF300FA39CB}" srcOrd="1" destOrd="0" parTransId="{CCC0C260-8E72-42CA-BCAA-8C2D29748DC1}" sibTransId="{D5FAEA0E-42A5-444A-AE50-72EF8CF70534}"/>
    <dgm:cxn modelId="{C722B63B-21CB-463F-8FF7-E2764529C0D2}" srcId="{2ADD9E64-1578-46A9-8946-5EB84C76C8F9}" destId="{76915BB1-E949-4FE1-BBE6-22B03F28CDE8}" srcOrd="0" destOrd="0" parTransId="{886E33E1-F9ED-436B-B975-93018D7F6B95}" sibTransId="{553BFBC6-F86C-4344-997D-A2ABEE412B4C}"/>
    <dgm:cxn modelId="{CA43923C-90E1-4FCF-9632-A90C0B003A03}" type="presParOf" srcId="{0D79A3B5-79D7-460F-AB9B-A358730E0723}" destId="{891304EF-E141-4EF1-AFF1-7CAC2480AF02}" srcOrd="0" destOrd="0" presId="urn:microsoft.com/office/officeart/2005/8/layout/hierarchy2"/>
    <dgm:cxn modelId="{FA9C0391-6CD9-45A9-83CE-793914410298}" type="presParOf" srcId="{891304EF-E141-4EF1-AFF1-7CAC2480AF02}" destId="{26F89B61-8737-44E8-8791-1AA74A5E0382}" srcOrd="0" destOrd="0" presId="urn:microsoft.com/office/officeart/2005/8/layout/hierarchy2"/>
    <dgm:cxn modelId="{F49ACEE5-5EB0-4752-B4C8-28ACF33A7B02}" type="presParOf" srcId="{891304EF-E141-4EF1-AFF1-7CAC2480AF02}" destId="{5123D1F3-1859-439D-8D52-AB8456A8235A}" srcOrd="1" destOrd="0" presId="urn:microsoft.com/office/officeart/2005/8/layout/hierarchy2"/>
    <dgm:cxn modelId="{C4CE4BAA-63F7-4107-90FA-E92ED270FE03}" type="presParOf" srcId="{5123D1F3-1859-439D-8D52-AB8456A8235A}" destId="{458E31DA-4711-4BCE-8B17-8F12E9BC2309}" srcOrd="0" destOrd="0" presId="urn:microsoft.com/office/officeart/2005/8/layout/hierarchy2"/>
    <dgm:cxn modelId="{E7431F94-58BE-4FE1-A4C6-996EC1A21A2C}" type="presParOf" srcId="{458E31DA-4711-4BCE-8B17-8F12E9BC2309}" destId="{3D9F2724-BF19-4AB9-9421-E413D2F8DD28}" srcOrd="0" destOrd="0" presId="urn:microsoft.com/office/officeart/2005/8/layout/hierarchy2"/>
    <dgm:cxn modelId="{32A245AF-DA31-43E6-BBBC-1A2078C80360}" type="presParOf" srcId="{5123D1F3-1859-439D-8D52-AB8456A8235A}" destId="{B194F0DA-D24F-469C-ACCB-AB4894C8B2EB}" srcOrd="1" destOrd="0" presId="urn:microsoft.com/office/officeart/2005/8/layout/hierarchy2"/>
    <dgm:cxn modelId="{FBD41455-6440-472E-9F21-0B397192E647}" type="presParOf" srcId="{B194F0DA-D24F-469C-ACCB-AB4894C8B2EB}" destId="{1F7EE5BC-305C-4BD6-854D-43A22582F293}" srcOrd="0" destOrd="0" presId="urn:microsoft.com/office/officeart/2005/8/layout/hierarchy2"/>
    <dgm:cxn modelId="{DC990B40-9AD9-4FC4-8923-C0DCD8A88BEB}" type="presParOf" srcId="{B194F0DA-D24F-469C-ACCB-AB4894C8B2EB}" destId="{9DDB2C30-C376-4CE0-A047-4CF6DDD955A1}" srcOrd="1" destOrd="0" presId="urn:microsoft.com/office/officeart/2005/8/layout/hierarchy2"/>
    <dgm:cxn modelId="{04B0B8C0-0C87-4A37-A721-5D22D6A8C291}" type="presParOf" srcId="{5123D1F3-1859-439D-8D52-AB8456A8235A}" destId="{3DF318A7-A756-468F-B2C6-21F4145DA086}" srcOrd="2" destOrd="0" presId="urn:microsoft.com/office/officeart/2005/8/layout/hierarchy2"/>
    <dgm:cxn modelId="{D91CE7CF-6442-4673-93BA-DB3596D853B4}" type="presParOf" srcId="{3DF318A7-A756-468F-B2C6-21F4145DA086}" destId="{832A66DD-2AE1-4B28-BFCE-53301E108C70}" srcOrd="0" destOrd="0" presId="urn:microsoft.com/office/officeart/2005/8/layout/hierarchy2"/>
    <dgm:cxn modelId="{EF30BC97-835B-401A-A29E-4766FCB77F81}" type="presParOf" srcId="{5123D1F3-1859-439D-8D52-AB8456A8235A}" destId="{4248B8A2-6C36-4CD3-A2B3-6607F28BBB68}" srcOrd="3" destOrd="0" presId="urn:microsoft.com/office/officeart/2005/8/layout/hierarchy2"/>
    <dgm:cxn modelId="{20E14E51-7D92-4C7A-90CF-DFFF029B8D97}" type="presParOf" srcId="{4248B8A2-6C36-4CD3-A2B3-6607F28BBB68}" destId="{4CD35B31-A846-4F17-A87A-0883ED13FDE4}" srcOrd="0" destOrd="0" presId="urn:microsoft.com/office/officeart/2005/8/layout/hierarchy2"/>
    <dgm:cxn modelId="{16C9E39E-6CA1-419E-ACE0-72E844792DE2}" type="presParOf" srcId="{4248B8A2-6C36-4CD3-A2B3-6607F28BBB68}" destId="{FA69F806-334F-42C8-9A74-DB3E75DE958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C3F80B-18DE-4C1C-88E9-1F1A1C0C265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822B92B-9888-4429-A1F6-376220D8A8BB}">
      <dgm:prSet phldrT="[Текст]"/>
      <dgm:spPr/>
      <dgm:t>
        <a:bodyPr/>
        <a:lstStyle/>
        <a:p>
          <a:r>
            <a:rPr lang="ru-RU" dirty="0" smtClean="0"/>
            <a:t>Исходный код программы</a:t>
          </a:r>
          <a:endParaRPr lang="ru-RU" dirty="0"/>
        </a:p>
      </dgm:t>
    </dgm:pt>
    <dgm:pt modelId="{EA4D73F1-0CA0-4899-B388-11F48EF686AA}" type="parTrans" cxnId="{89462C50-71FD-47F0-BBEF-33A3E806082D}">
      <dgm:prSet/>
      <dgm:spPr/>
      <dgm:t>
        <a:bodyPr/>
        <a:lstStyle/>
        <a:p>
          <a:endParaRPr lang="ru-RU"/>
        </a:p>
      </dgm:t>
    </dgm:pt>
    <dgm:pt modelId="{297EAEFE-07D6-40A3-816B-274F38422184}" type="sibTrans" cxnId="{89462C50-71FD-47F0-BBEF-33A3E806082D}">
      <dgm:prSet/>
      <dgm:spPr/>
      <dgm:t>
        <a:bodyPr/>
        <a:lstStyle/>
        <a:p>
          <a:endParaRPr lang="ru-RU"/>
        </a:p>
      </dgm:t>
    </dgm:pt>
    <dgm:pt modelId="{9487DAB3-B8D5-4E42-BBA3-EB839BB81B5A}">
      <dgm:prSet phldrT="[Текст]"/>
      <dgm:spPr/>
      <dgm:t>
        <a:bodyPr/>
        <a:lstStyle/>
        <a:p>
          <a:r>
            <a:rPr lang="ru-RU" dirty="0" smtClean="0"/>
            <a:t>Байт-код на промежуточном языке (</a:t>
          </a:r>
          <a:r>
            <a:rPr lang="en-US" dirty="0" smtClean="0"/>
            <a:t>IL</a:t>
          </a:r>
          <a:r>
            <a:rPr lang="ru-RU" dirty="0" smtClean="0"/>
            <a:t>)</a:t>
          </a:r>
          <a:endParaRPr lang="ru-RU" dirty="0"/>
        </a:p>
      </dgm:t>
    </dgm:pt>
    <dgm:pt modelId="{0394929F-CB08-4283-8FC7-7F58700AA36A}" type="parTrans" cxnId="{5990E10E-D400-442A-9874-9AC7FD3996C1}">
      <dgm:prSet/>
      <dgm:spPr/>
      <dgm:t>
        <a:bodyPr/>
        <a:lstStyle/>
        <a:p>
          <a:endParaRPr lang="ru-RU"/>
        </a:p>
      </dgm:t>
    </dgm:pt>
    <dgm:pt modelId="{1663F387-91CA-4CCE-B133-B53A70F25498}" type="sibTrans" cxnId="{5990E10E-D400-442A-9874-9AC7FD3996C1}">
      <dgm:prSet/>
      <dgm:spPr/>
      <dgm:t>
        <a:bodyPr/>
        <a:lstStyle/>
        <a:p>
          <a:endParaRPr lang="ru-RU"/>
        </a:p>
      </dgm:t>
    </dgm:pt>
    <dgm:pt modelId="{23D4DD0E-2991-44A5-9214-F5A5E3AFA012}">
      <dgm:prSet phldrT="[Текст]"/>
      <dgm:spPr/>
      <dgm:t>
        <a:bodyPr/>
        <a:lstStyle/>
        <a:p>
          <a:r>
            <a:rPr lang="ru-RU" dirty="0" smtClean="0"/>
            <a:t>Машинный код</a:t>
          </a:r>
          <a:endParaRPr lang="ru-RU" dirty="0"/>
        </a:p>
      </dgm:t>
    </dgm:pt>
    <dgm:pt modelId="{80674764-2486-4374-8B12-9C5D2636A3F1}" type="parTrans" cxnId="{F3EBB327-4AC7-45B6-A814-3B2BF186CE3C}">
      <dgm:prSet/>
      <dgm:spPr/>
      <dgm:t>
        <a:bodyPr/>
        <a:lstStyle/>
        <a:p>
          <a:endParaRPr lang="ru-RU"/>
        </a:p>
      </dgm:t>
    </dgm:pt>
    <dgm:pt modelId="{02BCD23F-C98A-4AF9-8F17-A271494C52E8}" type="sibTrans" cxnId="{F3EBB327-4AC7-45B6-A814-3B2BF186CE3C}">
      <dgm:prSet/>
      <dgm:spPr/>
      <dgm:t>
        <a:bodyPr/>
        <a:lstStyle/>
        <a:p>
          <a:endParaRPr lang="ru-RU"/>
        </a:p>
      </dgm:t>
    </dgm:pt>
    <dgm:pt modelId="{146B636E-0E51-4485-981C-5044808C4B31}" type="pres">
      <dgm:prSet presAssocID="{3DC3F80B-18DE-4C1C-88E9-1F1A1C0C265D}" presName="Name0" presStyleCnt="0">
        <dgm:presLayoutVars>
          <dgm:dir/>
          <dgm:resizeHandles val="exact"/>
        </dgm:presLayoutVars>
      </dgm:prSet>
      <dgm:spPr/>
    </dgm:pt>
    <dgm:pt modelId="{7E73A2CB-7729-403B-B1BC-882FA403E5D3}" type="pres">
      <dgm:prSet presAssocID="{3822B92B-9888-4429-A1F6-376220D8A8BB}" presName="node" presStyleLbl="node1" presStyleIdx="0" presStyleCnt="3" custScaleX="100291" custLinFactNeighborX="-3529" custLinFactNeighborY="-561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A5B0452-92F0-419B-90BD-E6B57005249D}" type="pres">
      <dgm:prSet presAssocID="{297EAEFE-07D6-40A3-816B-274F38422184}" presName="sibTrans" presStyleLbl="sibTrans2D1" presStyleIdx="0" presStyleCnt="2"/>
      <dgm:spPr/>
      <dgm:t>
        <a:bodyPr/>
        <a:lstStyle/>
        <a:p>
          <a:endParaRPr lang="ru-RU"/>
        </a:p>
      </dgm:t>
    </dgm:pt>
    <dgm:pt modelId="{25542FD2-EB99-4E75-B8B8-18FF627C956F}" type="pres">
      <dgm:prSet presAssocID="{297EAEFE-07D6-40A3-816B-274F38422184}" presName="connectorText" presStyleLbl="sibTrans2D1" presStyleIdx="0" presStyleCnt="2"/>
      <dgm:spPr/>
      <dgm:t>
        <a:bodyPr/>
        <a:lstStyle/>
        <a:p>
          <a:endParaRPr lang="ru-RU"/>
        </a:p>
      </dgm:t>
    </dgm:pt>
    <dgm:pt modelId="{4464CDC2-A4A5-4213-A700-38483472A9F4}" type="pres">
      <dgm:prSet presAssocID="{9487DAB3-B8D5-4E42-BBA3-EB839BB81B5A}" presName="node" presStyleLbl="node1" presStyleIdx="1" presStyleCnt="3" custLinFactNeighborX="-364" custLinFactNeighborY="4414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935217E-B951-4356-940A-A63908B859CC}" type="pres">
      <dgm:prSet presAssocID="{1663F387-91CA-4CCE-B133-B53A70F25498}" presName="sibTrans" presStyleLbl="sibTrans2D1" presStyleIdx="1" presStyleCnt="2"/>
      <dgm:spPr/>
      <dgm:t>
        <a:bodyPr/>
        <a:lstStyle/>
        <a:p>
          <a:endParaRPr lang="ru-RU"/>
        </a:p>
      </dgm:t>
    </dgm:pt>
    <dgm:pt modelId="{6A62D333-387E-4D3E-8FE2-19C5B658EC2F}" type="pres">
      <dgm:prSet presAssocID="{1663F387-91CA-4CCE-B133-B53A70F25498}" presName="connectorText" presStyleLbl="sibTrans2D1" presStyleIdx="1" presStyleCnt="2"/>
      <dgm:spPr/>
      <dgm:t>
        <a:bodyPr/>
        <a:lstStyle/>
        <a:p>
          <a:endParaRPr lang="ru-RU"/>
        </a:p>
      </dgm:t>
    </dgm:pt>
    <dgm:pt modelId="{EFDD6F03-A80C-4CCC-942B-32FBFAE65F0C}" type="pres">
      <dgm:prSet presAssocID="{23D4DD0E-2991-44A5-9214-F5A5E3AFA01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CC1D1B0-B91A-4CA8-AA91-6772C43C5DDC}" type="presOf" srcId="{1663F387-91CA-4CCE-B133-B53A70F25498}" destId="{6A62D333-387E-4D3E-8FE2-19C5B658EC2F}" srcOrd="1" destOrd="0" presId="urn:microsoft.com/office/officeart/2005/8/layout/process1"/>
    <dgm:cxn modelId="{CE1D5C5C-BE6E-4FA3-A0A2-562641158FBA}" type="presOf" srcId="{297EAEFE-07D6-40A3-816B-274F38422184}" destId="{25542FD2-EB99-4E75-B8B8-18FF627C956F}" srcOrd="1" destOrd="0" presId="urn:microsoft.com/office/officeart/2005/8/layout/process1"/>
    <dgm:cxn modelId="{F3EBB327-4AC7-45B6-A814-3B2BF186CE3C}" srcId="{3DC3F80B-18DE-4C1C-88E9-1F1A1C0C265D}" destId="{23D4DD0E-2991-44A5-9214-F5A5E3AFA012}" srcOrd="2" destOrd="0" parTransId="{80674764-2486-4374-8B12-9C5D2636A3F1}" sibTransId="{02BCD23F-C98A-4AF9-8F17-A271494C52E8}"/>
    <dgm:cxn modelId="{171D8B63-5126-42CF-8135-3C29B724893D}" type="presOf" srcId="{3822B92B-9888-4429-A1F6-376220D8A8BB}" destId="{7E73A2CB-7729-403B-B1BC-882FA403E5D3}" srcOrd="0" destOrd="0" presId="urn:microsoft.com/office/officeart/2005/8/layout/process1"/>
    <dgm:cxn modelId="{85E9E252-1952-48FD-BE45-465C3BD3D213}" type="presOf" srcId="{3DC3F80B-18DE-4C1C-88E9-1F1A1C0C265D}" destId="{146B636E-0E51-4485-981C-5044808C4B31}" srcOrd="0" destOrd="0" presId="urn:microsoft.com/office/officeart/2005/8/layout/process1"/>
    <dgm:cxn modelId="{25D337E2-603C-44F3-B622-E2C4ED74D980}" type="presOf" srcId="{9487DAB3-B8D5-4E42-BBA3-EB839BB81B5A}" destId="{4464CDC2-A4A5-4213-A700-38483472A9F4}" srcOrd="0" destOrd="0" presId="urn:microsoft.com/office/officeart/2005/8/layout/process1"/>
    <dgm:cxn modelId="{DCBB84B6-92A6-4074-8D76-2BDCD379C767}" type="presOf" srcId="{23D4DD0E-2991-44A5-9214-F5A5E3AFA012}" destId="{EFDD6F03-A80C-4CCC-942B-32FBFAE65F0C}" srcOrd="0" destOrd="0" presId="urn:microsoft.com/office/officeart/2005/8/layout/process1"/>
    <dgm:cxn modelId="{5990E10E-D400-442A-9874-9AC7FD3996C1}" srcId="{3DC3F80B-18DE-4C1C-88E9-1F1A1C0C265D}" destId="{9487DAB3-B8D5-4E42-BBA3-EB839BB81B5A}" srcOrd="1" destOrd="0" parTransId="{0394929F-CB08-4283-8FC7-7F58700AA36A}" sibTransId="{1663F387-91CA-4CCE-B133-B53A70F25498}"/>
    <dgm:cxn modelId="{D5D823D1-420C-41AD-A3A1-43D86FD78F2A}" type="presOf" srcId="{297EAEFE-07D6-40A3-816B-274F38422184}" destId="{CA5B0452-92F0-419B-90BD-E6B57005249D}" srcOrd="0" destOrd="0" presId="urn:microsoft.com/office/officeart/2005/8/layout/process1"/>
    <dgm:cxn modelId="{89462C50-71FD-47F0-BBEF-33A3E806082D}" srcId="{3DC3F80B-18DE-4C1C-88E9-1F1A1C0C265D}" destId="{3822B92B-9888-4429-A1F6-376220D8A8BB}" srcOrd="0" destOrd="0" parTransId="{EA4D73F1-0CA0-4899-B388-11F48EF686AA}" sibTransId="{297EAEFE-07D6-40A3-816B-274F38422184}"/>
    <dgm:cxn modelId="{2505B477-B22A-4C9D-8E87-F398872CAACA}" type="presOf" srcId="{1663F387-91CA-4CCE-B133-B53A70F25498}" destId="{7935217E-B951-4356-940A-A63908B859CC}" srcOrd="0" destOrd="0" presId="urn:microsoft.com/office/officeart/2005/8/layout/process1"/>
    <dgm:cxn modelId="{B80DACB8-96D1-4D99-85D8-62649FF41567}" type="presParOf" srcId="{146B636E-0E51-4485-981C-5044808C4B31}" destId="{7E73A2CB-7729-403B-B1BC-882FA403E5D3}" srcOrd="0" destOrd="0" presId="urn:microsoft.com/office/officeart/2005/8/layout/process1"/>
    <dgm:cxn modelId="{8B0CC69C-BB1F-47DA-ACE7-5747AF1B80FC}" type="presParOf" srcId="{146B636E-0E51-4485-981C-5044808C4B31}" destId="{CA5B0452-92F0-419B-90BD-E6B57005249D}" srcOrd="1" destOrd="0" presId="urn:microsoft.com/office/officeart/2005/8/layout/process1"/>
    <dgm:cxn modelId="{2AA576A4-F398-4F9B-8B93-4943AA0452F3}" type="presParOf" srcId="{CA5B0452-92F0-419B-90BD-E6B57005249D}" destId="{25542FD2-EB99-4E75-B8B8-18FF627C956F}" srcOrd="0" destOrd="0" presId="urn:microsoft.com/office/officeart/2005/8/layout/process1"/>
    <dgm:cxn modelId="{85FD8FC6-ADF2-47D2-B77F-647254258106}" type="presParOf" srcId="{146B636E-0E51-4485-981C-5044808C4B31}" destId="{4464CDC2-A4A5-4213-A700-38483472A9F4}" srcOrd="2" destOrd="0" presId="urn:microsoft.com/office/officeart/2005/8/layout/process1"/>
    <dgm:cxn modelId="{942C238A-8532-4AAE-B001-69B23C63C6A6}" type="presParOf" srcId="{146B636E-0E51-4485-981C-5044808C4B31}" destId="{7935217E-B951-4356-940A-A63908B859CC}" srcOrd="3" destOrd="0" presId="urn:microsoft.com/office/officeart/2005/8/layout/process1"/>
    <dgm:cxn modelId="{321664C3-EDD6-4B8C-AECE-5F0B3BF8B213}" type="presParOf" srcId="{7935217E-B951-4356-940A-A63908B859CC}" destId="{6A62D333-387E-4D3E-8FE2-19C5B658EC2F}" srcOrd="0" destOrd="0" presId="urn:microsoft.com/office/officeart/2005/8/layout/process1"/>
    <dgm:cxn modelId="{B3CB550E-D1A7-4646-B543-87E776C25352}" type="presParOf" srcId="{146B636E-0E51-4485-981C-5044808C4B31}" destId="{EFDD6F03-A80C-4CCC-942B-32FBFAE65F0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DDB52A-5536-49F7-9363-E6F3DD087108}" type="doc">
      <dgm:prSet loTypeId="urn:microsoft.com/office/officeart/2008/layout/PictureAccentLis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ru-RU"/>
        </a:p>
      </dgm:t>
    </dgm:pt>
    <dgm:pt modelId="{CBD12802-94B6-401B-B0B0-3B28E941EB28}">
      <dgm:prSet phldrT="[Текст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.Net Framework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68DEF4-DB36-4F52-96B5-98409FDB6761}" type="parTrans" cxnId="{FD98027C-C538-485C-8FBB-7CD9C969229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53E271-9B4C-4900-802B-6182C859076C}" type="sibTrans" cxnId="{FD98027C-C538-485C-8FBB-7CD9C969229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1A3B97-1D00-4870-BE2F-59F4DCF21ADA}">
      <dgm:prSet phldrT="[Текст]"/>
      <dgm:spPr/>
      <dgm:t>
        <a:bodyPr/>
        <a:lstStyle/>
        <a:p>
          <a:r>
            <a:rPr lang="ru-RU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Только для 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Windows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8B666D-6438-42B7-8216-7AB83B83E421}" type="parTrans" cxnId="{023BB949-B35B-4F57-B7E3-C7615DBE19B5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1CDA89-0F81-4ACC-A321-3C1349F3799D}" type="sibTrans" cxnId="{023BB949-B35B-4F57-B7E3-C7615DBE19B5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1472AA-59AF-4A5F-B6BE-6CB1BF734B88}">
      <dgm:prSet phldrT="[Текст]"/>
      <dgm:spPr/>
      <dgm:t>
        <a:bodyPr/>
        <a:lstStyle/>
        <a:p>
          <a:r>
            <a:rPr lang="ru-RU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Монолитная платформа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1DB4769-B21C-493B-9E69-99C6E3B3B9EA}" type="parTrans" cxnId="{E070473E-0E76-4C91-930D-61F980BB142A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786565-B0E0-4F1C-A5B4-500F2550D933}" type="sibTrans" cxnId="{E070473E-0E76-4C91-930D-61F980BB142A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5FDF21-A7EC-4012-B24D-DBBF3D26DC3A}" type="pres">
      <dgm:prSet presAssocID="{2FDDB52A-5536-49F7-9363-E6F3DD087108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2F1AC8B6-67BC-4678-BCA6-ED04A5D857AF}" type="pres">
      <dgm:prSet presAssocID="{CBD12802-94B6-401B-B0B0-3B28E941EB28}" presName="root" presStyleCnt="0">
        <dgm:presLayoutVars>
          <dgm:chMax/>
          <dgm:chPref val="4"/>
        </dgm:presLayoutVars>
      </dgm:prSet>
      <dgm:spPr/>
    </dgm:pt>
    <dgm:pt modelId="{4C2743D7-3F68-405B-B36F-822E464F58F8}" type="pres">
      <dgm:prSet presAssocID="{CBD12802-94B6-401B-B0B0-3B28E941EB28}" presName="rootComposite" presStyleCnt="0">
        <dgm:presLayoutVars/>
      </dgm:prSet>
      <dgm:spPr/>
    </dgm:pt>
    <dgm:pt modelId="{380FC1A0-60BD-4DCA-99FE-F4651DE9D871}" type="pres">
      <dgm:prSet presAssocID="{CBD12802-94B6-401B-B0B0-3B28E941EB28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ru-RU"/>
        </a:p>
      </dgm:t>
    </dgm:pt>
    <dgm:pt modelId="{BF7642D5-43D0-4BEC-97C8-AC9255B8FC64}" type="pres">
      <dgm:prSet presAssocID="{CBD12802-94B6-401B-B0B0-3B28E941EB28}" presName="childShape" presStyleCnt="0">
        <dgm:presLayoutVars>
          <dgm:chMax val="0"/>
          <dgm:chPref val="0"/>
        </dgm:presLayoutVars>
      </dgm:prSet>
      <dgm:spPr/>
    </dgm:pt>
    <dgm:pt modelId="{5B34FBA4-3D10-419C-822F-E2B2A1B85DA4}" type="pres">
      <dgm:prSet presAssocID="{A71A3B97-1D00-4870-BE2F-59F4DCF21ADA}" presName="childComposite" presStyleCnt="0">
        <dgm:presLayoutVars>
          <dgm:chMax val="0"/>
          <dgm:chPref val="0"/>
        </dgm:presLayoutVars>
      </dgm:prSet>
      <dgm:spPr/>
    </dgm:pt>
    <dgm:pt modelId="{4AD5C677-7F87-4A5E-9196-FF7281411B7B}" type="pres">
      <dgm:prSet presAssocID="{A71A3B97-1D00-4870-BE2F-59F4DCF21ADA}" presName="Image" presStyleLbl="node1" presStyleIdx="0" presStyleCnt="2"/>
      <dgm:spPr>
        <a:noFill/>
        <a:ln>
          <a:noFill/>
        </a:ln>
      </dgm:spPr>
    </dgm:pt>
    <dgm:pt modelId="{E228BF41-E99C-40FA-BA8B-C1E3DEFD5392}" type="pres">
      <dgm:prSet presAssocID="{A71A3B97-1D00-4870-BE2F-59F4DCF21ADA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1EA7D6E-97D4-4D2C-8438-58BF30DFB17D}" type="pres">
      <dgm:prSet presAssocID="{021472AA-59AF-4A5F-B6BE-6CB1BF734B88}" presName="childComposite" presStyleCnt="0">
        <dgm:presLayoutVars>
          <dgm:chMax val="0"/>
          <dgm:chPref val="0"/>
        </dgm:presLayoutVars>
      </dgm:prSet>
      <dgm:spPr/>
    </dgm:pt>
    <dgm:pt modelId="{8B9CBE77-FEDB-4CC2-9F0F-EDD3159A90A0}" type="pres">
      <dgm:prSet presAssocID="{021472AA-59AF-4A5F-B6BE-6CB1BF734B88}" presName="Image" presStyleLbl="node1" presStyleIdx="1" presStyleCnt="2"/>
      <dgm:spPr>
        <a:noFill/>
        <a:ln>
          <a:noFill/>
        </a:ln>
      </dgm:spPr>
    </dgm:pt>
    <dgm:pt modelId="{7306F5A2-A34C-438B-9A6E-16939458E476}" type="pres">
      <dgm:prSet presAssocID="{021472AA-59AF-4A5F-B6BE-6CB1BF734B88}" presName="childText" presStyleLbl="l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23BB949-B35B-4F57-B7E3-C7615DBE19B5}" srcId="{CBD12802-94B6-401B-B0B0-3B28E941EB28}" destId="{A71A3B97-1D00-4870-BE2F-59F4DCF21ADA}" srcOrd="0" destOrd="0" parTransId="{F08B666D-6438-42B7-8216-7AB83B83E421}" sibTransId="{1E1CDA89-0F81-4ACC-A321-3C1349F3799D}"/>
    <dgm:cxn modelId="{91778106-64D4-45A7-8EDC-953265D2ADDE}" type="presOf" srcId="{021472AA-59AF-4A5F-B6BE-6CB1BF734B88}" destId="{7306F5A2-A34C-438B-9A6E-16939458E476}" srcOrd="0" destOrd="0" presId="urn:microsoft.com/office/officeart/2008/layout/PictureAccentList"/>
    <dgm:cxn modelId="{C2C55DBE-8A75-4E7C-96A6-66107FB839C3}" type="presOf" srcId="{CBD12802-94B6-401B-B0B0-3B28E941EB28}" destId="{380FC1A0-60BD-4DCA-99FE-F4651DE9D871}" srcOrd="0" destOrd="0" presId="urn:microsoft.com/office/officeart/2008/layout/PictureAccentList"/>
    <dgm:cxn modelId="{D8B96714-CB27-4593-B03D-82ED398AADA6}" type="presOf" srcId="{2FDDB52A-5536-49F7-9363-E6F3DD087108}" destId="{595FDF21-A7EC-4012-B24D-DBBF3D26DC3A}" srcOrd="0" destOrd="0" presId="urn:microsoft.com/office/officeart/2008/layout/PictureAccentList"/>
    <dgm:cxn modelId="{91099754-DF57-4AE3-B278-02CBDDBC6C5B}" type="presOf" srcId="{A71A3B97-1D00-4870-BE2F-59F4DCF21ADA}" destId="{E228BF41-E99C-40FA-BA8B-C1E3DEFD5392}" srcOrd="0" destOrd="0" presId="urn:microsoft.com/office/officeart/2008/layout/PictureAccentList"/>
    <dgm:cxn modelId="{FD98027C-C538-485C-8FBB-7CD9C9692296}" srcId="{2FDDB52A-5536-49F7-9363-E6F3DD087108}" destId="{CBD12802-94B6-401B-B0B0-3B28E941EB28}" srcOrd="0" destOrd="0" parTransId="{EB68DEF4-DB36-4F52-96B5-98409FDB6761}" sibTransId="{B053E271-9B4C-4900-802B-6182C859076C}"/>
    <dgm:cxn modelId="{E070473E-0E76-4C91-930D-61F980BB142A}" srcId="{CBD12802-94B6-401B-B0B0-3B28E941EB28}" destId="{021472AA-59AF-4A5F-B6BE-6CB1BF734B88}" srcOrd="1" destOrd="0" parTransId="{E1DB4769-B21C-493B-9E69-99C6E3B3B9EA}" sibTransId="{13786565-B0E0-4F1C-A5B4-500F2550D933}"/>
    <dgm:cxn modelId="{141EB33E-31C6-477C-911F-308E9C2422AB}" type="presParOf" srcId="{595FDF21-A7EC-4012-B24D-DBBF3D26DC3A}" destId="{2F1AC8B6-67BC-4678-BCA6-ED04A5D857AF}" srcOrd="0" destOrd="0" presId="urn:microsoft.com/office/officeart/2008/layout/PictureAccentList"/>
    <dgm:cxn modelId="{31AAE8B5-00FF-4F8F-9B14-EE400ADF847C}" type="presParOf" srcId="{2F1AC8B6-67BC-4678-BCA6-ED04A5D857AF}" destId="{4C2743D7-3F68-405B-B36F-822E464F58F8}" srcOrd="0" destOrd="0" presId="urn:microsoft.com/office/officeart/2008/layout/PictureAccentList"/>
    <dgm:cxn modelId="{A55CE3A2-BA54-44DA-B649-F53975B88F8A}" type="presParOf" srcId="{4C2743D7-3F68-405B-B36F-822E464F58F8}" destId="{380FC1A0-60BD-4DCA-99FE-F4651DE9D871}" srcOrd="0" destOrd="0" presId="urn:microsoft.com/office/officeart/2008/layout/PictureAccentList"/>
    <dgm:cxn modelId="{559838F3-17CB-417E-98FB-53ED44162A20}" type="presParOf" srcId="{2F1AC8B6-67BC-4678-BCA6-ED04A5D857AF}" destId="{BF7642D5-43D0-4BEC-97C8-AC9255B8FC64}" srcOrd="1" destOrd="0" presId="urn:microsoft.com/office/officeart/2008/layout/PictureAccentList"/>
    <dgm:cxn modelId="{465E1C3B-8DC7-4452-B9C7-890526D1F50B}" type="presParOf" srcId="{BF7642D5-43D0-4BEC-97C8-AC9255B8FC64}" destId="{5B34FBA4-3D10-419C-822F-E2B2A1B85DA4}" srcOrd="0" destOrd="0" presId="urn:microsoft.com/office/officeart/2008/layout/PictureAccentList"/>
    <dgm:cxn modelId="{6F63D60F-CA4F-4332-9CCE-308069D26982}" type="presParOf" srcId="{5B34FBA4-3D10-419C-822F-E2B2A1B85DA4}" destId="{4AD5C677-7F87-4A5E-9196-FF7281411B7B}" srcOrd="0" destOrd="0" presId="urn:microsoft.com/office/officeart/2008/layout/PictureAccentList"/>
    <dgm:cxn modelId="{083AE3FA-B170-4FCD-9327-7D9FE79A5BC8}" type="presParOf" srcId="{5B34FBA4-3D10-419C-822F-E2B2A1B85DA4}" destId="{E228BF41-E99C-40FA-BA8B-C1E3DEFD5392}" srcOrd="1" destOrd="0" presId="urn:microsoft.com/office/officeart/2008/layout/PictureAccentList"/>
    <dgm:cxn modelId="{DBBD7391-F145-4C81-B14E-F7A385342B39}" type="presParOf" srcId="{BF7642D5-43D0-4BEC-97C8-AC9255B8FC64}" destId="{91EA7D6E-97D4-4D2C-8438-58BF30DFB17D}" srcOrd="1" destOrd="0" presId="urn:microsoft.com/office/officeart/2008/layout/PictureAccentList"/>
    <dgm:cxn modelId="{B08DD76C-D3D1-4160-8D51-971727D024B5}" type="presParOf" srcId="{91EA7D6E-97D4-4D2C-8438-58BF30DFB17D}" destId="{8B9CBE77-FEDB-4CC2-9F0F-EDD3159A90A0}" srcOrd="0" destOrd="0" presId="urn:microsoft.com/office/officeart/2008/layout/PictureAccentList"/>
    <dgm:cxn modelId="{4C3CAF81-70A4-4D10-931E-3E492A02F3CD}" type="presParOf" srcId="{91EA7D6E-97D4-4D2C-8438-58BF30DFB17D}" destId="{7306F5A2-A34C-438B-9A6E-16939458E476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DDB52A-5536-49F7-9363-E6F3DD087108}" type="doc">
      <dgm:prSet loTypeId="urn:microsoft.com/office/officeart/2008/layout/PictureAccentLis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ru-RU"/>
        </a:p>
      </dgm:t>
    </dgm:pt>
    <dgm:pt modelId="{CBD12802-94B6-401B-B0B0-3B28E941EB28}">
      <dgm:prSet phldrT="[Текст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.Net Core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68DEF4-DB36-4F52-96B5-98409FDB6761}" type="parTrans" cxnId="{FD98027C-C538-485C-8FBB-7CD9C969229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53E271-9B4C-4900-802B-6182C859076C}" type="sibTrans" cxnId="{FD98027C-C538-485C-8FBB-7CD9C969229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1A3B97-1D00-4870-BE2F-59F4DCF21ADA}">
      <dgm:prSet phldrT="[Текст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Windows, Linux, MacOS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8B666D-6438-42B7-8216-7AB83B83E421}" type="parTrans" cxnId="{023BB949-B35B-4F57-B7E3-C7615DBE19B5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1CDA89-0F81-4ACC-A321-3C1349F3799D}" type="sibTrans" cxnId="{023BB949-B35B-4F57-B7E3-C7615DBE19B5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1472AA-59AF-4A5F-B6BE-6CB1BF734B88}">
      <dgm:prSet phldrT="[Текст]"/>
      <dgm:spPr/>
      <dgm:t>
        <a:bodyPr/>
        <a:lstStyle/>
        <a:p>
          <a:r>
            <a:rPr lang="ru-RU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Модульная платформа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1DB4769-B21C-493B-9E69-99C6E3B3B9EA}" type="parTrans" cxnId="{E070473E-0E76-4C91-930D-61F980BB142A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786565-B0E0-4F1C-A5B4-500F2550D933}" type="sibTrans" cxnId="{E070473E-0E76-4C91-930D-61F980BB142A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B3AFAF-B180-4D77-9D29-D5C1A9F6C2EC}">
      <dgm:prSet phldrT="[Текст]"/>
      <dgm:spPr/>
      <dgm:t>
        <a:bodyPr/>
        <a:lstStyle/>
        <a:p>
          <a:r>
            <a:rPr lang="ru-RU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Открытый исходный код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7FD20D-F1CA-483D-B4CC-FA5725426157}" type="parTrans" cxnId="{A93CCB21-4429-41D4-B47F-AA52787A9C6D}">
      <dgm:prSet/>
      <dgm:spPr/>
      <dgm:t>
        <a:bodyPr/>
        <a:lstStyle/>
        <a:p>
          <a:endParaRPr lang="ru-RU"/>
        </a:p>
      </dgm:t>
    </dgm:pt>
    <dgm:pt modelId="{03481565-E2B3-4246-BA79-A5D0BFB426E2}" type="sibTrans" cxnId="{A93CCB21-4429-41D4-B47F-AA52787A9C6D}">
      <dgm:prSet/>
      <dgm:spPr/>
      <dgm:t>
        <a:bodyPr/>
        <a:lstStyle/>
        <a:p>
          <a:endParaRPr lang="ru-RU"/>
        </a:p>
      </dgm:t>
    </dgm:pt>
    <dgm:pt modelId="{595FDF21-A7EC-4012-B24D-DBBF3D26DC3A}" type="pres">
      <dgm:prSet presAssocID="{2FDDB52A-5536-49F7-9363-E6F3DD087108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2F1AC8B6-67BC-4678-BCA6-ED04A5D857AF}" type="pres">
      <dgm:prSet presAssocID="{CBD12802-94B6-401B-B0B0-3B28E941EB28}" presName="root" presStyleCnt="0">
        <dgm:presLayoutVars>
          <dgm:chMax/>
          <dgm:chPref val="4"/>
        </dgm:presLayoutVars>
      </dgm:prSet>
      <dgm:spPr/>
    </dgm:pt>
    <dgm:pt modelId="{4C2743D7-3F68-405B-B36F-822E464F58F8}" type="pres">
      <dgm:prSet presAssocID="{CBD12802-94B6-401B-B0B0-3B28E941EB28}" presName="rootComposite" presStyleCnt="0">
        <dgm:presLayoutVars/>
      </dgm:prSet>
      <dgm:spPr/>
    </dgm:pt>
    <dgm:pt modelId="{380FC1A0-60BD-4DCA-99FE-F4651DE9D871}" type="pres">
      <dgm:prSet presAssocID="{CBD12802-94B6-401B-B0B0-3B28E941EB28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ru-RU"/>
        </a:p>
      </dgm:t>
    </dgm:pt>
    <dgm:pt modelId="{BF7642D5-43D0-4BEC-97C8-AC9255B8FC64}" type="pres">
      <dgm:prSet presAssocID="{CBD12802-94B6-401B-B0B0-3B28E941EB28}" presName="childShape" presStyleCnt="0">
        <dgm:presLayoutVars>
          <dgm:chMax val="0"/>
          <dgm:chPref val="0"/>
        </dgm:presLayoutVars>
      </dgm:prSet>
      <dgm:spPr/>
    </dgm:pt>
    <dgm:pt modelId="{5B34FBA4-3D10-419C-822F-E2B2A1B85DA4}" type="pres">
      <dgm:prSet presAssocID="{A71A3B97-1D00-4870-BE2F-59F4DCF21ADA}" presName="childComposite" presStyleCnt="0">
        <dgm:presLayoutVars>
          <dgm:chMax val="0"/>
          <dgm:chPref val="0"/>
        </dgm:presLayoutVars>
      </dgm:prSet>
      <dgm:spPr/>
    </dgm:pt>
    <dgm:pt modelId="{4AD5C677-7F87-4A5E-9196-FF7281411B7B}" type="pres">
      <dgm:prSet presAssocID="{A71A3B97-1D00-4870-BE2F-59F4DCF21ADA}" presName="Image" presStyleLbl="node1" presStyleIdx="0" presStyleCnt="3"/>
      <dgm:spPr>
        <a:noFill/>
        <a:ln>
          <a:noFill/>
        </a:ln>
      </dgm:spPr>
    </dgm:pt>
    <dgm:pt modelId="{E228BF41-E99C-40FA-BA8B-C1E3DEFD5392}" type="pres">
      <dgm:prSet presAssocID="{A71A3B97-1D00-4870-BE2F-59F4DCF21ADA}" presName="childText" presStyleLbl="l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1EA7D6E-97D4-4D2C-8438-58BF30DFB17D}" type="pres">
      <dgm:prSet presAssocID="{021472AA-59AF-4A5F-B6BE-6CB1BF734B88}" presName="childComposite" presStyleCnt="0">
        <dgm:presLayoutVars>
          <dgm:chMax val="0"/>
          <dgm:chPref val="0"/>
        </dgm:presLayoutVars>
      </dgm:prSet>
      <dgm:spPr/>
    </dgm:pt>
    <dgm:pt modelId="{8B9CBE77-FEDB-4CC2-9F0F-EDD3159A90A0}" type="pres">
      <dgm:prSet presAssocID="{021472AA-59AF-4A5F-B6BE-6CB1BF734B88}" presName="Image" presStyleLbl="node1" presStyleIdx="1" presStyleCnt="3"/>
      <dgm:spPr>
        <a:noFill/>
        <a:ln>
          <a:noFill/>
        </a:ln>
      </dgm:spPr>
    </dgm:pt>
    <dgm:pt modelId="{7306F5A2-A34C-438B-9A6E-16939458E476}" type="pres">
      <dgm:prSet presAssocID="{021472AA-59AF-4A5F-B6BE-6CB1BF734B88}" presName="childText" presStyleLbl="l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B6768FD-E59F-478D-96B6-38824E87232C}" type="pres">
      <dgm:prSet presAssocID="{6AB3AFAF-B180-4D77-9D29-D5C1A9F6C2EC}" presName="childComposite" presStyleCnt="0">
        <dgm:presLayoutVars>
          <dgm:chMax val="0"/>
          <dgm:chPref val="0"/>
        </dgm:presLayoutVars>
      </dgm:prSet>
      <dgm:spPr/>
    </dgm:pt>
    <dgm:pt modelId="{2EA7CDBD-F981-4C76-B420-52E9C97A0C31}" type="pres">
      <dgm:prSet presAssocID="{6AB3AFAF-B180-4D77-9D29-D5C1A9F6C2EC}" presName="Image" presStyleLbl="node1" presStyleIdx="2" presStyleCnt="3"/>
      <dgm:spPr>
        <a:noFill/>
        <a:ln>
          <a:noFill/>
        </a:ln>
      </dgm:spPr>
    </dgm:pt>
    <dgm:pt modelId="{90A39A28-3EB1-427B-B77A-AD6D26AD990D}" type="pres">
      <dgm:prSet presAssocID="{6AB3AFAF-B180-4D77-9D29-D5C1A9F6C2EC}" presName="childText" presStyleLbl="l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80688B6-C07D-4475-9F7F-90BF7139C234}" type="presOf" srcId="{CBD12802-94B6-401B-B0B0-3B28E941EB28}" destId="{380FC1A0-60BD-4DCA-99FE-F4651DE9D871}" srcOrd="0" destOrd="0" presId="urn:microsoft.com/office/officeart/2008/layout/PictureAccentList"/>
    <dgm:cxn modelId="{023BB949-B35B-4F57-B7E3-C7615DBE19B5}" srcId="{CBD12802-94B6-401B-B0B0-3B28E941EB28}" destId="{A71A3B97-1D00-4870-BE2F-59F4DCF21ADA}" srcOrd="0" destOrd="0" parTransId="{F08B666D-6438-42B7-8216-7AB83B83E421}" sibTransId="{1E1CDA89-0F81-4ACC-A321-3C1349F3799D}"/>
    <dgm:cxn modelId="{873343FC-675F-4EFD-8CEE-6A94925EA526}" type="presOf" srcId="{021472AA-59AF-4A5F-B6BE-6CB1BF734B88}" destId="{7306F5A2-A34C-438B-9A6E-16939458E476}" srcOrd="0" destOrd="0" presId="urn:microsoft.com/office/officeart/2008/layout/PictureAccentList"/>
    <dgm:cxn modelId="{A93CCB21-4429-41D4-B47F-AA52787A9C6D}" srcId="{CBD12802-94B6-401B-B0B0-3B28E941EB28}" destId="{6AB3AFAF-B180-4D77-9D29-D5C1A9F6C2EC}" srcOrd="2" destOrd="0" parTransId="{1D7FD20D-F1CA-483D-B4CC-FA5725426157}" sibTransId="{03481565-E2B3-4246-BA79-A5D0BFB426E2}"/>
    <dgm:cxn modelId="{308C9030-1319-4452-8338-70AB9DE53650}" type="presOf" srcId="{6AB3AFAF-B180-4D77-9D29-D5C1A9F6C2EC}" destId="{90A39A28-3EB1-427B-B77A-AD6D26AD990D}" srcOrd="0" destOrd="0" presId="urn:microsoft.com/office/officeart/2008/layout/PictureAccentList"/>
    <dgm:cxn modelId="{5C95AB21-19EF-437E-9056-8A6001134F02}" type="presOf" srcId="{2FDDB52A-5536-49F7-9363-E6F3DD087108}" destId="{595FDF21-A7EC-4012-B24D-DBBF3D26DC3A}" srcOrd="0" destOrd="0" presId="urn:microsoft.com/office/officeart/2008/layout/PictureAccentList"/>
    <dgm:cxn modelId="{FD98027C-C538-485C-8FBB-7CD9C9692296}" srcId="{2FDDB52A-5536-49F7-9363-E6F3DD087108}" destId="{CBD12802-94B6-401B-B0B0-3B28E941EB28}" srcOrd="0" destOrd="0" parTransId="{EB68DEF4-DB36-4F52-96B5-98409FDB6761}" sibTransId="{B053E271-9B4C-4900-802B-6182C859076C}"/>
    <dgm:cxn modelId="{E070473E-0E76-4C91-930D-61F980BB142A}" srcId="{CBD12802-94B6-401B-B0B0-3B28E941EB28}" destId="{021472AA-59AF-4A5F-B6BE-6CB1BF734B88}" srcOrd="1" destOrd="0" parTransId="{E1DB4769-B21C-493B-9E69-99C6E3B3B9EA}" sibTransId="{13786565-B0E0-4F1C-A5B4-500F2550D933}"/>
    <dgm:cxn modelId="{B315D6E0-089B-44AF-88A1-909FF86B7EE5}" type="presOf" srcId="{A71A3B97-1D00-4870-BE2F-59F4DCF21ADA}" destId="{E228BF41-E99C-40FA-BA8B-C1E3DEFD5392}" srcOrd="0" destOrd="0" presId="urn:microsoft.com/office/officeart/2008/layout/PictureAccentList"/>
    <dgm:cxn modelId="{AEA4BBEA-11CA-49BB-B6EA-51FECF4DE821}" type="presParOf" srcId="{595FDF21-A7EC-4012-B24D-DBBF3D26DC3A}" destId="{2F1AC8B6-67BC-4678-BCA6-ED04A5D857AF}" srcOrd="0" destOrd="0" presId="urn:microsoft.com/office/officeart/2008/layout/PictureAccentList"/>
    <dgm:cxn modelId="{C0FCA479-76DA-4229-B9E2-398FB90A1DD9}" type="presParOf" srcId="{2F1AC8B6-67BC-4678-BCA6-ED04A5D857AF}" destId="{4C2743D7-3F68-405B-B36F-822E464F58F8}" srcOrd="0" destOrd="0" presId="urn:microsoft.com/office/officeart/2008/layout/PictureAccentList"/>
    <dgm:cxn modelId="{F798B8B3-2912-4C6E-B33F-BA24E1090363}" type="presParOf" srcId="{4C2743D7-3F68-405B-B36F-822E464F58F8}" destId="{380FC1A0-60BD-4DCA-99FE-F4651DE9D871}" srcOrd="0" destOrd="0" presId="urn:microsoft.com/office/officeart/2008/layout/PictureAccentList"/>
    <dgm:cxn modelId="{11D02B18-92C2-4814-88BF-5E9A71644BA0}" type="presParOf" srcId="{2F1AC8B6-67BC-4678-BCA6-ED04A5D857AF}" destId="{BF7642D5-43D0-4BEC-97C8-AC9255B8FC64}" srcOrd="1" destOrd="0" presId="urn:microsoft.com/office/officeart/2008/layout/PictureAccentList"/>
    <dgm:cxn modelId="{A790F406-AB16-41B5-8FB1-8BDDF98D6BEF}" type="presParOf" srcId="{BF7642D5-43D0-4BEC-97C8-AC9255B8FC64}" destId="{5B34FBA4-3D10-419C-822F-E2B2A1B85DA4}" srcOrd="0" destOrd="0" presId="urn:microsoft.com/office/officeart/2008/layout/PictureAccentList"/>
    <dgm:cxn modelId="{DEBF5432-85B9-4286-BE8F-813ABB71EC33}" type="presParOf" srcId="{5B34FBA4-3D10-419C-822F-E2B2A1B85DA4}" destId="{4AD5C677-7F87-4A5E-9196-FF7281411B7B}" srcOrd="0" destOrd="0" presId="urn:microsoft.com/office/officeart/2008/layout/PictureAccentList"/>
    <dgm:cxn modelId="{9E32820D-9FF2-42BE-8891-5530FF768808}" type="presParOf" srcId="{5B34FBA4-3D10-419C-822F-E2B2A1B85DA4}" destId="{E228BF41-E99C-40FA-BA8B-C1E3DEFD5392}" srcOrd="1" destOrd="0" presId="urn:microsoft.com/office/officeart/2008/layout/PictureAccentList"/>
    <dgm:cxn modelId="{F06B8C39-C3A7-4A78-A38D-699E339B7A25}" type="presParOf" srcId="{BF7642D5-43D0-4BEC-97C8-AC9255B8FC64}" destId="{91EA7D6E-97D4-4D2C-8438-58BF30DFB17D}" srcOrd="1" destOrd="0" presId="urn:microsoft.com/office/officeart/2008/layout/PictureAccentList"/>
    <dgm:cxn modelId="{47C7043C-5706-4CF9-89E9-83D8443A1DE9}" type="presParOf" srcId="{91EA7D6E-97D4-4D2C-8438-58BF30DFB17D}" destId="{8B9CBE77-FEDB-4CC2-9F0F-EDD3159A90A0}" srcOrd="0" destOrd="0" presId="urn:microsoft.com/office/officeart/2008/layout/PictureAccentList"/>
    <dgm:cxn modelId="{7F2D757B-E3CC-4F1B-B9A7-92B4E8247C18}" type="presParOf" srcId="{91EA7D6E-97D4-4D2C-8438-58BF30DFB17D}" destId="{7306F5A2-A34C-438B-9A6E-16939458E476}" srcOrd="1" destOrd="0" presId="urn:microsoft.com/office/officeart/2008/layout/PictureAccentList"/>
    <dgm:cxn modelId="{D35AECB6-6EA6-4B0D-9E9A-C5E23D42EDA1}" type="presParOf" srcId="{BF7642D5-43D0-4BEC-97C8-AC9255B8FC64}" destId="{EB6768FD-E59F-478D-96B6-38824E87232C}" srcOrd="2" destOrd="0" presId="urn:microsoft.com/office/officeart/2008/layout/PictureAccentList"/>
    <dgm:cxn modelId="{751CB0D7-6B48-4A61-B248-B37EF136971F}" type="presParOf" srcId="{EB6768FD-E59F-478D-96B6-38824E87232C}" destId="{2EA7CDBD-F981-4C76-B420-52E9C97A0C31}" srcOrd="0" destOrd="0" presId="urn:microsoft.com/office/officeart/2008/layout/PictureAccentList"/>
    <dgm:cxn modelId="{E6F48321-0E05-405A-B04D-9F06A5653CA4}" type="presParOf" srcId="{EB6768FD-E59F-478D-96B6-38824E87232C}" destId="{90A39A28-3EB1-427B-B77A-AD6D26AD990D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89B61-8737-44E8-8791-1AA74A5E0382}">
      <dsp:nvSpPr>
        <dsp:cNvPr id="0" name=""/>
        <dsp:cNvSpPr/>
      </dsp:nvSpPr>
      <dsp:spPr>
        <a:xfrm>
          <a:off x="176" y="391134"/>
          <a:ext cx="885135" cy="442567"/>
        </a:xfrm>
        <a:prstGeom prst="roundRect">
          <a:avLst>
            <a:gd name="adj" fmla="val 10000"/>
          </a:avLst>
        </a:prstGeom>
        <a:solidFill>
          <a:schemeClr val="bg2">
            <a:alpha val="47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Бит</a:t>
          </a:r>
          <a:endParaRPr lang="ru-RU" sz="2700" kern="1200" dirty="0"/>
        </a:p>
      </dsp:txBody>
      <dsp:txXfrm>
        <a:off x="13138" y="404096"/>
        <a:ext cx="859211" cy="416643"/>
      </dsp:txXfrm>
    </dsp:sp>
    <dsp:sp modelId="{458E31DA-4711-4BCE-8B17-8F12E9BC2309}">
      <dsp:nvSpPr>
        <dsp:cNvPr id="0" name=""/>
        <dsp:cNvSpPr/>
      </dsp:nvSpPr>
      <dsp:spPr>
        <a:xfrm rot="19457599">
          <a:off x="844328" y="452660"/>
          <a:ext cx="436019" cy="65039"/>
        </a:xfrm>
        <a:custGeom>
          <a:avLst/>
          <a:gdLst/>
          <a:ahLst/>
          <a:cxnLst/>
          <a:rect l="0" t="0" r="0" b="0"/>
          <a:pathLst>
            <a:path>
              <a:moveTo>
                <a:pt x="0" y="32519"/>
              </a:moveTo>
              <a:lnTo>
                <a:pt x="436019" y="32519"/>
              </a:lnTo>
            </a:path>
          </a:pathLst>
        </a:custGeom>
        <a:noFill/>
        <a:ln w="15875" cap="flat" cmpd="sng" algn="ctr">
          <a:solidFill>
            <a:schemeClr val="bg2">
              <a:alpha val="61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051438" y="474279"/>
        <a:ext cx="21800" cy="21800"/>
      </dsp:txXfrm>
    </dsp:sp>
    <dsp:sp modelId="{1F7EE5BC-305C-4BD6-854D-43A22582F293}">
      <dsp:nvSpPr>
        <dsp:cNvPr id="0" name=""/>
        <dsp:cNvSpPr/>
      </dsp:nvSpPr>
      <dsp:spPr>
        <a:xfrm>
          <a:off x="1239365" y="136657"/>
          <a:ext cx="885135" cy="442567"/>
        </a:xfrm>
        <a:prstGeom prst="roundRect">
          <a:avLst>
            <a:gd name="adj" fmla="val 10000"/>
          </a:avLst>
        </a:prstGeom>
        <a:solidFill>
          <a:schemeClr val="bg2">
            <a:alpha val="47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0</a:t>
          </a:r>
          <a:endParaRPr lang="ru-RU" sz="2700" kern="1200" dirty="0"/>
        </a:p>
      </dsp:txBody>
      <dsp:txXfrm>
        <a:off x="1252327" y="149619"/>
        <a:ext cx="859211" cy="416643"/>
      </dsp:txXfrm>
    </dsp:sp>
    <dsp:sp modelId="{3DF318A7-A756-468F-B2C6-21F4145DA086}">
      <dsp:nvSpPr>
        <dsp:cNvPr id="0" name=""/>
        <dsp:cNvSpPr/>
      </dsp:nvSpPr>
      <dsp:spPr>
        <a:xfrm rot="2142401">
          <a:off x="844328" y="707136"/>
          <a:ext cx="436019" cy="65039"/>
        </a:xfrm>
        <a:custGeom>
          <a:avLst/>
          <a:gdLst/>
          <a:ahLst/>
          <a:cxnLst/>
          <a:rect l="0" t="0" r="0" b="0"/>
          <a:pathLst>
            <a:path>
              <a:moveTo>
                <a:pt x="0" y="32519"/>
              </a:moveTo>
              <a:lnTo>
                <a:pt x="436019" y="32519"/>
              </a:lnTo>
            </a:path>
          </a:pathLst>
        </a:custGeom>
        <a:noFill/>
        <a:ln w="15875" cap="flat" cmpd="sng" algn="ctr">
          <a:solidFill>
            <a:schemeClr val="bg2">
              <a:alpha val="61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051438" y="728755"/>
        <a:ext cx="21800" cy="21800"/>
      </dsp:txXfrm>
    </dsp:sp>
    <dsp:sp modelId="{4CD35B31-A846-4F17-A87A-0883ED13FDE4}">
      <dsp:nvSpPr>
        <dsp:cNvPr id="0" name=""/>
        <dsp:cNvSpPr/>
      </dsp:nvSpPr>
      <dsp:spPr>
        <a:xfrm>
          <a:off x="1239365" y="645610"/>
          <a:ext cx="885135" cy="442567"/>
        </a:xfrm>
        <a:prstGeom prst="roundRect">
          <a:avLst>
            <a:gd name="adj" fmla="val 10000"/>
          </a:avLst>
        </a:prstGeom>
        <a:solidFill>
          <a:schemeClr val="bg2">
            <a:alpha val="47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1</a:t>
          </a:r>
          <a:endParaRPr lang="ru-RU" sz="2700" kern="1200" dirty="0"/>
        </a:p>
      </dsp:txBody>
      <dsp:txXfrm>
        <a:off x="1252327" y="658572"/>
        <a:ext cx="859211" cy="4166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73A2CB-7729-403B-B1BC-882FA403E5D3}">
      <dsp:nvSpPr>
        <dsp:cNvPr id="0" name=""/>
        <dsp:cNvSpPr/>
      </dsp:nvSpPr>
      <dsp:spPr>
        <a:xfrm>
          <a:off x="0" y="0"/>
          <a:ext cx="2706864" cy="11197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Исходный код программы</a:t>
          </a:r>
          <a:endParaRPr lang="ru-RU" sz="2100" kern="1200" dirty="0"/>
        </a:p>
      </dsp:txBody>
      <dsp:txXfrm>
        <a:off x="32795" y="32795"/>
        <a:ext cx="2641274" cy="1054115"/>
      </dsp:txXfrm>
    </dsp:sp>
    <dsp:sp modelId="{CA5B0452-92F0-419B-90BD-E6B57005249D}">
      <dsp:nvSpPr>
        <dsp:cNvPr id="0" name=""/>
        <dsp:cNvSpPr/>
      </dsp:nvSpPr>
      <dsp:spPr>
        <a:xfrm>
          <a:off x="2977058" y="225175"/>
          <a:ext cx="572812" cy="6693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2977058" y="359046"/>
        <a:ext cx="400968" cy="401612"/>
      </dsp:txXfrm>
    </dsp:sp>
    <dsp:sp modelId="{4464CDC2-A4A5-4213-A700-38483472A9F4}">
      <dsp:nvSpPr>
        <dsp:cNvPr id="0" name=""/>
        <dsp:cNvSpPr/>
      </dsp:nvSpPr>
      <dsp:spPr>
        <a:xfrm>
          <a:off x="3787642" y="0"/>
          <a:ext cx="2699010" cy="11197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Байт-код на промежуточном языке (</a:t>
          </a:r>
          <a:r>
            <a:rPr lang="en-US" sz="2100" kern="1200" dirty="0" smtClean="0"/>
            <a:t>IL</a:t>
          </a:r>
          <a:r>
            <a:rPr lang="ru-RU" sz="2100" kern="1200" dirty="0" smtClean="0"/>
            <a:t>)</a:t>
          </a:r>
          <a:endParaRPr lang="ru-RU" sz="2100" kern="1200" dirty="0"/>
        </a:p>
      </dsp:txBody>
      <dsp:txXfrm>
        <a:off x="3820437" y="32795"/>
        <a:ext cx="2633420" cy="1054115"/>
      </dsp:txXfrm>
    </dsp:sp>
    <dsp:sp modelId="{7935217E-B951-4356-940A-A63908B859CC}">
      <dsp:nvSpPr>
        <dsp:cNvPr id="0" name=""/>
        <dsp:cNvSpPr/>
      </dsp:nvSpPr>
      <dsp:spPr>
        <a:xfrm>
          <a:off x="6757536" y="225175"/>
          <a:ext cx="574272" cy="6693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6757536" y="359046"/>
        <a:ext cx="401990" cy="401612"/>
      </dsp:txXfrm>
    </dsp:sp>
    <dsp:sp modelId="{EFDD6F03-A80C-4CCC-942B-32FBFAE65F0C}">
      <dsp:nvSpPr>
        <dsp:cNvPr id="0" name=""/>
        <dsp:cNvSpPr/>
      </dsp:nvSpPr>
      <dsp:spPr>
        <a:xfrm>
          <a:off x="7570186" y="0"/>
          <a:ext cx="2699010" cy="11197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Машинный код</a:t>
          </a:r>
          <a:endParaRPr lang="ru-RU" sz="2100" kern="1200" dirty="0"/>
        </a:p>
      </dsp:txBody>
      <dsp:txXfrm>
        <a:off x="7602981" y="32795"/>
        <a:ext cx="2633420" cy="10541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0FC1A0-60BD-4DCA-99FE-F4651DE9D871}">
      <dsp:nvSpPr>
        <dsp:cNvPr id="0" name=""/>
        <dsp:cNvSpPr/>
      </dsp:nvSpPr>
      <dsp:spPr>
        <a:xfrm>
          <a:off x="0" y="208915"/>
          <a:ext cx="3635164" cy="5969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.Net Framework</a:t>
          </a:r>
          <a:endParaRPr lang="ru-RU" sz="3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483" y="226398"/>
        <a:ext cx="3600198" cy="561934"/>
      </dsp:txXfrm>
    </dsp:sp>
    <dsp:sp modelId="{4AD5C677-7F87-4A5E-9196-FF7281411B7B}">
      <dsp:nvSpPr>
        <dsp:cNvPr id="0" name=""/>
        <dsp:cNvSpPr/>
      </dsp:nvSpPr>
      <dsp:spPr>
        <a:xfrm>
          <a:off x="0" y="913257"/>
          <a:ext cx="596900" cy="596900"/>
        </a:xfrm>
        <a:prstGeom prst="roundRect">
          <a:avLst>
            <a:gd name="adj" fmla="val 1667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8BF41-E99C-40FA-BA8B-C1E3DEFD5392}">
      <dsp:nvSpPr>
        <dsp:cNvPr id="0" name=""/>
        <dsp:cNvSpPr/>
      </dsp:nvSpPr>
      <dsp:spPr>
        <a:xfrm>
          <a:off x="632714" y="913257"/>
          <a:ext cx="3002450" cy="596900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Только для </a:t>
          </a:r>
          <a:r>
            <a:rPr lang="en-US" sz="1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Windows</a:t>
          </a:r>
          <a:endParaRPr lang="ru-RU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1858" y="942401"/>
        <a:ext cx="2944162" cy="538612"/>
      </dsp:txXfrm>
    </dsp:sp>
    <dsp:sp modelId="{8B9CBE77-FEDB-4CC2-9F0F-EDD3159A90A0}">
      <dsp:nvSpPr>
        <dsp:cNvPr id="0" name=""/>
        <dsp:cNvSpPr/>
      </dsp:nvSpPr>
      <dsp:spPr>
        <a:xfrm>
          <a:off x="0" y="1581785"/>
          <a:ext cx="596900" cy="596900"/>
        </a:xfrm>
        <a:prstGeom prst="roundRect">
          <a:avLst>
            <a:gd name="adj" fmla="val 1667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06F5A2-A34C-438B-9A6E-16939458E476}">
      <dsp:nvSpPr>
        <dsp:cNvPr id="0" name=""/>
        <dsp:cNvSpPr/>
      </dsp:nvSpPr>
      <dsp:spPr>
        <a:xfrm>
          <a:off x="632714" y="1581785"/>
          <a:ext cx="3002450" cy="596900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Монолитная платформа</a:t>
          </a:r>
          <a:endParaRPr lang="ru-RU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1858" y="1610929"/>
        <a:ext cx="2944162" cy="5386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0FC1A0-60BD-4DCA-99FE-F4651DE9D871}">
      <dsp:nvSpPr>
        <dsp:cNvPr id="0" name=""/>
        <dsp:cNvSpPr/>
      </dsp:nvSpPr>
      <dsp:spPr>
        <a:xfrm>
          <a:off x="173948" y="897"/>
          <a:ext cx="3287268" cy="5397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.Net Core</a:t>
          </a:r>
          <a:endParaRPr lang="ru-RU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9757" y="16706"/>
        <a:ext cx="3255650" cy="508157"/>
      </dsp:txXfrm>
    </dsp:sp>
    <dsp:sp modelId="{4AD5C677-7F87-4A5E-9196-FF7281411B7B}">
      <dsp:nvSpPr>
        <dsp:cNvPr id="0" name=""/>
        <dsp:cNvSpPr/>
      </dsp:nvSpPr>
      <dsp:spPr>
        <a:xfrm>
          <a:off x="173948" y="637832"/>
          <a:ext cx="539775" cy="539775"/>
        </a:xfrm>
        <a:prstGeom prst="roundRect">
          <a:avLst>
            <a:gd name="adj" fmla="val 1667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8BF41-E99C-40FA-BA8B-C1E3DEFD5392}">
      <dsp:nvSpPr>
        <dsp:cNvPr id="0" name=""/>
        <dsp:cNvSpPr/>
      </dsp:nvSpPr>
      <dsp:spPr>
        <a:xfrm>
          <a:off x="746109" y="637832"/>
          <a:ext cx="2715106" cy="539775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Windows, Linux, MacOS</a:t>
          </a:r>
          <a:endParaRPr lang="ru-RU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72463" y="664186"/>
        <a:ext cx="2662398" cy="487067"/>
      </dsp:txXfrm>
    </dsp:sp>
    <dsp:sp modelId="{8B9CBE77-FEDB-4CC2-9F0F-EDD3159A90A0}">
      <dsp:nvSpPr>
        <dsp:cNvPr id="0" name=""/>
        <dsp:cNvSpPr/>
      </dsp:nvSpPr>
      <dsp:spPr>
        <a:xfrm>
          <a:off x="173948" y="1242380"/>
          <a:ext cx="539775" cy="539775"/>
        </a:xfrm>
        <a:prstGeom prst="roundRect">
          <a:avLst>
            <a:gd name="adj" fmla="val 1667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06F5A2-A34C-438B-9A6E-16939458E476}">
      <dsp:nvSpPr>
        <dsp:cNvPr id="0" name=""/>
        <dsp:cNvSpPr/>
      </dsp:nvSpPr>
      <dsp:spPr>
        <a:xfrm>
          <a:off x="746109" y="1242380"/>
          <a:ext cx="2715106" cy="539775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Модульная платформа</a:t>
          </a:r>
          <a:endParaRPr lang="ru-RU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72463" y="1268734"/>
        <a:ext cx="2662398" cy="487067"/>
      </dsp:txXfrm>
    </dsp:sp>
    <dsp:sp modelId="{2EA7CDBD-F981-4C76-B420-52E9C97A0C31}">
      <dsp:nvSpPr>
        <dsp:cNvPr id="0" name=""/>
        <dsp:cNvSpPr/>
      </dsp:nvSpPr>
      <dsp:spPr>
        <a:xfrm>
          <a:off x="173948" y="1846928"/>
          <a:ext cx="539775" cy="539775"/>
        </a:xfrm>
        <a:prstGeom prst="roundRect">
          <a:avLst>
            <a:gd name="adj" fmla="val 1667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39A28-3EB1-427B-B77A-AD6D26AD990D}">
      <dsp:nvSpPr>
        <dsp:cNvPr id="0" name=""/>
        <dsp:cNvSpPr/>
      </dsp:nvSpPr>
      <dsp:spPr>
        <a:xfrm>
          <a:off x="746109" y="1846928"/>
          <a:ext cx="2715106" cy="539775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Открытый исходный код</a:t>
          </a:r>
          <a:endParaRPr lang="ru-RU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72463" y="1873282"/>
        <a:ext cx="2662398" cy="4870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997522" cy="2387600"/>
          </a:xfrm>
        </p:spPr>
        <p:txBody>
          <a:bodyPr/>
          <a:lstStyle/>
          <a:p>
            <a:r>
              <a:rPr lang="ru-RU" dirty="0" smtClean="0"/>
              <a:t>Вводный курс по </a:t>
            </a:r>
            <a:r>
              <a:rPr lang="en-US" dirty="0" err="1" smtClean="0"/>
              <a:t>.net</a:t>
            </a:r>
            <a:r>
              <a:rPr lang="en-US" dirty="0" smtClean="0"/>
              <a:t> 5 </a:t>
            </a:r>
            <a:r>
              <a:rPr lang="ru-RU" dirty="0" smtClean="0"/>
              <a:t>и с</a:t>
            </a:r>
            <a:r>
              <a:rPr lang="en-US" dirty="0" smtClean="0"/>
              <a:t># 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242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7613" y="146860"/>
            <a:ext cx="9905998" cy="1014152"/>
          </a:xfrm>
        </p:spPr>
        <p:txBody>
          <a:bodyPr/>
          <a:lstStyle/>
          <a:p>
            <a:pPr algn="ctr"/>
            <a:r>
              <a:rPr lang="ru-RU" dirty="0" smtClean="0"/>
              <a:t>Единицы измерения информации</a:t>
            </a:r>
            <a:endParaRPr lang="ru-RU" dirty="0"/>
          </a:p>
        </p:txBody>
      </p:sp>
      <p:graphicFrame>
        <p:nvGraphicFramePr>
          <p:cNvPr id="23" name="Схема 22"/>
          <p:cNvGraphicFramePr/>
          <p:nvPr>
            <p:extLst>
              <p:ext uri="{D42A27DB-BD31-4B8C-83A1-F6EECF244321}">
                <p14:modId xmlns:p14="http://schemas.microsoft.com/office/powerpoint/2010/main" val="699445156"/>
              </p:ext>
            </p:extLst>
          </p:nvPr>
        </p:nvGraphicFramePr>
        <p:xfrm>
          <a:off x="891793" y="1319806"/>
          <a:ext cx="2124677" cy="1224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7" name="Таблица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629125"/>
              </p:ext>
            </p:extLst>
          </p:nvPr>
        </p:nvGraphicFramePr>
        <p:xfrm>
          <a:off x="6437705" y="1670614"/>
          <a:ext cx="5502047" cy="50087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82294">
                  <a:extLst>
                    <a:ext uri="{9D8B030D-6E8A-4147-A177-3AD203B41FA5}">
                      <a16:colId xmlns:a16="http://schemas.microsoft.com/office/drawing/2014/main" val="4158453425"/>
                    </a:ext>
                  </a:extLst>
                </a:gridCol>
                <a:gridCol w="1008994">
                  <a:extLst>
                    <a:ext uri="{9D8B030D-6E8A-4147-A177-3AD203B41FA5}">
                      <a16:colId xmlns:a16="http://schemas.microsoft.com/office/drawing/2014/main" val="2770902065"/>
                    </a:ext>
                  </a:extLst>
                </a:gridCol>
                <a:gridCol w="1418897">
                  <a:extLst>
                    <a:ext uri="{9D8B030D-6E8A-4147-A177-3AD203B41FA5}">
                      <a16:colId xmlns:a16="http://schemas.microsoft.com/office/drawing/2014/main" val="2641755564"/>
                    </a:ext>
                  </a:extLst>
                </a:gridCol>
                <a:gridCol w="1891862">
                  <a:extLst>
                    <a:ext uri="{9D8B030D-6E8A-4147-A177-3AD203B41FA5}">
                      <a16:colId xmlns:a16="http://schemas.microsoft.com/office/drawing/2014/main" val="970217805"/>
                    </a:ext>
                  </a:extLst>
                </a:gridCol>
              </a:tblGrid>
              <a:tr h="25021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bg2"/>
                          </a:solidFill>
                        </a:rPr>
                        <a:t>Десятичная</a:t>
                      </a:r>
                      <a:endParaRPr lang="ru-RU" sz="14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bg2"/>
                          </a:solidFill>
                        </a:rPr>
                        <a:t>Двоичная</a:t>
                      </a:r>
                      <a:endParaRPr lang="ru-RU" sz="14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bg2"/>
                          </a:solidFill>
                        </a:rPr>
                        <a:t>Восьмеричная</a:t>
                      </a:r>
                      <a:endParaRPr lang="ru-RU" sz="14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bg2"/>
                          </a:solidFill>
                        </a:rPr>
                        <a:t>Шестнадцатеричная</a:t>
                      </a:r>
                      <a:endParaRPr lang="ru-RU" sz="14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339081"/>
                  </a:ext>
                </a:extLst>
              </a:tr>
              <a:tr h="12417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7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32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5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972000" marT="0" marB="0"/>
                </a:tc>
                <a:extLst>
                  <a:ext uri="{0D108BD9-81ED-4DB2-BD59-A6C34878D82A}">
                    <a16:rowId xmlns:a16="http://schemas.microsoft.com/office/drawing/2014/main" val="2900962112"/>
                  </a:ext>
                </a:extLst>
              </a:tr>
              <a:tr h="11561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7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32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5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1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972000" marT="0" marB="0"/>
                </a:tc>
                <a:extLst>
                  <a:ext uri="{0D108BD9-81ED-4DB2-BD59-A6C34878D82A}">
                    <a16:rowId xmlns:a16="http://schemas.microsoft.com/office/drawing/2014/main" val="3627667464"/>
                  </a:ext>
                </a:extLst>
              </a:tr>
              <a:tr h="15469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7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10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32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5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2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972000" marT="0" marB="0"/>
                </a:tc>
                <a:extLst>
                  <a:ext uri="{0D108BD9-81ED-4DB2-BD59-A6C34878D82A}">
                    <a16:rowId xmlns:a16="http://schemas.microsoft.com/office/drawing/2014/main" val="3933545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3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7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11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32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3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5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3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972000" marT="0" marB="0"/>
                </a:tc>
                <a:extLst>
                  <a:ext uri="{0D108BD9-81ED-4DB2-BD59-A6C34878D82A}">
                    <a16:rowId xmlns:a16="http://schemas.microsoft.com/office/drawing/2014/main" val="104469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4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7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100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32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4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5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4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972000" marT="0" marB="0"/>
                </a:tc>
                <a:extLst>
                  <a:ext uri="{0D108BD9-81ED-4DB2-BD59-A6C34878D82A}">
                    <a16:rowId xmlns:a16="http://schemas.microsoft.com/office/drawing/2014/main" val="443625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5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7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101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32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5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5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5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972000" marT="0" marB="0"/>
                </a:tc>
                <a:extLst>
                  <a:ext uri="{0D108BD9-81ED-4DB2-BD59-A6C34878D82A}">
                    <a16:rowId xmlns:a16="http://schemas.microsoft.com/office/drawing/2014/main" val="574625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6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7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110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32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6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5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6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972000" marT="0" marB="0"/>
                </a:tc>
                <a:extLst>
                  <a:ext uri="{0D108BD9-81ED-4DB2-BD59-A6C34878D82A}">
                    <a16:rowId xmlns:a16="http://schemas.microsoft.com/office/drawing/2014/main" val="37120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7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7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111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32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7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5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7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972000" marT="0" marB="0"/>
                </a:tc>
                <a:extLst>
                  <a:ext uri="{0D108BD9-81ED-4DB2-BD59-A6C34878D82A}">
                    <a16:rowId xmlns:a16="http://schemas.microsoft.com/office/drawing/2014/main" val="2504275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8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7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1000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32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10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5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8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972000" marT="0" marB="0"/>
                </a:tc>
                <a:extLst>
                  <a:ext uri="{0D108BD9-81ED-4DB2-BD59-A6C34878D82A}">
                    <a16:rowId xmlns:a16="http://schemas.microsoft.com/office/drawing/2014/main" val="1899484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9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7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1001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32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11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5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9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972000" marT="0" marB="0"/>
                </a:tc>
                <a:extLst>
                  <a:ext uri="{0D108BD9-81ED-4DB2-BD59-A6C34878D82A}">
                    <a16:rowId xmlns:a16="http://schemas.microsoft.com/office/drawing/2014/main" val="2869931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10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7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1010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32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12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5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A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972000" marT="0" marB="0"/>
                </a:tc>
                <a:extLst>
                  <a:ext uri="{0D108BD9-81ED-4DB2-BD59-A6C34878D82A}">
                    <a16:rowId xmlns:a16="http://schemas.microsoft.com/office/drawing/2014/main" val="2398843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11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7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1011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32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13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5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B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972000" marT="0" marB="0"/>
                </a:tc>
                <a:extLst>
                  <a:ext uri="{0D108BD9-81ED-4DB2-BD59-A6C34878D82A}">
                    <a16:rowId xmlns:a16="http://schemas.microsoft.com/office/drawing/2014/main" val="1332142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12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7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1100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32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14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5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C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972000" marT="0" marB="0"/>
                </a:tc>
                <a:extLst>
                  <a:ext uri="{0D108BD9-81ED-4DB2-BD59-A6C34878D82A}">
                    <a16:rowId xmlns:a16="http://schemas.microsoft.com/office/drawing/2014/main" val="2856415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13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7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1101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32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15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5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D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972000" marT="0" marB="0"/>
                </a:tc>
                <a:extLst>
                  <a:ext uri="{0D108BD9-81ED-4DB2-BD59-A6C34878D82A}">
                    <a16:rowId xmlns:a16="http://schemas.microsoft.com/office/drawing/2014/main" val="3267506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14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7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1110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32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16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5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E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972000" marT="0" marB="0"/>
                </a:tc>
                <a:extLst>
                  <a:ext uri="{0D108BD9-81ED-4DB2-BD59-A6C34878D82A}">
                    <a16:rowId xmlns:a16="http://schemas.microsoft.com/office/drawing/2014/main" val="1697829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15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7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1111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32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17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5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F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972000" marT="0" marB="0"/>
                </a:tc>
                <a:extLst>
                  <a:ext uri="{0D108BD9-81ED-4DB2-BD59-A6C34878D82A}">
                    <a16:rowId xmlns:a16="http://schemas.microsoft.com/office/drawing/2014/main" val="608493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16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7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10000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32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20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5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10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972000" marT="0" marB="0"/>
                </a:tc>
                <a:extLst>
                  <a:ext uri="{0D108BD9-81ED-4DB2-BD59-A6C34878D82A}">
                    <a16:rowId xmlns:a16="http://schemas.microsoft.com/office/drawing/2014/main" val="1741908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17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7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10001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32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21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5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11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972000" marT="0" marB="0"/>
                </a:tc>
                <a:extLst>
                  <a:ext uri="{0D108BD9-81ED-4DB2-BD59-A6C34878D82A}">
                    <a16:rowId xmlns:a16="http://schemas.microsoft.com/office/drawing/2014/main" val="911496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18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7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10010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32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22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5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12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972000" marT="0" marB="0"/>
                </a:tc>
                <a:extLst>
                  <a:ext uri="{0D108BD9-81ED-4DB2-BD59-A6C34878D82A}">
                    <a16:rowId xmlns:a16="http://schemas.microsoft.com/office/drawing/2014/main" val="1565549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19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7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10011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32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23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5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13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972000" marT="0" marB="0"/>
                </a:tc>
                <a:extLst>
                  <a:ext uri="{0D108BD9-81ED-4DB2-BD59-A6C34878D82A}">
                    <a16:rowId xmlns:a16="http://schemas.microsoft.com/office/drawing/2014/main" val="2706731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20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7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10100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32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24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5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14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972000" marT="0" marB="0"/>
                </a:tc>
                <a:extLst>
                  <a:ext uri="{0D108BD9-81ED-4DB2-BD59-A6C34878D82A}">
                    <a16:rowId xmlns:a16="http://schemas.microsoft.com/office/drawing/2014/main" val="2041632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21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7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10101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32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25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5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15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972000" marT="0" marB="0"/>
                </a:tc>
                <a:extLst>
                  <a:ext uri="{0D108BD9-81ED-4DB2-BD59-A6C34878D82A}">
                    <a16:rowId xmlns:a16="http://schemas.microsoft.com/office/drawing/2014/main" val="563883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22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7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10110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32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26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5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16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972000" marT="0" marB="0"/>
                </a:tc>
                <a:extLst>
                  <a:ext uri="{0D108BD9-81ED-4DB2-BD59-A6C34878D82A}">
                    <a16:rowId xmlns:a16="http://schemas.microsoft.com/office/drawing/2014/main" val="4213763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23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7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10111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32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27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5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17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972000" marT="0" marB="0"/>
                </a:tc>
                <a:extLst>
                  <a:ext uri="{0D108BD9-81ED-4DB2-BD59-A6C34878D82A}">
                    <a16:rowId xmlns:a16="http://schemas.microsoft.com/office/drawing/2014/main" val="601695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24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7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11000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32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30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5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18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972000" marT="0" marB="0"/>
                </a:tc>
                <a:extLst>
                  <a:ext uri="{0D108BD9-81ED-4DB2-BD59-A6C34878D82A}">
                    <a16:rowId xmlns:a16="http://schemas.microsoft.com/office/drawing/2014/main" val="2699942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25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7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11001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32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31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5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19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972000" marT="0" marB="0"/>
                </a:tc>
                <a:extLst>
                  <a:ext uri="{0D108BD9-81ED-4DB2-BD59-A6C34878D82A}">
                    <a16:rowId xmlns:a16="http://schemas.microsoft.com/office/drawing/2014/main" val="205559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26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7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11010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32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32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5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1A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972000" marT="0" marB="0"/>
                </a:tc>
                <a:extLst>
                  <a:ext uri="{0D108BD9-81ED-4DB2-BD59-A6C34878D82A}">
                    <a16:rowId xmlns:a16="http://schemas.microsoft.com/office/drawing/2014/main" val="3064908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27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7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11011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32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33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5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1B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972000" marT="0" marB="0"/>
                </a:tc>
                <a:extLst>
                  <a:ext uri="{0D108BD9-81ED-4DB2-BD59-A6C34878D82A}">
                    <a16:rowId xmlns:a16="http://schemas.microsoft.com/office/drawing/2014/main" val="790422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28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7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11100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32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34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5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1C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972000" marT="0" marB="0"/>
                </a:tc>
                <a:extLst>
                  <a:ext uri="{0D108BD9-81ED-4DB2-BD59-A6C34878D82A}">
                    <a16:rowId xmlns:a16="http://schemas.microsoft.com/office/drawing/2014/main" val="2090625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29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7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11101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32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35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5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1D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972000" marT="0" marB="0"/>
                </a:tc>
                <a:extLst>
                  <a:ext uri="{0D108BD9-81ED-4DB2-BD59-A6C34878D82A}">
                    <a16:rowId xmlns:a16="http://schemas.microsoft.com/office/drawing/2014/main" val="460854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30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7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11110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32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36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5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1E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972000" marT="0" marB="0"/>
                </a:tc>
                <a:extLst>
                  <a:ext uri="{0D108BD9-81ED-4DB2-BD59-A6C34878D82A}">
                    <a16:rowId xmlns:a16="http://schemas.microsoft.com/office/drawing/2014/main" val="2843529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31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57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11111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32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37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560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1F</a:t>
                      </a:r>
                      <a:endParaRPr lang="ru-RU" sz="9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972000" marT="0" marB="0"/>
                </a:tc>
                <a:extLst>
                  <a:ext uri="{0D108BD9-81ED-4DB2-BD59-A6C34878D82A}">
                    <a16:rowId xmlns:a16="http://schemas.microsoft.com/office/drawing/2014/main" val="1871084235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6437705" y="1231147"/>
            <a:ext cx="550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2"/>
                </a:solidFill>
              </a:rPr>
              <a:t>Системы счисления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51550" y="1409004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bg2"/>
                </a:solidFill>
              </a:rPr>
              <a:t>Байт = 8 Бит</a:t>
            </a:r>
            <a:endParaRPr lang="ru-RU" sz="2800" dirty="0">
              <a:solidFill>
                <a:schemeClr val="bg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51550" y="1918606"/>
            <a:ext cx="2751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bg2"/>
                </a:solidFill>
              </a:rPr>
              <a:t>Байт = 2</a:t>
            </a:r>
            <a:r>
              <a:rPr lang="ru-RU" sz="2800" baseline="30000" dirty="0" smtClean="0">
                <a:solidFill>
                  <a:schemeClr val="bg2"/>
                </a:solidFill>
              </a:rPr>
              <a:t>8</a:t>
            </a:r>
            <a:r>
              <a:rPr lang="ru-RU" sz="2800" dirty="0" smtClean="0">
                <a:solidFill>
                  <a:schemeClr val="bg2"/>
                </a:solidFill>
              </a:rPr>
              <a:t> = 256</a:t>
            </a:r>
            <a:endParaRPr lang="ru-RU" sz="2800" baseline="30000" dirty="0">
              <a:solidFill>
                <a:schemeClr val="bg2"/>
              </a:solidFill>
            </a:endParaRPr>
          </a:p>
        </p:txBody>
      </p:sp>
      <p:graphicFrame>
        <p:nvGraphicFramePr>
          <p:cNvPr id="32" name="Таблица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089582"/>
              </p:ext>
            </p:extLst>
          </p:nvPr>
        </p:nvGraphicFramePr>
        <p:xfrm>
          <a:off x="451967" y="3527209"/>
          <a:ext cx="5650657" cy="23074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33436">
                  <a:extLst>
                    <a:ext uri="{9D8B030D-6E8A-4147-A177-3AD203B41FA5}">
                      <a16:colId xmlns:a16="http://schemas.microsoft.com/office/drawing/2014/main" val="1570824243"/>
                    </a:ext>
                  </a:extLst>
                </a:gridCol>
                <a:gridCol w="2691701">
                  <a:extLst>
                    <a:ext uri="{9D8B030D-6E8A-4147-A177-3AD203B41FA5}">
                      <a16:colId xmlns:a16="http://schemas.microsoft.com/office/drawing/2014/main" val="3263889446"/>
                    </a:ext>
                  </a:extLst>
                </a:gridCol>
                <a:gridCol w="1425520">
                  <a:extLst>
                    <a:ext uri="{9D8B030D-6E8A-4147-A177-3AD203B41FA5}">
                      <a16:colId xmlns:a16="http://schemas.microsoft.com/office/drawing/2014/main" val="3484313380"/>
                    </a:ext>
                  </a:extLst>
                </a:gridCol>
              </a:tblGrid>
              <a:tr h="27730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Приставка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Байт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Байт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417986"/>
                  </a:ext>
                </a:extLst>
              </a:tr>
              <a:tr h="277301">
                <a:tc>
                  <a:txBody>
                    <a:bodyPr/>
                    <a:lstStyle/>
                    <a:p>
                      <a:r>
                        <a:rPr lang="ru-RU" dirty="0" smtClean="0"/>
                        <a:t>Кило-байт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1024</a:t>
                      </a:r>
                      <a:endParaRPr lang="ru-RU" dirty="0"/>
                    </a:p>
                  </a:txBody>
                  <a:tcPr marR="180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1024</a:t>
                      </a:r>
                      <a:endParaRPr lang="ru-RU" dirty="0"/>
                    </a:p>
                  </a:txBody>
                  <a:tcPr marL="432000"/>
                </a:tc>
                <a:extLst>
                  <a:ext uri="{0D108BD9-81ED-4DB2-BD59-A6C34878D82A}">
                    <a16:rowId xmlns:a16="http://schemas.microsoft.com/office/drawing/2014/main" val="608371788"/>
                  </a:ext>
                </a:extLst>
              </a:tr>
              <a:tr h="273502">
                <a:tc>
                  <a:txBody>
                    <a:bodyPr/>
                    <a:lstStyle/>
                    <a:p>
                      <a:r>
                        <a:rPr lang="ru-RU" dirty="0" smtClean="0"/>
                        <a:t>Мега-байт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1 048 576</a:t>
                      </a:r>
                      <a:endParaRPr lang="ru-RU" dirty="0"/>
                    </a:p>
                  </a:txBody>
                  <a:tcPr marR="180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1024</a:t>
                      </a:r>
                      <a:r>
                        <a:rPr lang="ru-RU" baseline="30000" dirty="0" smtClean="0"/>
                        <a:t>2</a:t>
                      </a:r>
                      <a:endParaRPr lang="ru-RU" baseline="30000" dirty="0"/>
                    </a:p>
                  </a:txBody>
                  <a:tcPr marL="432000"/>
                </a:tc>
                <a:extLst>
                  <a:ext uri="{0D108BD9-81ED-4DB2-BD59-A6C34878D82A}">
                    <a16:rowId xmlns:a16="http://schemas.microsoft.com/office/drawing/2014/main" val="904484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Гига</a:t>
                      </a:r>
                      <a:r>
                        <a:rPr lang="ru-RU" dirty="0" smtClean="0"/>
                        <a:t>-байт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1 073 741 824</a:t>
                      </a:r>
                      <a:endParaRPr lang="ru-RU" dirty="0"/>
                    </a:p>
                  </a:txBody>
                  <a:tcPr marR="180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1024</a:t>
                      </a:r>
                      <a:r>
                        <a:rPr lang="ru-RU" baseline="30000" dirty="0" smtClean="0"/>
                        <a:t>3</a:t>
                      </a:r>
                      <a:endParaRPr lang="ru-RU" baseline="30000" dirty="0"/>
                    </a:p>
                  </a:txBody>
                  <a:tcPr marL="432000"/>
                </a:tc>
                <a:extLst>
                  <a:ext uri="{0D108BD9-81ED-4DB2-BD59-A6C34878D82A}">
                    <a16:rowId xmlns:a16="http://schemas.microsoft.com/office/drawing/2014/main" val="400253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Тера</a:t>
                      </a:r>
                      <a:r>
                        <a:rPr lang="ru-RU" dirty="0" smtClean="0"/>
                        <a:t>-байт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1 099 511 627 776</a:t>
                      </a:r>
                      <a:endParaRPr lang="ru-RU" dirty="0"/>
                    </a:p>
                  </a:txBody>
                  <a:tcPr marR="180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1024</a:t>
                      </a:r>
                      <a:r>
                        <a:rPr lang="ru-RU" baseline="30000" dirty="0" smtClean="0"/>
                        <a:t>4</a:t>
                      </a:r>
                      <a:endParaRPr lang="ru-RU" baseline="30000" dirty="0"/>
                    </a:p>
                  </a:txBody>
                  <a:tcPr marL="432000"/>
                </a:tc>
                <a:extLst>
                  <a:ext uri="{0D108BD9-81ED-4DB2-BD59-A6C34878D82A}">
                    <a16:rowId xmlns:a16="http://schemas.microsoft.com/office/drawing/2014/main" val="2252813630"/>
                  </a:ext>
                </a:extLst>
              </a:tr>
              <a:tr h="478629">
                <a:tc>
                  <a:txBody>
                    <a:bodyPr/>
                    <a:lstStyle/>
                    <a:p>
                      <a:r>
                        <a:rPr lang="ru-RU" dirty="0" smtClean="0"/>
                        <a:t>Пета-байт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1 125 899 906 842 624</a:t>
                      </a:r>
                      <a:endParaRPr lang="ru-RU" dirty="0"/>
                    </a:p>
                  </a:txBody>
                  <a:tcPr marR="180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1024</a:t>
                      </a:r>
                      <a:r>
                        <a:rPr lang="ru-RU" baseline="30000" dirty="0" smtClean="0"/>
                        <a:t>5</a:t>
                      </a:r>
                      <a:endParaRPr lang="ru-RU" baseline="30000" dirty="0"/>
                    </a:p>
                  </a:txBody>
                  <a:tcPr marL="432000"/>
                </a:tc>
                <a:extLst>
                  <a:ext uri="{0D108BD9-81ED-4DB2-BD59-A6C34878D82A}">
                    <a16:rowId xmlns:a16="http://schemas.microsoft.com/office/drawing/2014/main" val="1461061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199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3444" y="0"/>
            <a:ext cx="9905998" cy="1478570"/>
          </a:xfrm>
        </p:spPr>
        <p:txBody>
          <a:bodyPr/>
          <a:lstStyle/>
          <a:p>
            <a:pPr algn="ctr"/>
            <a:r>
              <a:rPr lang="ru-RU" dirty="0" smtClean="0"/>
              <a:t>Пример машинного кода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74" y="2024901"/>
            <a:ext cx="3296306" cy="1857074"/>
          </a:xfrm>
        </p:spPr>
      </p:pic>
      <p:pic>
        <p:nvPicPr>
          <p:cNvPr id="5" name="Рисунок 4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r="21688" b="31603"/>
          <a:stretch/>
        </p:blipFill>
        <p:spPr>
          <a:xfrm>
            <a:off x="4646231" y="2024901"/>
            <a:ext cx="5796000" cy="37141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3574" y="1335505"/>
            <a:ext cx="3296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Бинарный код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646231" y="1335505"/>
            <a:ext cx="57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Шестнадцатеричный </a:t>
            </a:r>
            <a:r>
              <a:rPr lang="en-US" sz="2400" dirty="0" smtClean="0"/>
              <a:t>(HEX) </a:t>
            </a:r>
            <a:r>
              <a:rPr lang="ru-RU" sz="2400" dirty="0" smtClean="0"/>
              <a:t>код</a:t>
            </a:r>
            <a:endParaRPr lang="ru-RU" sz="2400" dirty="0"/>
          </a:p>
        </p:txBody>
      </p:sp>
      <p:pic>
        <p:nvPicPr>
          <p:cNvPr id="7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74" y="3881975"/>
            <a:ext cx="3296306" cy="185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9881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3445" y="0"/>
            <a:ext cx="9905998" cy="1478570"/>
          </a:xfrm>
        </p:spPr>
        <p:txBody>
          <a:bodyPr/>
          <a:lstStyle/>
          <a:p>
            <a:r>
              <a:rPr lang="ru-RU" dirty="0" smtClean="0"/>
              <a:t>Языки программирования и компиляторы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522" y="2327897"/>
            <a:ext cx="3296306" cy="1857074"/>
          </a:xfrm>
        </p:spPr>
      </p:pic>
      <p:sp>
        <p:nvSpPr>
          <p:cNvPr id="5" name="TextBox 4"/>
          <p:cNvSpPr txBox="1"/>
          <p:nvPr/>
        </p:nvSpPr>
        <p:spPr>
          <a:xfrm>
            <a:off x="8162522" y="1672389"/>
            <a:ext cx="3296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Машинный код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" t="6849" r="54894" b="52146"/>
          <a:stretch/>
        </p:blipFill>
        <p:spPr>
          <a:xfrm>
            <a:off x="709864" y="2327897"/>
            <a:ext cx="4114798" cy="41067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9864" y="1478570"/>
            <a:ext cx="4258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Исходный код программы на </a:t>
            </a:r>
            <a:r>
              <a:rPr lang="en-US" sz="2400" dirty="0" smtClean="0"/>
              <a:t>BASIC</a:t>
            </a:r>
            <a:endParaRPr lang="ru-RU" sz="2400" dirty="0"/>
          </a:p>
        </p:txBody>
      </p:sp>
      <p:cxnSp>
        <p:nvCxnSpPr>
          <p:cNvPr id="13" name="Скругленная соединительная линия 12"/>
          <p:cNvCxnSpPr>
            <a:stCxn id="6" idx="3"/>
            <a:endCxn id="4" idx="1"/>
          </p:cNvCxnSpPr>
          <p:nvPr/>
        </p:nvCxnSpPr>
        <p:spPr>
          <a:xfrm flipV="1">
            <a:off x="4824662" y="3256434"/>
            <a:ext cx="3337860" cy="112483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3325" y="2794769"/>
            <a:ext cx="2875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Компиляция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522" y="4184971"/>
            <a:ext cx="3296306" cy="185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049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0613" y="262918"/>
            <a:ext cx="9905998" cy="66418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Компиляция в </a:t>
            </a:r>
            <a:r>
              <a:rPr lang="en-US" dirty="0" smtClean="0"/>
              <a:t>.net</a:t>
            </a:r>
            <a:r>
              <a:rPr lang="ru-RU" dirty="0" smtClean="0"/>
              <a:t> и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Общеязыковая среда выполнения (</a:t>
            </a:r>
            <a:r>
              <a:rPr lang="en-US" dirty="0" smtClean="0"/>
              <a:t>CLR</a:t>
            </a:r>
            <a:r>
              <a:rPr lang="ru-RU" dirty="0" smtClean="0"/>
              <a:t>)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302944614"/>
              </p:ext>
            </p:extLst>
          </p:nvPr>
        </p:nvGraphicFramePr>
        <p:xfrm>
          <a:off x="722311" y="2093812"/>
          <a:ext cx="10274300" cy="1119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60160" y="3398670"/>
            <a:ext cx="8867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C#</a:t>
            </a:r>
          </a:p>
          <a:p>
            <a:r>
              <a:rPr lang="en-US" dirty="0" smtClean="0"/>
              <a:t>VB .Net</a:t>
            </a:r>
          </a:p>
          <a:p>
            <a:r>
              <a:rPr lang="en-US" dirty="0" smtClean="0"/>
              <a:t>F#</a:t>
            </a:r>
          </a:p>
          <a:p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406900" y="3771900"/>
            <a:ext cx="6438900" cy="2946400"/>
          </a:xfrm>
          <a:prstGeom prst="roundRect">
            <a:avLst/>
          </a:prstGeom>
          <a:noFill/>
          <a:ln>
            <a:solidFill>
              <a:schemeClr val="bg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.line 8,8 : 3,4 ''</a:t>
            </a:r>
          </a:p>
          <a:p>
            <a:pPr marL="360000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IL_0005: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nop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0000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.line 9,9 : 4,25 ''</a:t>
            </a:r>
          </a:p>
          <a:p>
            <a:pPr marL="360000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IL_0006:  ldloc.0</a:t>
            </a:r>
          </a:p>
          <a:p>
            <a:pPr marL="360000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IL_0007:  call       void [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System.Console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System.Console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WriteLine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(int32)</a:t>
            </a:r>
          </a:p>
          <a:p>
            <a:pPr marL="360000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IL_000c: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nop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0000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.line 10,10 : 3,4 ''</a:t>
            </a:r>
          </a:p>
          <a:p>
            <a:pPr marL="360000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IL_000d: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nop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0000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.line 7,7 : 25,28 ''</a:t>
            </a:r>
          </a:p>
          <a:p>
            <a:pPr marL="360000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IL_000e:  ldloc.0</a:t>
            </a:r>
          </a:p>
          <a:p>
            <a:pPr marL="360000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IL_000f:  ldc.i4.1</a:t>
            </a:r>
          </a:p>
          <a:p>
            <a:pPr marL="360000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IL_0010:  add</a:t>
            </a:r>
          </a:p>
          <a:p>
            <a:pPr marL="360000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IL_0011:  stloc.0</a:t>
            </a:r>
          </a:p>
          <a:p>
            <a:pPr marL="360000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.line 7,7 : 18,23 ''</a:t>
            </a:r>
          </a:p>
          <a:p>
            <a:pPr marL="360000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IL_0012:  ldloc.0</a:t>
            </a:r>
          </a:p>
          <a:p>
            <a:pPr marL="360000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IL_0013:  ldc.i4.s   11</a:t>
            </a:r>
          </a:p>
          <a:p>
            <a:pPr marL="360000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IL_0015: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clt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0000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IL_0017:  stloc.1</a:t>
            </a:r>
          </a:p>
          <a:p>
            <a:pPr marL="360000" algn="ctr"/>
            <a:endParaRPr lang="ru-RU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7213600" y="3848316"/>
            <a:ext cx="2946400" cy="457200"/>
          </a:xfrm>
          <a:prstGeom prst="roundRec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Пример </a:t>
            </a:r>
            <a:r>
              <a:rPr lang="en-US" dirty="0" smtClean="0"/>
              <a:t>IL-</a:t>
            </a:r>
            <a:r>
              <a:rPr lang="ru-RU" dirty="0" smtClean="0"/>
              <a:t>кода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575048" y="1628547"/>
            <a:ext cx="97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Сборка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77049" y="1487160"/>
            <a:ext cx="1701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Just-In-Time (JIT) </a:t>
            </a:r>
            <a:r>
              <a:rPr lang="ru-RU" dirty="0" smtClean="0"/>
              <a:t>компилятор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18380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8236" y="197017"/>
            <a:ext cx="9905998" cy="702282"/>
          </a:xfrm>
        </p:spPr>
        <p:txBody>
          <a:bodyPr/>
          <a:lstStyle/>
          <a:p>
            <a:pPr algn="ctr"/>
            <a:r>
              <a:rPr lang="ru-RU" dirty="0" smtClean="0"/>
              <a:t>История развития платформы </a:t>
            </a:r>
            <a:r>
              <a:rPr lang="en-US" dirty="0" smtClean="0"/>
              <a:t>.NET</a:t>
            </a:r>
            <a:endParaRPr lang="ru-RU" dirty="0"/>
          </a:p>
        </p:txBody>
      </p:sp>
      <p:graphicFrame>
        <p:nvGraphicFramePr>
          <p:cNvPr id="12" name="Схема 11"/>
          <p:cNvGraphicFramePr/>
          <p:nvPr>
            <p:extLst>
              <p:ext uri="{D42A27DB-BD31-4B8C-83A1-F6EECF244321}">
                <p14:modId xmlns:p14="http://schemas.microsoft.com/office/powerpoint/2010/main" val="4171098763"/>
              </p:ext>
            </p:extLst>
          </p:nvPr>
        </p:nvGraphicFramePr>
        <p:xfrm>
          <a:off x="898735" y="1358899"/>
          <a:ext cx="3635165" cy="2387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Скругленный прямоугольник 12"/>
          <p:cNvSpPr/>
          <p:nvPr/>
        </p:nvSpPr>
        <p:spPr>
          <a:xfrm>
            <a:off x="5016500" y="1562100"/>
            <a:ext cx="2451100" cy="622300"/>
          </a:xfrm>
          <a:prstGeom prst="roundRect">
            <a:avLst/>
          </a:prstGeom>
          <a:solidFill>
            <a:schemeClr val="bg2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MONO</a:t>
            </a:r>
            <a:endParaRPr lang="ru-RU" dirty="0"/>
          </a:p>
        </p:txBody>
      </p:sp>
      <p:graphicFrame>
        <p:nvGraphicFramePr>
          <p:cNvPr id="17" name="Схема 16"/>
          <p:cNvGraphicFramePr/>
          <p:nvPr>
            <p:extLst>
              <p:ext uri="{D42A27DB-BD31-4B8C-83A1-F6EECF244321}">
                <p14:modId xmlns:p14="http://schemas.microsoft.com/office/powerpoint/2010/main" val="1351273049"/>
              </p:ext>
            </p:extLst>
          </p:nvPr>
        </p:nvGraphicFramePr>
        <p:xfrm>
          <a:off x="7950200" y="1562100"/>
          <a:ext cx="3635165" cy="2387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8" name="Скругленный прямоугольник 17"/>
          <p:cNvSpPr/>
          <p:nvPr/>
        </p:nvSpPr>
        <p:spPr>
          <a:xfrm>
            <a:off x="898735" y="4612502"/>
            <a:ext cx="10686630" cy="1676400"/>
          </a:xfrm>
          <a:prstGeom prst="roundRect">
            <a:avLst/>
          </a:prstGeom>
          <a:solidFill>
            <a:schemeClr val="accent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.Net 5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4618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Graphic spid="17" grpId="0">
        <p:bldAsOne/>
      </p:bldGraphic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469900"/>
            <a:ext cx="9905998" cy="787400"/>
          </a:xfrm>
        </p:spPr>
        <p:txBody>
          <a:bodyPr/>
          <a:lstStyle/>
          <a:p>
            <a:pPr algn="ctr"/>
            <a:r>
              <a:rPr lang="ru-RU" dirty="0" smtClean="0"/>
              <a:t>Платформа </a:t>
            </a:r>
            <a:r>
              <a:rPr lang="en-US" dirty="0" smtClean="0"/>
              <a:t>.net 5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6" t="4739" r="27933" b="4419"/>
          <a:stretch/>
        </p:blipFill>
        <p:spPr>
          <a:xfrm>
            <a:off x="1141413" y="1346200"/>
            <a:ext cx="9817101" cy="5147232"/>
          </a:xfrm>
        </p:spPr>
      </p:pic>
    </p:spTree>
    <p:extLst>
      <p:ext uri="{BB962C8B-B14F-4D97-AF65-F5344CB8AC3E}">
        <p14:creationId xmlns:p14="http://schemas.microsoft.com/office/powerpoint/2010/main" val="2989575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830</TotalTime>
  <Words>360</Words>
  <Application>Microsoft Office PowerPoint</Application>
  <PresentationFormat>Широкоэкранный</PresentationFormat>
  <Paragraphs>205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Consolas</vt:lpstr>
      <vt:lpstr>Times New Roman</vt:lpstr>
      <vt:lpstr>Trebuchet MS</vt:lpstr>
      <vt:lpstr>Tw Cen MT</vt:lpstr>
      <vt:lpstr>Контур</vt:lpstr>
      <vt:lpstr>Вводный курс по .net 5 и с# 9</vt:lpstr>
      <vt:lpstr>Единицы измерения информации</vt:lpstr>
      <vt:lpstr>Пример машинного кода</vt:lpstr>
      <vt:lpstr>Языки программирования и компиляторы</vt:lpstr>
      <vt:lpstr>Компиляция в .net и  Общеязыковая среда выполнения (CLR)</vt:lpstr>
      <vt:lpstr>История развития платформы .NET</vt:lpstr>
      <vt:lpstr>Платформа .net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Вводный курс по .net 5 и с# 9</dc:title>
  <dc:creator>Константин Иванович Праслов</dc:creator>
  <cp:lastModifiedBy>Константин</cp:lastModifiedBy>
  <cp:revision>48</cp:revision>
  <dcterms:created xsi:type="dcterms:W3CDTF">2021-06-07T10:04:43Z</dcterms:created>
  <dcterms:modified xsi:type="dcterms:W3CDTF">2021-06-14T13:38:28Z</dcterms:modified>
</cp:coreProperties>
</file>