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524A6-4AAA-449B-B3AD-A2DFEA4B7E1F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6EB986C-8511-49C6-AD5A-C0B43D54E3DF}">
      <dgm:prSet phldrT="[Текст]"/>
      <dgm:spPr/>
      <dgm:t>
        <a:bodyPr/>
        <a:lstStyle/>
        <a:p>
          <a:r>
            <a:rPr lang="ru-RU" dirty="0" smtClean="0"/>
            <a:t>Пользовательский интерфейс</a:t>
          </a:r>
          <a:endParaRPr lang="ru-RU" dirty="0"/>
        </a:p>
      </dgm:t>
    </dgm:pt>
    <dgm:pt modelId="{21AC7D3A-083D-42D4-BCF5-DD6C9975F350}" type="parTrans" cxnId="{ED091866-8255-48E7-BC9B-CD847FB48136}">
      <dgm:prSet/>
      <dgm:spPr/>
      <dgm:t>
        <a:bodyPr/>
        <a:lstStyle/>
        <a:p>
          <a:endParaRPr lang="ru-RU"/>
        </a:p>
      </dgm:t>
    </dgm:pt>
    <dgm:pt modelId="{01F0E20E-2083-4456-9B79-265AE15CC9B1}" type="sibTrans" cxnId="{ED091866-8255-48E7-BC9B-CD847FB48136}">
      <dgm:prSet/>
      <dgm:spPr/>
      <dgm:t>
        <a:bodyPr/>
        <a:lstStyle/>
        <a:p>
          <a:endParaRPr lang="ru-RU"/>
        </a:p>
      </dgm:t>
    </dgm:pt>
    <dgm:pt modelId="{A44E2A28-07F3-4D66-9A6C-5642CB680887}">
      <dgm:prSet phldrT="[Текст]"/>
      <dgm:spPr/>
      <dgm:t>
        <a:bodyPr/>
        <a:lstStyle/>
        <a:p>
          <a:r>
            <a:rPr lang="ru-RU" dirty="0" smtClean="0"/>
            <a:t>Обработка бизнес логики</a:t>
          </a:r>
          <a:endParaRPr lang="ru-RU" dirty="0"/>
        </a:p>
      </dgm:t>
    </dgm:pt>
    <dgm:pt modelId="{219F9BF7-A3E3-47C5-A3C3-83F836909FFB}" type="parTrans" cxnId="{FDDE6371-6CD1-430E-964A-54FA119B06DA}">
      <dgm:prSet/>
      <dgm:spPr/>
      <dgm:t>
        <a:bodyPr/>
        <a:lstStyle/>
        <a:p>
          <a:endParaRPr lang="ru-RU"/>
        </a:p>
      </dgm:t>
    </dgm:pt>
    <dgm:pt modelId="{16686084-23BA-4F9B-B5E6-4F09CE1EB1AC}" type="sibTrans" cxnId="{FDDE6371-6CD1-430E-964A-54FA119B06DA}">
      <dgm:prSet/>
      <dgm:spPr/>
      <dgm:t>
        <a:bodyPr/>
        <a:lstStyle/>
        <a:p>
          <a:endParaRPr lang="ru-RU"/>
        </a:p>
      </dgm:t>
    </dgm:pt>
    <dgm:pt modelId="{5B405FD5-3258-4613-BC40-653B59282569}">
      <dgm:prSet phldrT="[Текст]"/>
      <dgm:spPr/>
      <dgm:t>
        <a:bodyPr/>
        <a:lstStyle/>
        <a:p>
          <a:r>
            <a:rPr lang="ru-RU" dirty="0" smtClean="0"/>
            <a:t>Система управления базой данных</a:t>
          </a:r>
          <a:endParaRPr lang="ru-RU" dirty="0"/>
        </a:p>
      </dgm:t>
    </dgm:pt>
    <dgm:pt modelId="{211BF4A2-33D8-4C08-A2E7-D211D70F1156}" type="parTrans" cxnId="{FC57E8D4-FF48-4FB3-8703-584217480819}">
      <dgm:prSet/>
      <dgm:spPr/>
      <dgm:t>
        <a:bodyPr/>
        <a:lstStyle/>
        <a:p>
          <a:endParaRPr lang="ru-RU"/>
        </a:p>
      </dgm:t>
    </dgm:pt>
    <dgm:pt modelId="{523D8056-E3BB-4633-A2EA-FFFBC300A24F}" type="sibTrans" cxnId="{FC57E8D4-FF48-4FB3-8703-584217480819}">
      <dgm:prSet/>
      <dgm:spPr/>
      <dgm:t>
        <a:bodyPr/>
        <a:lstStyle/>
        <a:p>
          <a:endParaRPr lang="ru-RU"/>
        </a:p>
      </dgm:t>
    </dgm:pt>
    <dgm:pt modelId="{8E8671CF-CC3A-454C-8D40-6885FD2985C3}" type="pres">
      <dgm:prSet presAssocID="{8BD524A6-4AAA-449B-B3AD-A2DFEA4B7E1F}" presName="Name0" presStyleCnt="0">
        <dgm:presLayoutVars>
          <dgm:dir/>
          <dgm:resizeHandles val="exact"/>
        </dgm:presLayoutVars>
      </dgm:prSet>
      <dgm:spPr/>
    </dgm:pt>
    <dgm:pt modelId="{65A8C411-240E-42E7-A8AE-F8D582B814F5}" type="pres">
      <dgm:prSet presAssocID="{F6EB986C-8511-49C6-AD5A-C0B43D54E3DF}" presName="composite" presStyleCnt="0"/>
      <dgm:spPr/>
    </dgm:pt>
    <dgm:pt modelId="{8A17E879-887E-4FE7-8D06-5C752A7F1041}" type="pres">
      <dgm:prSet presAssocID="{F6EB986C-8511-49C6-AD5A-C0B43D54E3DF}" presName="rect1" presStyleLbl="trAlignAcc1" presStyleIdx="0" presStyleCnt="3" custLinFactNeighborX="10273" custLinFactNeighborY="0">
        <dgm:presLayoutVars>
          <dgm:bulletEnabled val="1"/>
        </dgm:presLayoutVars>
      </dgm:prSet>
      <dgm:spPr/>
    </dgm:pt>
    <dgm:pt modelId="{BF9DD342-321A-42B7-97F4-07C12DD7D105}" type="pres">
      <dgm:prSet presAssocID="{F6EB986C-8511-49C6-AD5A-C0B43D54E3DF}" presName="rect2" presStyleLbl="fgImgPlace1" presStyleIdx="0" presStyleCnt="3" custScaleX="1725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CE8E60EF-6997-494E-91C0-A5E958C46A0B}" type="pres">
      <dgm:prSet presAssocID="{01F0E20E-2083-4456-9B79-265AE15CC9B1}" presName="sibTrans" presStyleCnt="0"/>
      <dgm:spPr/>
    </dgm:pt>
    <dgm:pt modelId="{4EC84A51-C47B-469B-80D4-05BAFDEEF1C6}" type="pres">
      <dgm:prSet presAssocID="{A44E2A28-07F3-4D66-9A6C-5642CB680887}" presName="composite" presStyleCnt="0"/>
      <dgm:spPr/>
    </dgm:pt>
    <dgm:pt modelId="{8765F1D6-D230-4AD8-A600-65ECA77D1715}" type="pres">
      <dgm:prSet presAssocID="{A44E2A28-07F3-4D66-9A6C-5642CB680887}" presName="rect1" presStyleLbl="trAlignAcc1" presStyleIdx="1" presStyleCnt="3" custLinFactNeighborX="10273" custLinFactNeighborY="0">
        <dgm:presLayoutVars>
          <dgm:bulletEnabled val="1"/>
        </dgm:presLayoutVars>
      </dgm:prSet>
      <dgm:spPr/>
    </dgm:pt>
    <dgm:pt modelId="{5986509A-821B-40B1-9507-46EFF6A88DB4}" type="pres">
      <dgm:prSet presAssocID="{A44E2A28-07F3-4D66-9A6C-5642CB680887}" presName="rect2" presStyleLbl="fgImgPlace1" presStyleIdx="1" presStyleCnt="3" custScaleX="172527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8" t="6879" r="-418" b="6879"/>
          </a:stretch>
        </a:blipFill>
      </dgm:spPr>
    </dgm:pt>
    <dgm:pt modelId="{453C336F-167B-4B5F-B581-8B5AD0ED5722}" type="pres">
      <dgm:prSet presAssocID="{16686084-23BA-4F9B-B5E6-4F09CE1EB1AC}" presName="sibTrans" presStyleCnt="0"/>
      <dgm:spPr/>
    </dgm:pt>
    <dgm:pt modelId="{1EE27316-8CD1-4D7C-B637-45FC21944367}" type="pres">
      <dgm:prSet presAssocID="{5B405FD5-3258-4613-BC40-653B59282569}" presName="composite" presStyleCnt="0"/>
      <dgm:spPr/>
    </dgm:pt>
    <dgm:pt modelId="{4528B0BB-2201-4212-B0A9-710E9A21D0E5}" type="pres">
      <dgm:prSet presAssocID="{5B405FD5-3258-4613-BC40-653B59282569}" presName="rect1" presStyleLbl="trAlignAcc1" presStyleIdx="2" presStyleCnt="3" custLinFactNeighborX="10565" custLinFactNeighborY="0">
        <dgm:presLayoutVars>
          <dgm:bulletEnabled val="1"/>
        </dgm:presLayoutVars>
      </dgm:prSet>
      <dgm:spPr/>
    </dgm:pt>
    <dgm:pt modelId="{3EFACBB0-7C95-4C04-B02B-B8C7F9142F7B}" type="pres">
      <dgm:prSet presAssocID="{5B405FD5-3258-4613-BC40-653B59282569}" presName="rect2" presStyleLbl="fgImgPlace1" presStyleIdx="2" presStyleCnt="3" custScaleX="16718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9" r="639"/>
          </a:stretch>
        </a:blipFill>
      </dgm:spPr>
    </dgm:pt>
  </dgm:ptLst>
  <dgm:cxnLst>
    <dgm:cxn modelId="{ED091866-8255-48E7-BC9B-CD847FB48136}" srcId="{8BD524A6-4AAA-449B-B3AD-A2DFEA4B7E1F}" destId="{F6EB986C-8511-49C6-AD5A-C0B43D54E3DF}" srcOrd="0" destOrd="0" parTransId="{21AC7D3A-083D-42D4-BCF5-DD6C9975F350}" sibTransId="{01F0E20E-2083-4456-9B79-265AE15CC9B1}"/>
    <dgm:cxn modelId="{D5C19928-05E7-49DA-AC84-D9ED6D8056E5}" type="presOf" srcId="{F6EB986C-8511-49C6-AD5A-C0B43D54E3DF}" destId="{8A17E879-887E-4FE7-8D06-5C752A7F1041}" srcOrd="0" destOrd="0" presId="urn:microsoft.com/office/officeart/2008/layout/PictureStrips"/>
    <dgm:cxn modelId="{8E6E864B-DF0C-4741-ACAD-0AB6053C9C6E}" type="presOf" srcId="{A44E2A28-07F3-4D66-9A6C-5642CB680887}" destId="{8765F1D6-D230-4AD8-A600-65ECA77D1715}" srcOrd="0" destOrd="0" presId="urn:microsoft.com/office/officeart/2008/layout/PictureStrips"/>
    <dgm:cxn modelId="{FC57E8D4-FF48-4FB3-8703-584217480819}" srcId="{8BD524A6-4AAA-449B-B3AD-A2DFEA4B7E1F}" destId="{5B405FD5-3258-4613-BC40-653B59282569}" srcOrd="2" destOrd="0" parTransId="{211BF4A2-33D8-4C08-A2E7-D211D70F1156}" sibTransId="{523D8056-E3BB-4633-A2EA-FFFBC300A24F}"/>
    <dgm:cxn modelId="{79B9D69D-BF96-406A-9379-ED715AD32DA1}" type="presOf" srcId="{8BD524A6-4AAA-449B-B3AD-A2DFEA4B7E1F}" destId="{8E8671CF-CC3A-454C-8D40-6885FD2985C3}" srcOrd="0" destOrd="0" presId="urn:microsoft.com/office/officeart/2008/layout/PictureStrips"/>
    <dgm:cxn modelId="{FDDE6371-6CD1-430E-964A-54FA119B06DA}" srcId="{8BD524A6-4AAA-449B-B3AD-A2DFEA4B7E1F}" destId="{A44E2A28-07F3-4D66-9A6C-5642CB680887}" srcOrd="1" destOrd="0" parTransId="{219F9BF7-A3E3-47C5-A3C3-83F836909FFB}" sibTransId="{16686084-23BA-4F9B-B5E6-4F09CE1EB1AC}"/>
    <dgm:cxn modelId="{312E6796-F3CE-4141-B27E-CC82C942C8E6}" type="presOf" srcId="{5B405FD5-3258-4613-BC40-653B59282569}" destId="{4528B0BB-2201-4212-B0A9-710E9A21D0E5}" srcOrd="0" destOrd="0" presId="urn:microsoft.com/office/officeart/2008/layout/PictureStrips"/>
    <dgm:cxn modelId="{D53F4495-125A-4B89-8396-8095D3A3D185}" type="presParOf" srcId="{8E8671CF-CC3A-454C-8D40-6885FD2985C3}" destId="{65A8C411-240E-42E7-A8AE-F8D582B814F5}" srcOrd="0" destOrd="0" presId="urn:microsoft.com/office/officeart/2008/layout/PictureStrips"/>
    <dgm:cxn modelId="{029DE1E9-8C26-4D2D-A029-727EED854AFC}" type="presParOf" srcId="{65A8C411-240E-42E7-A8AE-F8D582B814F5}" destId="{8A17E879-887E-4FE7-8D06-5C752A7F1041}" srcOrd="0" destOrd="0" presId="urn:microsoft.com/office/officeart/2008/layout/PictureStrips"/>
    <dgm:cxn modelId="{856B2CA1-4F8A-4CC3-950A-5187A93247D1}" type="presParOf" srcId="{65A8C411-240E-42E7-A8AE-F8D582B814F5}" destId="{BF9DD342-321A-42B7-97F4-07C12DD7D105}" srcOrd="1" destOrd="0" presId="urn:microsoft.com/office/officeart/2008/layout/PictureStrips"/>
    <dgm:cxn modelId="{DF462569-C229-4126-AD17-B6518184ECFC}" type="presParOf" srcId="{8E8671CF-CC3A-454C-8D40-6885FD2985C3}" destId="{CE8E60EF-6997-494E-91C0-A5E958C46A0B}" srcOrd="1" destOrd="0" presId="urn:microsoft.com/office/officeart/2008/layout/PictureStrips"/>
    <dgm:cxn modelId="{84E2A366-FAFF-49F7-ACC8-9240DA4C8AF0}" type="presParOf" srcId="{8E8671CF-CC3A-454C-8D40-6885FD2985C3}" destId="{4EC84A51-C47B-469B-80D4-05BAFDEEF1C6}" srcOrd="2" destOrd="0" presId="urn:microsoft.com/office/officeart/2008/layout/PictureStrips"/>
    <dgm:cxn modelId="{7E99601A-0A71-44CF-BC6E-73576C9903FE}" type="presParOf" srcId="{4EC84A51-C47B-469B-80D4-05BAFDEEF1C6}" destId="{8765F1D6-D230-4AD8-A600-65ECA77D1715}" srcOrd="0" destOrd="0" presId="urn:microsoft.com/office/officeart/2008/layout/PictureStrips"/>
    <dgm:cxn modelId="{E0189E0F-1E93-40E1-BE8D-1422FE6EDC62}" type="presParOf" srcId="{4EC84A51-C47B-469B-80D4-05BAFDEEF1C6}" destId="{5986509A-821B-40B1-9507-46EFF6A88DB4}" srcOrd="1" destOrd="0" presId="urn:microsoft.com/office/officeart/2008/layout/PictureStrips"/>
    <dgm:cxn modelId="{04B0AC57-A8C3-4849-A7A4-B9AA53A59900}" type="presParOf" srcId="{8E8671CF-CC3A-454C-8D40-6885FD2985C3}" destId="{453C336F-167B-4B5F-B581-8B5AD0ED5722}" srcOrd="3" destOrd="0" presId="urn:microsoft.com/office/officeart/2008/layout/PictureStrips"/>
    <dgm:cxn modelId="{ADFED9A2-B042-4BC0-A867-D45A32A0979E}" type="presParOf" srcId="{8E8671CF-CC3A-454C-8D40-6885FD2985C3}" destId="{1EE27316-8CD1-4D7C-B637-45FC21944367}" srcOrd="4" destOrd="0" presId="urn:microsoft.com/office/officeart/2008/layout/PictureStrips"/>
    <dgm:cxn modelId="{FC5BEDB5-31EB-455E-B550-E53CB2E05CC2}" type="presParOf" srcId="{1EE27316-8CD1-4D7C-B637-45FC21944367}" destId="{4528B0BB-2201-4212-B0A9-710E9A21D0E5}" srcOrd="0" destOrd="0" presId="urn:microsoft.com/office/officeart/2008/layout/PictureStrips"/>
    <dgm:cxn modelId="{52348A20-AA63-483B-93DD-A93B40363494}" type="presParOf" srcId="{1EE27316-8CD1-4D7C-B637-45FC21944367}" destId="{3EFACBB0-7C95-4C04-B02B-B8C7F9142F7B}" srcOrd="1" destOrd="0" presId="urn:microsoft.com/office/officeart/2008/layout/PictureStrips"/>
  </dgm:cxnLst>
  <dgm:bg/>
  <dgm:whole>
    <a:ln w="63500">
      <a:solidFill>
        <a:schemeClr val="accent5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2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2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91778106-64D4-45A7-8EDC-953265D2ADDE}" type="presOf" srcId="{021472AA-59AF-4A5F-B6BE-6CB1BF734B88}" destId="{7306F5A2-A34C-438B-9A6E-16939458E476}" srcOrd="0" destOrd="0" presId="urn:microsoft.com/office/officeart/2008/layout/PictureAccentList"/>
    <dgm:cxn modelId="{C2C55DBE-8A75-4E7C-96A6-66107FB839C3}" type="presOf" srcId="{CBD12802-94B6-401B-B0B0-3B28E941EB28}" destId="{380FC1A0-60BD-4DCA-99FE-F4651DE9D871}" srcOrd="0" destOrd="0" presId="urn:microsoft.com/office/officeart/2008/layout/PictureAccentList"/>
    <dgm:cxn modelId="{D8B96714-CB27-4593-B03D-82ED398AADA6}" type="presOf" srcId="{2FDDB52A-5536-49F7-9363-E6F3DD087108}" destId="{595FDF21-A7EC-4012-B24D-DBBF3D26DC3A}" srcOrd="0" destOrd="0" presId="urn:microsoft.com/office/officeart/2008/layout/PictureAccentList"/>
    <dgm:cxn modelId="{91099754-DF57-4AE3-B278-02CBDDBC6C5B}" type="presOf" srcId="{A71A3B97-1D00-4870-BE2F-59F4DCF21ADA}" destId="{E228BF41-E99C-40FA-BA8B-C1E3DEFD5392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141EB33E-31C6-477C-911F-308E9C2422AB}" type="presParOf" srcId="{595FDF21-A7EC-4012-B24D-DBBF3D26DC3A}" destId="{2F1AC8B6-67BC-4678-BCA6-ED04A5D857AF}" srcOrd="0" destOrd="0" presId="urn:microsoft.com/office/officeart/2008/layout/PictureAccentList"/>
    <dgm:cxn modelId="{31AAE8B5-00FF-4F8F-9B14-EE400ADF847C}" type="presParOf" srcId="{2F1AC8B6-67BC-4678-BCA6-ED04A5D857AF}" destId="{4C2743D7-3F68-405B-B36F-822E464F58F8}" srcOrd="0" destOrd="0" presId="urn:microsoft.com/office/officeart/2008/layout/PictureAccentList"/>
    <dgm:cxn modelId="{A55CE3A2-BA54-44DA-B649-F53975B88F8A}" type="presParOf" srcId="{4C2743D7-3F68-405B-B36F-822E464F58F8}" destId="{380FC1A0-60BD-4DCA-99FE-F4651DE9D871}" srcOrd="0" destOrd="0" presId="urn:microsoft.com/office/officeart/2008/layout/PictureAccentList"/>
    <dgm:cxn modelId="{559838F3-17CB-417E-98FB-53ED44162A20}" type="presParOf" srcId="{2F1AC8B6-67BC-4678-BCA6-ED04A5D857AF}" destId="{BF7642D5-43D0-4BEC-97C8-AC9255B8FC64}" srcOrd="1" destOrd="0" presId="urn:microsoft.com/office/officeart/2008/layout/PictureAccentList"/>
    <dgm:cxn modelId="{465E1C3B-8DC7-4452-B9C7-890526D1F50B}" type="presParOf" srcId="{BF7642D5-43D0-4BEC-97C8-AC9255B8FC64}" destId="{5B34FBA4-3D10-419C-822F-E2B2A1B85DA4}" srcOrd="0" destOrd="0" presId="urn:microsoft.com/office/officeart/2008/layout/PictureAccentList"/>
    <dgm:cxn modelId="{6F63D60F-CA4F-4332-9CCE-308069D26982}" type="presParOf" srcId="{5B34FBA4-3D10-419C-822F-E2B2A1B85DA4}" destId="{4AD5C677-7F87-4A5E-9196-FF7281411B7B}" srcOrd="0" destOrd="0" presId="urn:microsoft.com/office/officeart/2008/layout/PictureAccentList"/>
    <dgm:cxn modelId="{083AE3FA-B170-4FCD-9327-7D9FE79A5BC8}" type="presParOf" srcId="{5B34FBA4-3D10-419C-822F-E2B2A1B85DA4}" destId="{E228BF41-E99C-40FA-BA8B-C1E3DEFD5392}" srcOrd="1" destOrd="0" presId="urn:microsoft.com/office/officeart/2008/layout/PictureAccentList"/>
    <dgm:cxn modelId="{DBBD7391-F145-4C81-B14E-F7A385342B39}" type="presParOf" srcId="{BF7642D5-43D0-4BEC-97C8-AC9255B8FC64}" destId="{91EA7D6E-97D4-4D2C-8438-58BF30DFB17D}" srcOrd="1" destOrd="0" presId="urn:microsoft.com/office/officeart/2008/layout/PictureAccentList"/>
    <dgm:cxn modelId="{B08DD76C-D3D1-4160-8D51-971727D024B5}" type="presParOf" srcId="{91EA7D6E-97D4-4D2C-8438-58BF30DFB17D}" destId="{8B9CBE77-FEDB-4CC2-9F0F-EDD3159A90A0}" srcOrd="0" destOrd="0" presId="urn:microsoft.com/office/officeart/2008/layout/PictureAccentList"/>
    <dgm:cxn modelId="{4C3CAF81-70A4-4D10-931E-3E492A02F3CD}" type="presParOf" srcId="{91EA7D6E-97D4-4D2C-8438-58BF30DFB17D}" destId="{7306F5A2-A34C-438B-9A6E-16939458E476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DB52A-5536-49F7-9363-E6F3DD087108}" type="doc">
      <dgm:prSet loTypeId="urn:microsoft.com/office/officeart/2008/layout/PictureAccent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CBD12802-94B6-401B-B0B0-3B28E941EB28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8DEF4-DB36-4F52-96B5-98409FDB6761}" type="par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3E271-9B4C-4900-802B-6182C859076C}" type="sibTrans" cxnId="{FD98027C-C538-485C-8FBB-7CD9C9692296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A3B97-1D00-4870-BE2F-59F4DCF21ADA}">
      <dgm:prSet phldrT="[Текст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B666D-6438-42B7-8216-7AB83B83E421}" type="par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CDA89-0F81-4ACC-A321-3C1349F3799D}" type="sibTrans" cxnId="{023BB949-B35B-4F57-B7E3-C7615DBE19B5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1472AA-59AF-4A5F-B6BE-6CB1BF734B88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DB4769-B21C-493B-9E69-99C6E3B3B9EA}" type="par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86565-B0E0-4F1C-A5B4-500F2550D933}" type="sibTrans" cxnId="{E070473E-0E76-4C91-930D-61F980BB142A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B3AFAF-B180-4D77-9D29-D5C1A9F6C2EC}">
      <dgm:prSet phldrT="[Текст]"/>
      <dgm:spPr/>
      <dgm:t>
        <a:bodyPr/>
        <a:lstStyle/>
        <a:p>
          <a:r>
            <a:rPr lang="ru-RU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7FD20D-F1CA-483D-B4CC-FA5725426157}" type="parTrans" cxnId="{A93CCB21-4429-41D4-B47F-AA52787A9C6D}">
      <dgm:prSet/>
      <dgm:spPr/>
      <dgm:t>
        <a:bodyPr/>
        <a:lstStyle/>
        <a:p>
          <a:endParaRPr lang="ru-RU"/>
        </a:p>
      </dgm:t>
    </dgm:pt>
    <dgm:pt modelId="{03481565-E2B3-4246-BA79-A5D0BFB426E2}" type="sibTrans" cxnId="{A93CCB21-4429-41D4-B47F-AA52787A9C6D}">
      <dgm:prSet/>
      <dgm:spPr/>
      <dgm:t>
        <a:bodyPr/>
        <a:lstStyle/>
        <a:p>
          <a:endParaRPr lang="ru-RU"/>
        </a:p>
      </dgm:t>
    </dgm:pt>
    <dgm:pt modelId="{595FDF21-A7EC-4012-B24D-DBBF3D26DC3A}" type="pres">
      <dgm:prSet presAssocID="{2FDDB52A-5536-49F7-9363-E6F3DD08710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F1AC8B6-67BC-4678-BCA6-ED04A5D857AF}" type="pres">
      <dgm:prSet presAssocID="{CBD12802-94B6-401B-B0B0-3B28E941EB28}" presName="root" presStyleCnt="0">
        <dgm:presLayoutVars>
          <dgm:chMax/>
          <dgm:chPref val="4"/>
        </dgm:presLayoutVars>
      </dgm:prSet>
      <dgm:spPr/>
    </dgm:pt>
    <dgm:pt modelId="{4C2743D7-3F68-405B-B36F-822E464F58F8}" type="pres">
      <dgm:prSet presAssocID="{CBD12802-94B6-401B-B0B0-3B28E941EB28}" presName="rootComposite" presStyleCnt="0">
        <dgm:presLayoutVars/>
      </dgm:prSet>
      <dgm:spPr/>
    </dgm:pt>
    <dgm:pt modelId="{380FC1A0-60BD-4DCA-99FE-F4651DE9D871}" type="pres">
      <dgm:prSet presAssocID="{CBD12802-94B6-401B-B0B0-3B28E941EB28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BF7642D5-43D0-4BEC-97C8-AC9255B8FC64}" type="pres">
      <dgm:prSet presAssocID="{CBD12802-94B6-401B-B0B0-3B28E941EB28}" presName="childShape" presStyleCnt="0">
        <dgm:presLayoutVars>
          <dgm:chMax val="0"/>
          <dgm:chPref val="0"/>
        </dgm:presLayoutVars>
      </dgm:prSet>
      <dgm:spPr/>
    </dgm:pt>
    <dgm:pt modelId="{5B34FBA4-3D10-419C-822F-E2B2A1B85DA4}" type="pres">
      <dgm:prSet presAssocID="{A71A3B97-1D00-4870-BE2F-59F4DCF21ADA}" presName="childComposite" presStyleCnt="0">
        <dgm:presLayoutVars>
          <dgm:chMax val="0"/>
          <dgm:chPref val="0"/>
        </dgm:presLayoutVars>
      </dgm:prSet>
      <dgm:spPr/>
    </dgm:pt>
    <dgm:pt modelId="{4AD5C677-7F87-4A5E-9196-FF7281411B7B}" type="pres">
      <dgm:prSet presAssocID="{A71A3B97-1D00-4870-BE2F-59F4DCF21ADA}" presName="Image" presStyleLbl="node1" presStyleIdx="0" presStyleCnt="3"/>
      <dgm:spPr>
        <a:noFill/>
        <a:ln>
          <a:noFill/>
        </a:ln>
      </dgm:spPr>
    </dgm:pt>
    <dgm:pt modelId="{E228BF41-E99C-40FA-BA8B-C1E3DEFD5392}" type="pres">
      <dgm:prSet presAssocID="{A71A3B97-1D00-4870-BE2F-59F4DCF21ADA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EA7D6E-97D4-4D2C-8438-58BF30DFB17D}" type="pres">
      <dgm:prSet presAssocID="{021472AA-59AF-4A5F-B6BE-6CB1BF734B88}" presName="childComposite" presStyleCnt="0">
        <dgm:presLayoutVars>
          <dgm:chMax val="0"/>
          <dgm:chPref val="0"/>
        </dgm:presLayoutVars>
      </dgm:prSet>
      <dgm:spPr/>
    </dgm:pt>
    <dgm:pt modelId="{8B9CBE77-FEDB-4CC2-9F0F-EDD3159A90A0}" type="pres">
      <dgm:prSet presAssocID="{021472AA-59AF-4A5F-B6BE-6CB1BF734B88}" presName="Image" presStyleLbl="node1" presStyleIdx="1" presStyleCnt="3"/>
      <dgm:spPr>
        <a:noFill/>
        <a:ln>
          <a:noFill/>
        </a:ln>
      </dgm:spPr>
    </dgm:pt>
    <dgm:pt modelId="{7306F5A2-A34C-438B-9A6E-16939458E476}" type="pres">
      <dgm:prSet presAssocID="{021472AA-59AF-4A5F-B6BE-6CB1BF734B88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6768FD-E59F-478D-96B6-38824E87232C}" type="pres">
      <dgm:prSet presAssocID="{6AB3AFAF-B180-4D77-9D29-D5C1A9F6C2EC}" presName="childComposite" presStyleCnt="0">
        <dgm:presLayoutVars>
          <dgm:chMax val="0"/>
          <dgm:chPref val="0"/>
        </dgm:presLayoutVars>
      </dgm:prSet>
      <dgm:spPr/>
    </dgm:pt>
    <dgm:pt modelId="{2EA7CDBD-F981-4C76-B420-52E9C97A0C31}" type="pres">
      <dgm:prSet presAssocID="{6AB3AFAF-B180-4D77-9D29-D5C1A9F6C2EC}" presName="Image" presStyleLbl="node1" presStyleIdx="2" presStyleCnt="3"/>
      <dgm:spPr>
        <a:noFill/>
        <a:ln>
          <a:noFill/>
        </a:ln>
      </dgm:spPr>
    </dgm:pt>
    <dgm:pt modelId="{90A39A28-3EB1-427B-B77A-AD6D26AD990D}" type="pres">
      <dgm:prSet presAssocID="{6AB3AFAF-B180-4D77-9D29-D5C1A9F6C2EC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0688B6-C07D-4475-9F7F-90BF7139C234}" type="presOf" srcId="{CBD12802-94B6-401B-B0B0-3B28E941EB28}" destId="{380FC1A0-60BD-4DCA-99FE-F4651DE9D871}" srcOrd="0" destOrd="0" presId="urn:microsoft.com/office/officeart/2008/layout/PictureAccentList"/>
    <dgm:cxn modelId="{023BB949-B35B-4F57-B7E3-C7615DBE19B5}" srcId="{CBD12802-94B6-401B-B0B0-3B28E941EB28}" destId="{A71A3B97-1D00-4870-BE2F-59F4DCF21ADA}" srcOrd="0" destOrd="0" parTransId="{F08B666D-6438-42B7-8216-7AB83B83E421}" sibTransId="{1E1CDA89-0F81-4ACC-A321-3C1349F3799D}"/>
    <dgm:cxn modelId="{873343FC-675F-4EFD-8CEE-6A94925EA526}" type="presOf" srcId="{021472AA-59AF-4A5F-B6BE-6CB1BF734B88}" destId="{7306F5A2-A34C-438B-9A6E-16939458E476}" srcOrd="0" destOrd="0" presId="urn:microsoft.com/office/officeart/2008/layout/PictureAccentList"/>
    <dgm:cxn modelId="{A93CCB21-4429-41D4-B47F-AA52787A9C6D}" srcId="{CBD12802-94B6-401B-B0B0-3B28E941EB28}" destId="{6AB3AFAF-B180-4D77-9D29-D5C1A9F6C2EC}" srcOrd="2" destOrd="0" parTransId="{1D7FD20D-F1CA-483D-B4CC-FA5725426157}" sibTransId="{03481565-E2B3-4246-BA79-A5D0BFB426E2}"/>
    <dgm:cxn modelId="{308C9030-1319-4452-8338-70AB9DE53650}" type="presOf" srcId="{6AB3AFAF-B180-4D77-9D29-D5C1A9F6C2EC}" destId="{90A39A28-3EB1-427B-B77A-AD6D26AD990D}" srcOrd="0" destOrd="0" presId="urn:microsoft.com/office/officeart/2008/layout/PictureAccentList"/>
    <dgm:cxn modelId="{5C95AB21-19EF-437E-9056-8A6001134F02}" type="presOf" srcId="{2FDDB52A-5536-49F7-9363-E6F3DD087108}" destId="{595FDF21-A7EC-4012-B24D-DBBF3D26DC3A}" srcOrd="0" destOrd="0" presId="urn:microsoft.com/office/officeart/2008/layout/PictureAccentList"/>
    <dgm:cxn modelId="{FD98027C-C538-485C-8FBB-7CD9C9692296}" srcId="{2FDDB52A-5536-49F7-9363-E6F3DD087108}" destId="{CBD12802-94B6-401B-B0B0-3B28E941EB28}" srcOrd="0" destOrd="0" parTransId="{EB68DEF4-DB36-4F52-96B5-98409FDB6761}" sibTransId="{B053E271-9B4C-4900-802B-6182C859076C}"/>
    <dgm:cxn modelId="{E070473E-0E76-4C91-930D-61F980BB142A}" srcId="{CBD12802-94B6-401B-B0B0-3B28E941EB28}" destId="{021472AA-59AF-4A5F-B6BE-6CB1BF734B88}" srcOrd="1" destOrd="0" parTransId="{E1DB4769-B21C-493B-9E69-99C6E3B3B9EA}" sibTransId="{13786565-B0E0-4F1C-A5B4-500F2550D933}"/>
    <dgm:cxn modelId="{B315D6E0-089B-44AF-88A1-909FF86B7EE5}" type="presOf" srcId="{A71A3B97-1D00-4870-BE2F-59F4DCF21ADA}" destId="{E228BF41-E99C-40FA-BA8B-C1E3DEFD5392}" srcOrd="0" destOrd="0" presId="urn:microsoft.com/office/officeart/2008/layout/PictureAccentList"/>
    <dgm:cxn modelId="{AEA4BBEA-11CA-49BB-B6EA-51FECF4DE821}" type="presParOf" srcId="{595FDF21-A7EC-4012-B24D-DBBF3D26DC3A}" destId="{2F1AC8B6-67BC-4678-BCA6-ED04A5D857AF}" srcOrd="0" destOrd="0" presId="urn:microsoft.com/office/officeart/2008/layout/PictureAccentList"/>
    <dgm:cxn modelId="{C0FCA479-76DA-4229-B9E2-398FB90A1DD9}" type="presParOf" srcId="{2F1AC8B6-67BC-4678-BCA6-ED04A5D857AF}" destId="{4C2743D7-3F68-405B-B36F-822E464F58F8}" srcOrd="0" destOrd="0" presId="urn:microsoft.com/office/officeart/2008/layout/PictureAccentList"/>
    <dgm:cxn modelId="{F798B8B3-2912-4C6E-B33F-BA24E1090363}" type="presParOf" srcId="{4C2743D7-3F68-405B-B36F-822E464F58F8}" destId="{380FC1A0-60BD-4DCA-99FE-F4651DE9D871}" srcOrd="0" destOrd="0" presId="urn:microsoft.com/office/officeart/2008/layout/PictureAccentList"/>
    <dgm:cxn modelId="{11D02B18-92C2-4814-88BF-5E9A71644BA0}" type="presParOf" srcId="{2F1AC8B6-67BC-4678-BCA6-ED04A5D857AF}" destId="{BF7642D5-43D0-4BEC-97C8-AC9255B8FC64}" srcOrd="1" destOrd="0" presId="urn:microsoft.com/office/officeart/2008/layout/PictureAccentList"/>
    <dgm:cxn modelId="{A790F406-AB16-41B5-8FB1-8BDDF98D6BEF}" type="presParOf" srcId="{BF7642D5-43D0-4BEC-97C8-AC9255B8FC64}" destId="{5B34FBA4-3D10-419C-822F-E2B2A1B85DA4}" srcOrd="0" destOrd="0" presId="urn:microsoft.com/office/officeart/2008/layout/PictureAccentList"/>
    <dgm:cxn modelId="{DEBF5432-85B9-4286-BE8F-813ABB71EC33}" type="presParOf" srcId="{5B34FBA4-3D10-419C-822F-E2B2A1B85DA4}" destId="{4AD5C677-7F87-4A5E-9196-FF7281411B7B}" srcOrd="0" destOrd="0" presId="urn:microsoft.com/office/officeart/2008/layout/PictureAccentList"/>
    <dgm:cxn modelId="{9E32820D-9FF2-42BE-8891-5530FF768808}" type="presParOf" srcId="{5B34FBA4-3D10-419C-822F-E2B2A1B85DA4}" destId="{E228BF41-E99C-40FA-BA8B-C1E3DEFD5392}" srcOrd="1" destOrd="0" presId="urn:microsoft.com/office/officeart/2008/layout/PictureAccentList"/>
    <dgm:cxn modelId="{F06B8C39-C3A7-4A78-A38D-699E339B7A25}" type="presParOf" srcId="{BF7642D5-43D0-4BEC-97C8-AC9255B8FC64}" destId="{91EA7D6E-97D4-4D2C-8438-58BF30DFB17D}" srcOrd="1" destOrd="0" presId="urn:microsoft.com/office/officeart/2008/layout/PictureAccentList"/>
    <dgm:cxn modelId="{47C7043C-5706-4CF9-89E9-83D8443A1DE9}" type="presParOf" srcId="{91EA7D6E-97D4-4D2C-8438-58BF30DFB17D}" destId="{8B9CBE77-FEDB-4CC2-9F0F-EDD3159A90A0}" srcOrd="0" destOrd="0" presId="urn:microsoft.com/office/officeart/2008/layout/PictureAccentList"/>
    <dgm:cxn modelId="{7F2D757B-E3CC-4F1B-B9A7-92B4E8247C18}" type="presParOf" srcId="{91EA7D6E-97D4-4D2C-8438-58BF30DFB17D}" destId="{7306F5A2-A34C-438B-9A6E-16939458E476}" srcOrd="1" destOrd="0" presId="urn:microsoft.com/office/officeart/2008/layout/PictureAccentList"/>
    <dgm:cxn modelId="{D35AECB6-6EA6-4B0D-9E9A-C5E23D42EDA1}" type="presParOf" srcId="{BF7642D5-43D0-4BEC-97C8-AC9255B8FC64}" destId="{EB6768FD-E59F-478D-96B6-38824E87232C}" srcOrd="2" destOrd="0" presId="urn:microsoft.com/office/officeart/2008/layout/PictureAccentList"/>
    <dgm:cxn modelId="{751CB0D7-6B48-4A61-B248-B37EF136971F}" type="presParOf" srcId="{EB6768FD-E59F-478D-96B6-38824E87232C}" destId="{2EA7CDBD-F981-4C76-B420-52E9C97A0C31}" srcOrd="0" destOrd="0" presId="urn:microsoft.com/office/officeart/2008/layout/PictureAccentList"/>
    <dgm:cxn modelId="{E6F48321-0E05-405A-B04D-9F06A5653CA4}" type="presParOf" srcId="{EB6768FD-E59F-478D-96B6-38824E87232C}" destId="{90A39A28-3EB1-427B-B77A-AD6D26AD990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C3F80B-18DE-4C1C-88E9-1F1A1C0C265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22B92B-9888-4429-A1F6-376220D8A8BB}">
      <dgm:prSet phldrT="[Текст]"/>
      <dgm:spPr/>
      <dgm:t>
        <a:bodyPr/>
        <a:lstStyle/>
        <a:p>
          <a:r>
            <a:rPr lang="ru-RU" dirty="0" smtClean="0"/>
            <a:t>Исходный код программы</a:t>
          </a:r>
          <a:endParaRPr lang="ru-RU" dirty="0"/>
        </a:p>
      </dgm:t>
    </dgm:pt>
    <dgm:pt modelId="{EA4D73F1-0CA0-4899-B388-11F48EF686AA}" type="parTrans" cxnId="{89462C50-71FD-47F0-BBEF-33A3E806082D}">
      <dgm:prSet/>
      <dgm:spPr/>
      <dgm:t>
        <a:bodyPr/>
        <a:lstStyle/>
        <a:p>
          <a:endParaRPr lang="ru-RU"/>
        </a:p>
      </dgm:t>
    </dgm:pt>
    <dgm:pt modelId="{297EAEFE-07D6-40A3-816B-274F38422184}" type="sibTrans" cxnId="{89462C50-71FD-47F0-BBEF-33A3E806082D}">
      <dgm:prSet/>
      <dgm:spPr/>
      <dgm:t>
        <a:bodyPr/>
        <a:lstStyle/>
        <a:p>
          <a:endParaRPr lang="ru-RU"/>
        </a:p>
      </dgm:t>
    </dgm:pt>
    <dgm:pt modelId="{9487DAB3-B8D5-4E42-BBA3-EB839BB81B5A}">
      <dgm:prSet phldrT="[Текст]"/>
      <dgm:spPr/>
      <dgm:t>
        <a:bodyPr/>
        <a:lstStyle/>
        <a:p>
          <a:r>
            <a:rPr lang="ru-RU" dirty="0" smtClean="0"/>
            <a:t>Байт-код на промежуточном языке (</a:t>
          </a:r>
          <a:r>
            <a:rPr lang="en-US" dirty="0" smtClean="0"/>
            <a:t>IL</a:t>
          </a:r>
          <a:r>
            <a:rPr lang="ru-RU" dirty="0" smtClean="0"/>
            <a:t>)</a:t>
          </a:r>
          <a:endParaRPr lang="ru-RU" dirty="0"/>
        </a:p>
      </dgm:t>
    </dgm:pt>
    <dgm:pt modelId="{0394929F-CB08-4283-8FC7-7F58700AA36A}" type="parTrans" cxnId="{5990E10E-D400-442A-9874-9AC7FD3996C1}">
      <dgm:prSet/>
      <dgm:spPr/>
      <dgm:t>
        <a:bodyPr/>
        <a:lstStyle/>
        <a:p>
          <a:endParaRPr lang="ru-RU"/>
        </a:p>
      </dgm:t>
    </dgm:pt>
    <dgm:pt modelId="{1663F387-91CA-4CCE-B133-B53A70F25498}" type="sibTrans" cxnId="{5990E10E-D400-442A-9874-9AC7FD3996C1}">
      <dgm:prSet/>
      <dgm:spPr/>
      <dgm:t>
        <a:bodyPr/>
        <a:lstStyle/>
        <a:p>
          <a:endParaRPr lang="ru-RU"/>
        </a:p>
      </dgm:t>
    </dgm:pt>
    <dgm:pt modelId="{23D4DD0E-2991-44A5-9214-F5A5E3AFA012}">
      <dgm:prSet phldrT="[Текст]"/>
      <dgm:spPr/>
      <dgm:t>
        <a:bodyPr/>
        <a:lstStyle/>
        <a:p>
          <a:r>
            <a:rPr lang="ru-RU" dirty="0" smtClean="0"/>
            <a:t>Машинный код</a:t>
          </a:r>
          <a:endParaRPr lang="ru-RU" dirty="0"/>
        </a:p>
      </dgm:t>
    </dgm:pt>
    <dgm:pt modelId="{80674764-2486-4374-8B12-9C5D2636A3F1}" type="parTrans" cxnId="{F3EBB327-4AC7-45B6-A814-3B2BF186CE3C}">
      <dgm:prSet/>
      <dgm:spPr/>
      <dgm:t>
        <a:bodyPr/>
        <a:lstStyle/>
        <a:p>
          <a:endParaRPr lang="ru-RU"/>
        </a:p>
      </dgm:t>
    </dgm:pt>
    <dgm:pt modelId="{02BCD23F-C98A-4AF9-8F17-A271494C52E8}" type="sibTrans" cxnId="{F3EBB327-4AC7-45B6-A814-3B2BF186CE3C}">
      <dgm:prSet/>
      <dgm:spPr/>
      <dgm:t>
        <a:bodyPr/>
        <a:lstStyle/>
        <a:p>
          <a:endParaRPr lang="ru-RU"/>
        </a:p>
      </dgm:t>
    </dgm:pt>
    <dgm:pt modelId="{146B636E-0E51-4485-981C-5044808C4B31}" type="pres">
      <dgm:prSet presAssocID="{3DC3F80B-18DE-4C1C-88E9-1F1A1C0C265D}" presName="Name0" presStyleCnt="0">
        <dgm:presLayoutVars>
          <dgm:dir/>
          <dgm:resizeHandles val="exact"/>
        </dgm:presLayoutVars>
      </dgm:prSet>
      <dgm:spPr/>
    </dgm:pt>
    <dgm:pt modelId="{7E73A2CB-7729-403B-B1BC-882FA403E5D3}" type="pres">
      <dgm:prSet presAssocID="{3822B92B-9888-4429-A1F6-376220D8A8BB}" presName="node" presStyleLbl="node1" presStyleIdx="0" presStyleCnt="3" custScaleX="100291" custLinFactNeighborX="-3529" custLinFactNeighborY="-56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B0452-92F0-419B-90BD-E6B57005249D}" type="pres">
      <dgm:prSet presAssocID="{297EAEFE-07D6-40A3-816B-274F38422184}" presName="sibTrans" presStyleLbl="sibTrans2D1" presStyleIdx="0" presStyleCnt="2"/>
      <dgm:spPr/>
    </dgm:pt>
    <dgm:pt modelId="{25542FD2-EB99-4E75-B8B8-18FF627C956F}" type="pres">
      <dgm:prSet presAssocID="{297EAEFE-07D6-40A3-816B-274F38422184}" presName="connectorText" presStyleLbl="sibTrans2D1" presStyleIdx="0" presStyleCnt="2"/>
      <dgm:spPr/>
    </dgm:pt>
    <dgm:pt modelId="{4464CDC2-A4A5-4213-A700-38483472A9F4}" type="pres">
      <dgm:prSet presAssocID="{9487DAB3-B8D5-4E42-BBA3-EB839BB81B5A}" presName="node" presStyleLbl="node1" presStyleIdx="1" presStyleCnt="3" custLinFactNeighborX="-364" custLinFactNeighborY="441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35217E-B951-4356-940A-A63908B859CC}" type="pres">
      <dgm:prSet presAssocID="{1663F387-91CA-4CCE-B133-B53A70F25498}" presName="sibTrans" presStyleLbl="sibTrans2D1" presStyleIdx="1" presStyleCnt="2"/>
      <dgm:spPr/>
    </dgm:pt>
    <dgm:pt modelId="{6A62D333-387E-4D3E-8FE2-19C5B658EC2F}" type="pres">
      <dgm:prSet presAssocID="{1663F387-91CA-4CCE-B133-B53A70F25498}" presName="connectorText" presStyleLbl="sibTrans2D1" presStyleIdx="1" presStyleCnt="2"/>
      <dgm:spPr/>
    </dgm:pt>
    <dgm:pt modelId="{EFDD6F03-A80C-4CCC-942B-32FBFAE65F0C}" type="pres">
      <dgm:prSet presAssocID="{23D4DD0E-2991-44A5-9214-F5A5E3AFA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1CC1D1B0-B91A-4CA8-AA91-6772C43C5DDC}" type="presOf" srcId="{1663F387-91CA-4CCE-B133-B53A70F25498}" destId="{6A62D333-387E-4D3E-8FE2-19C5B658EC2F}" srcOrd="1" destOrd="0" presId="urn:microsoft.com/office/officeart/2005/8/layout/process1"/>
    <dgm:cxn modelId="{CE1D5C5C-BE6E-4FA3-A0A2-562641158FBA}" type="presOf" srcId="{297EAEFE-07D6-40A3-816B-274F38422184}" destId="{25542FD2-EB99-4E75-B8B8-18FF627C956F}" srcOrd="1" destOrd="0" presId="urn:microsoft.com/office/officeart/2005/8/layout/process1"/>
    <dgm:cxn modelId="{F3EBB327-4AC7-45B6-A814-3B2BF186CE3C}" srcId="{3DC3F80B-18DE-4C1C-88E9-1F1A1C0C265D}" destId="{23D4DD0E-2991-44A5-9214-F5A5E3AFA012}" srcOrd="2" destOrd="0" parTransId="{80674764-2486-4374-8B12-9C5D2636A3F1}" sibTransId="{02BCD23F-C98A-4AF9-8F17-A271494C52E8}"/>
    <dgm:cxn modelId="{171D8B63-5126-42CF-8135-3C29B724893D}" type="presOf" srcId="{3822B92B-9888-4429-A1F6-376220D8A8BB}" destId="{7E73A2CB-7729-403B-B1BC-882FA403E5D3}" srcOrd="0" destOrd="0" presId="urn:microsoft.com/office/officeart/2005/8/layout/process1"/>
    <dgm:cxn modelId="{85E9E252-1952-48FD-BE45-465C3BD3D213}" type="presOf" srcId="{3DC3F80B-18DE-4C1C-88E9-1F1A1C0C265D}" destId="{146B636E-0E51-4485-981C-5044808C4B31}" srcOrd="0" destOrd="0" presId="urn:microsoft.com/office/officeart/2005/8/layout/process1"/>
    <dgm:cxn modelId="{25D337E2-603C-44F3-B622-E2C4ED74D980}" type="presOf" srcId="{9487DAB3-B8D5-4E42-BBA3-EB839BB81B5A}" destId="{4464CDC2-A4A5-4213-A700-38483472A9F4}" srcOrd="0" destOrd="0" presId="urn:microsoft.com/office/officeart/2005/8/layout/process1"/>
    <dgm:cxn modelId="{DCBB84B6-92A6-4074-8D76-2BDCD379C767}" type="presOf" srcId="{23D4DD0E-2991-44A5-9214-F5A5E3AFA012}" destId="{EFDD6F03-A80C-4CCC-942B-32FBFAE65F0C}" srcOrd="0" destOrd="0" presId="urn:microsoft.com/office/officeart/2005/8/layout/process1"/>
    <dgm:cxn modelId="{5990E10E-D400-442A-9874-9AC7FD3996C1}" srcId="{3DC3F80B-18DE-4C1C-88E9-1F1A1C0C265D}" destId="{9487DAB3-B8D5-4E42-BBA3-EB839BB81B5A}" srcOrd="1" destOrd="0" parTransId="{0394929F-CB08-4283-8FC7-7F58700AA36A}" sibTransId="{1663F387-91CA-4CCE-B133-B53A70F25498}"/>
    <dgm:cxn modelId="{D5D823D1-420C-41AD-A3A1-43D86FD78F2A}" type="presOf" srcId="{297EAEFE-07D6-40A3-816B-274F38422184}" destId="{CA5B0452-92F0-419B-90BD-E6B57005249D}" srcOrd="0" destOrd="0" presId="urn:microsoft.com/office/officeart/2005/8/layout/process1"/>
    <dgm:cxn modelId="{89462C50-71FD-47F0-BBEF-33A3E806082D}" srcId="{3DC3F80B-18DE-4C1C-88E9-1F1A1C0C265D}" destId="{3822B92B-9888-4429-A1F6-376220D8A8BB}" srcOrd="0" destOrd="0" parTransId="{EA4D73F1-0CA0-4899-B388-11F48EF686AA}" sibTransId="{297EAEFE-07D6-40A3-816B-274F38422184}"/>
    <dgm:cxn modelId="{2505B477-B22A-4C9D-8E87-F398872CAACA}" type="presOf" srcId="{1663F387-91CA-4CCE-B133-B53A70F25498}" destId="{7935217E-B951-4356-940A-A63908B859CC}" srcOrd="0" destOrd="0" presId="urn:microsoft.com/office/officeart/2005/8/layout/process1"/>
    <dgm:cxn modelId="{B80DACB8-96D1-4D99-85D8-62649FF41567}" type="presParOf" srcId="{146B636E-0E51-4485-981C-5044808C4B31}" destId="{7E73A2CB-7729-403B-B1BC-882FA403E5D3}" srcOrd="0" destOrd="0" presId="urn:microsoft.com/office/officeart/2005/8/layout/process1"/>
    <dgm:cxn modelId="{8B0CC69C-BB1F-47DA-ACE7-5747AF1B80FC}" type="presParOf" srcId="{146B636E-0E51-4485-981C-5044808C4B31}" destId="{CA5B0452-92F0-419B-90BD-E6B57005249D}" srcOrd="1" destOrd="0" presId="urn:microsoft.com/office/officeart/2005/8/layout/process1"/>
    <dgm:cxn modelId="{2AA576A4-F398-4F9B-8B93-4943AA0452F3}" type="presParOf" srcId="{CA5B0452-92F0-419B-90BD-E6B57005249D}" destId="{25542FD2-EB99-4E75-B8B8-18FF627C956F}" srcOrd="0" destOrd="0" presId="urn:microsoft.com/office/officeart/2005/8/layout/process1"/>
    <dgm:cxn modelId="{85FD8FC6-ADF2-47D2-B77F-647254258106}" type="presParOf" srcId="{146B636E-0E51-4485-981C-5044808C4B31}" destId="{4464CDC2-A4A5-4213-A700-38483472A9F4}" srcOrd="2" destOrd="0" presId="urn:microsoft.com/office/officeart/2005/8/layout/process1"/>
    <dgm:cxn modelId="{942C238A-8532-4AAE-B001-69B23C63C6A6}" type="presParOf" srcId="{146B636E-0E51-4485-981C-5044808C4B31}" destId="{7935217E-B951-4356-940A-A63908B859CC}" srcOrd="3" destOrd="0" presId="urn:microsoft.com/office/officeart/2005/8/layout/process1"/>
    <dgm:cxn modelId="{321664C3-EDD6-4B8C-AECE-5F0B3BF8B213}" type="presParOf" srcId="{7935217E-B951-4356-940A-A63908B859CC}" destId="{6A62D333-387E-4D3E-8FE2-19C5B658EC2F}" srcOrd="0" destOrd="0" presId="urn:microsoft.com/office/officeart/2005/8/layout/process1"/>
    <dgm:cxn modelId="{B3CB550E-D1A7-4646-B543-87E776C25352}" type="presParOf" srcId="{146B636E-0E51-4485-981C-5044808C4B31}" destId="{EFDD6F03-A80C-4CCC-942B-32FBFAE65F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7E879-887E-4FE7-8D06-5C752A7F1041}">
      <dsp:nvSpPr>
        <dsp:cNvPr id="0" name=""/>
        <dsp:cNvSpPr/>
      </dsp:nvSpPr>
      <dsp:spPr>
        <a:xfrm>
          <a:off x="1356796" y="379513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Пользовательский интерфейс</a:t>
          </a:r>
          <a:endParaRPr lang="ru-RU" sz="2500" kern="1200" dirty="0"/>
        </a:p>
      </dsp:txBody>
      <dsp:txXfrm>
        <a:off x="1356796" y="379513"/>
        <a:ext cx="3689333" cy="1152916"/>
      </dsp:txXfrm>
    </dsp:sp>
    <dsp:sp modelId="{BF9DD342-321A-42B7-97F4-07C12DD7D105}">
      <dsp:nvSpPr>
        <dsp:cNvPr id="0" name=""/>
        <dsp:cNvSpPr/>
      </dsp:nvSpPr>
      <dsp:spPr>
        <a:xfrm>
          <a:off x="531407" y="212981"/>
          <a:ext cx="1392364" cy="1210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765F1D6-D230-4AD8-A600-65ECA77D1715}">
      <dsp:nvSpPr>
        <dsp:cNvPr id="0" name=""/>
        <dsp:cNvSpPr/>
      </dsp:nvSpPr>
      <dsp:spPr>
        <a:xfrm>
          <a:off x="1356796" y="1830907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Обработка бизнес логики</a:t>
          </a:r>
          <a:endParaRPr lang="ru-RU" sz="2500" kern="1200" dirty="0"/>
        </a:p>
      </dsp:txBody>
      <dsp:txXfrm>
        <a:off x="1356796" y="1830907"/>
        <a:ext cx="3689333" cy="1152916"/>
      </dsp:txXfrm>
    </dsp:sp>
    <dsp:sp modelId="{5986509A-821B-40B1-9507-46EFF6A88DB4}">
      <dsp:nvSpPr>
        <dsp:cNvPr id="0" name=""/>
        <dsp:cNvSpPr/>
      </dsp:nvSpPr>
      <dsp:spPr>
        <a:xfrm>
          <a:off x="531407" y="1664375"/>
          <a:ext cx="1392364" cy="121056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8" t="6879" r="-418" b="6879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528B0BB-2201-4212-B0A9-710E9A21D0E5}">
      <dsp:nvSpPr>
        <dsp:cNvPr id="0" name=""/>
        <dsp:cNvSpPr/>
      </dsp:nvSpPr>
      <dsp:spPr>
        <a:xfrm>
          <a:off x="1356785" y="3282301"/>
          <a:ext cx="3689333" cy="115291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909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Система управления базой данных</a:t>
          </a:r>
          <a:endParaRPr lang="ru-RU" sz="2500" kern="1200" dirty="0"/>
        </a:p>
      </dsp:txBody>
      <dsp:txXfrm>
        <a:off x="1356785" y="3282301"/>
        <a:ext cx="3689333" cy="1152916"/>
      </dsp:txXfrm>
    </dsp:sp>
    <dsp:sp modelId="{3EFACBB0-7C95-4C04-B02B-B8C7F9142F7B}">
      <dsp:nvSpPr>
        <dsp:cNvPr id="0" name=""/>
        <dsp:cNvSpPr/>
      </dsp:nvSpPr>
      <dsp:spPr>
        <a:xfrm>
          <a:off x="542191" y="3115769"/>
          <a:ext cx="1349228" cy="121056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39" r="639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0" y="208915"/>
          <a:ext cx="3635164" cy="5969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Framework</a:t>
          </a:r>
          <a:endParaRPr lang="ru-RU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83" y="226398"/>
        <a:ext cx="3600198" cy="561934"/>
      </dsp:txXfrm>
    </dsp:sp>
    <dsp:sp modelId="{4AD5C677-7F87-4A5E-9196-FF7281411B7B}">
      <dsp:nvSpPr>
        <dsp:cNvPr id="0" name=""/>
        <dsp:cNvSpPr/>
      </dsp:nvSpPr>
      <dsp:spPr>
        <a:xfrm>
          <a:off x="0" y="913257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632714" y="913257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Только для </a:t>
          </a:r>
          <a:r>
            <a:rPr lang="en-US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942401"/>
        <a:ext cx="2944162" cy="538612"/>
      </dsp:txXfrm>
    </dsp:sp>
    <dsp:sp modelId="{8B9CBE77-FEDB-4CC2-9F0F-EDD3159A90A0}">
      <dsp:nvSpPr>
        <dsp:cNvPr id="0" name=""/>
        <dsp:cNvSpPr/>
      </dsp:nvSpPr>
      <dsp:spPr>
        <a:xfrm>
          <a:off x="0" y="1581785"/>
          <a:ext cx="596900" cy="596900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632714" y="1581785"/>
          <a:ext cx="3002450" cy="596900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Монолитная платформа</a:t>
          </a:r>
          <a:endParaRPr lang="ru-RU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1858" y="1610929"/>
        <a:ext cx="2944162" cy="538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FC1A0-60BD-4DCA-99FE-F4651DE9D871}">
      <dsp:nvSpPr>
        <dsp:cNvPr id="0" name=""/>
        <dsp:cNvSpPr/>
      </dsp:nvSpPr>
      <dsp:spPr>
        <a:xfrm>
          <a:off x="173948" y="897"/>
          <a:ext cx="3287268" cy="5397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.Net Core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9757" y="16706"/>
        <a:ext cx="3255650" cy="508157"/>
      </dsp:txXfrm>
    </dsp:sp>
    <dsp:sp modelId="{4AD5C677-7F87-4A5E-9196-FF7281411B7B}">
      <dsp:nvSpPr>
        <dsp:cNvPr id="0" name=""/>
        <dsp:cNvSpPr/>
      </dsp:nvSpPr>
      <dsp:spPr>
        <a:xfrm>
          <a:off x="173948" y="637832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8BF41-E99C-40FA-BA8B-C1E3DEFD5392}">
      <dsp:nvSpPr>
        <dsp:cNvPr id="0" name=""/>
        <dsp:cNvSpPr/>
      </dsp:nvSpPr>
      <dsp:spPr>
        <a:xfrm>
          <a:off x="746109" y="637832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Windows, Linux, MacOS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664186"/>
        <a:ext cx="2662398" cy="487067"/>
      </dsp:txXfrm>
    </dsp:sp>
    <dsp:sp modelId="{8B9CBE77-FEDB-4CC2-9F0F-EDD3159A90A0}">
      <dsp:nvSpPr>
        <dsp:cNvPr id="0" name=""/>
        <dsp:cNvSpPr/>
      </dsp:nvSpPr>
      <dsp:spPr>
        <a:xfrm>
          <a:off x="173948" y="1242380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F5A2-A34C-438B-9A6E-16939458E476}">
      <dsp:nvSpPr>
        <dsp:cNvPr id="0" name=""/>
        <dsp:cNvSpPr/>
      </dsp:nvSpPr>
      <dsp:spPr>
        <a:xfrm>
          <a:off x="746109" y="1242380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Модульная платформа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268734"/>
        <a:ext cx="2662398" cy="487067"/>
      </dsp:txXfrm>
    </dsp:sp>
    <dsp:sp modelId="{2EA7CDBD-F981-4C76-B420-52E9C97A0C31}">
      <dsp:nvSpPr>
        <dsp:cNvPr id="0" name=""/>
        <dsp:cNvSpPr/>
      </dsp:nvSpPr>
      <dsp:spPr>
        <a:xfrm>
          <a:off x="173948" y="1846928"/>
          <a:ext cx="539775" cy="539775"/>
        </a:xfrm>
        <a:prstGeom prst="roundRect">
          <a:avLst>
            <a:gd name="adj" fmla="val 1667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39A28-3EB1-427B-B77A-AD6D26AD990D}">
      <dsp:nvSpPr>
        <dsp:cNvPr id="0" name=""/>
        <dsp:cNvSpPr/>
      </dsp:nvSpPr>
      <dsp:spPr>
        <a:xfrm>
          <a:off x="746109" y="1846928"/>
          <a:ext cx="2715106" cy="53977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Открытый исходный код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2463" y="1873282"/>
        <a:ext cx="2662398" cy="4870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3A2CB-7729-403B-B1BC-882FA403E5D3}">
      <dsp:nvSpPr>
        <dsp:cNvPr id="0" name=""/>
        <dsp:cNvSpPr/>
      </dsp:nvSpPr>
      <dsp:spPr>
        <a:xfrm>
          <a:off x="0" y="0"/>
          <a:ext cx="2706864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Исходный код программы</a:t>
          </a:r>
          <a:endParaRPr lang="ru-RU" sz="2100" kern="1200" dirty="0"/>
        </a:p>
      </dsp:txBody>
      <dsp:txXfrm>
        <a:off x="32795" y="32795"/>
        <a:ext cx="2641274" cy="1054115"/>
      </dsp:txXfrm>
    </dsp:sp>
    <dsp:sp modelId="{CA5B0452-92F0-419B-90BD-E6B57005249D}">
      <dsp:nvSpPr>
        <dsp:cNvPr id="0" name=""/>
        <dsp:cNvSpPr/>
      </dsp:nvSpPr>
      <dsp:spPr>
        <a:xfrm>
          <a:off x="2977058" y="225175"/>
          <a:ext cx="57281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977058" y="359046"/>
        <a:ext cx="400968" cy="401612"/>
      </dsp:txXfrm>
    </dsp:sp>
    <dsp:sp modelId="{4464CDC2-A4A5-4213-A700-38483472A9F4}">
      <dsp:nvSpPr>
        <dsp:cNvPr id="0" name=""/>
        <dsp:cNvSpPr/>
      </dsp:nvSpPr>
      <dsp:spPr>
        <a:xfrm>
          <a:off x="3787642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Байт-код на промежуточном языке (</a:t>
          </a:r>
          <a:r>
            <a:rPr lang="en-US" sz="2100" kern="1200" dirty="0" smtClean="0"/>
            <a:t>IL</a:t>
          </a:r>
          <a:r>
            <a:rPr lang="ru-RU" sz="2100" kern="1200" dirty="0" smtClean="0"/>
            <a:t>)</a:t>
          </a:r>
          <a:endParaRPr lang="ru-RU" sz="2100" kern="1200" dirty="0"/>
        </a:p>
      </dsp:txBody>
      <dsp:txXfrm>
        <a:off x="3820437" y="32795"/>
        <a:ext cx="2633420" cy="1054115"/>
      </dsp:txXfrm>
    </dsp:sp>
    <dsp:sp modelId="{7935217E-B951-4356-940A-A63908B859CC}">
      <dsp:nvSpPr>
        <dsp:cNvPr id="0" name=""/>
        <dsp:cNvSpPr/>
      </dsp:nvSpPr>
      <dsp:spPr>
        <a:xfrm>
          <a:off x="6757536" y="225175"/>
          <a:ext cx="574272" cy="6693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6757536" y="359046"/>
        <a:ext cx="401990" cy="401612"/>
      </dsp:txXfrm>
    </dsp:sp>
    <dsp:sp modelId="{EFDD6F03-A80C-4CCC-942B-32FBFAE65F0C}">
      <dsp:nvSpPr>
        <dsp:cNvPr id="0" name=""/>
        <dsp:cNvSpPr/>
      </dsp:nvSpPr>
      <dsp:spPr>
        <a:xfrm>
          <a:off x="7570186" y="0"/>
          <a:ext cx="2699010" cy="1119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Машинный код</a:t>
          </a:r>
          <a:endParaRPr lang="ru-RU" sz="2100" kern="1200" dirty="0"/>
        </a:p>
      </dsp:txBody>
      <dsp:txXfrm>
        <a:off x="7602981" y="32795"/>
        <a:ext cx="2633420" cy="1054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97522" cy="2387600"/>
          </a:xfrm>
        </p:spPr>
        <p:txBody>
          <a:bodyPr/>
          <a:lstStyle/>
          <a:p>
            <a:r>
              <a:rPr lang="ru-RU" dirty="0" smtClean="0"/>
              <a:t>Вводный курс по </a:t>
            </a:r>
            <a:r>
              <a:rPr lang="en-US" dirty="0" err="1" smtClean="0"/>
              <a:t>.net</a:t>
            </a:r>
            <a:r>
              <a:rPr lang="en-US" dirty="0" smtClean="0"/>
              <a:t> 5 </a:t>
            </a:r>
            <a:r>
              <a:rPr lang="ru-RU" dirty="0" smtClean="0"/>
              <a:t>и с</a:t>
            </a:r>
            <a:r>
              <a:rPr lang="en-US" dirty="0" smtClean="0"/>
              <a:t>#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4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Пример машинного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4" y="2024901"/>
            <a:ext cx="3296306" cy="1857074"/>
          </a:xfrm>
        </p:spPr>
      </p:pic>
      <p:pic>
        <p:nvPicPr>
          <p:cNvPr id="5" name="Рисунок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1688" b="28134"/>
          <a:stretch/>
        </p:blipFill>
        <p:spPr>
          <a:xfrm>
            <a:off x="4646231" y="2024901"/>
            <a:ext cx="5796000" cy="3942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3574" y="1335505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Бинарный код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6231" y="1335505"/>
            <a:ext cx="57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Шестнадцатеричный </a:t>
            </a:r>
            <a:r>
              <a:rPr lang="en-US" sz="2400" dirty="0" smtClean="0"/>
              <a:t>(HEX) </a:t>
            </a:r>
            <a:r>
              <a:rPr lang="ru-RU" sz="2400" dirty="0" smtClean="0"/>
              <a:t>код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79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445" y="0"/>
            <a:ext cx="9905998" cy="1478570"/>
          </a:xfrm>
        </p:spPr>
        <p:txBody>
          <a:bodyPr/>
          <a:lstStyle/>
          <a:p>
            <a:r>
              <a:rPr lang="ru-RU" dirty="0" smtClean="0"/>
              <a:t>Языки программирования и компиляторы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22" y="2327897"/>
            <a:ext cx="3296306" cy="1857074"/>
          </a:xfrm>
        </p:spPr>
      </p:pic>
      <p:sp>
        <p:nvSpPr>
          <p:cNvPr id="5" name="TextBox 4"/>
          <p:cNvSpPr txBox="1"/>
          <p:nvPr/>
        </p:nvSpPr>
        <p:spPr>
          <a:xfrm>
            <a:off x="8162522" y="1672389"/>
            <a:ext cx="329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Машинный код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6849" r="54894" b="52146"/>
          <a:stretch/>
        </p:blipFill>
        <p:spPr>
          <a:xfrm>
            <a:off x="709864" y="2327897"/>
            <a:ext cx="4114798" cy="410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9864" y="1478570"/>
            <a:ext cx="4258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Исходный код программы на </a:t>
            </a:r>
            <a:r>
              <a:rPr lang="en-US" sz="2400" dirty="0" smtClean="0"/>
              <a:t>BASIC</a:t>
            </a:r>
            <a:endParaRPr lang="ru-RU" sz="2400" dirty="0"/>
          </a:p>
        </p:txBody>
      </p:sp>
      <p:cxnSp>
        <p:nvCxnSpPr>
          <p:cNvPr id="13" name="Скругленная соединительная линия 12"/>
          <p:cNvCxnSpPr>
            <a:stCxn id="6" idx="3"/>
            <a:endCxn id="4" idx="1"/>
          </p:cNvCxnSpPr>
          <p:nvPr/>
        </p:nvCxnSpPr>
        <p:spPr>
          <a:xfrm flipV="1">
            <a:off x="4824662" y="3256434"/>
            <a:ext cx="3337860" cy="112483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3325" y="2794769"/>
            <a:ext cx="28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Компиляция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33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347" y="449185"/>
            <a:ext cx="9905998" cy="716987"/>
          </a:xfrm>
        </p:spPr>
        <p:txBody>
          <a:bodyPr/>
          <a:lstStyle/>
          <a:p>
            <a:pPr algn="ctr"/>
            <a:r>
              <a:rPr lang="ru-RU" dirty="0" smtClean="0"/>
              <a:t>Современные программы</a:t>
            </a:r>
            <a:endParaRPr lang="ru-RU" dirty="0"/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746728453"/>
              </p:ext>
            </p:extLst>
          </p:nvPr>
        </p:nvGraphicFramePr>
        <p:xfrm>
          <a:off x="592667" y="1490133"/>
          <a:ext cx="51985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00798" y="14901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Протоколы передачи данных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00797" y="2781521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Драйверы устройств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400796" y="4019882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Универсальные компоненты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00800" y="14901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Протоколы передачи данных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400795" y="5223933"/>
            <a:ext cx="5266267" cy="9144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Всякое разное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236" y="197017"/>
            <a:ext cx="9905998" cy="702282"/>
          </a:xfrm>
        </p:spPr>
        <p:txBody>
          <a:bodyPr/>
          <a:lstStyle/>
          <a:p>
            <a:pPr algn="ctr"/>
            <a:r>
              <a:rPr lang="ru-RU" dirty="0" smtClean="0"/>
              <a:t>История развития платформы </a:t>
            </a:r>
            <a:r>
              <a:rPr lang="en-US" dirty="0" smtClean="0"/>
              <a:t>.NET</a:t>
            </a:r>
            <a:endParaRPr lang="ru-RU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4171098763"/>
              </p:ext>
            </p:extLst>
          </p:nvPr>
        </p:nvGraphicFramePr>
        <p:xfrm>
          <a:off x="898735" y="1358899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Скругленный прямоугольник 12"/>
          <p:cNvSpPr/>
          <p:nvPr/>
        </p:nvSpPr>
        <p:spPr>
          <a:xfrm>
            <a:off x="5016500" y="1562100"/>
            <a:ext cx="2451100" cy="622300"/>
          </a:xfrm>
          <a:prstGeom prst="roundRect">
            <a:avLst/>
          </a:prstGeom>
          <a:solidFill>
            <a:schemeClr val="bg2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</a:t>
            </a:r>
            <a:endParaRPr lang="ru-RU" dirty="0"/>
          </a:p>
        </p:txBody>
      </p:sp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351273049"/>
              </p:ext>
            </p:extLst>
          </p:nvPr>
        </p:nvGraphicFramePr>
        <p:xfrm>
          <a:off x="7950200" y="1562100"/>
          <a:ext cx="3635165" cy="238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Скругленный прямоугольник 17"/>
          <p:cNvSpPr/>
          <p:nvPr/>
        </p:nvSpPr>
        <p:spPr>
          <a:xfrm>
            <a:off x="898735" y="4612502"/>
            <a:ext cx="10686630" cy="167640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 5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69900"/>
            <a:ext cx="9905998" cy="787400"/>
          </a:xfrm>
        </p:spPr>
        <p:txBody>
          <a:bodyPr/>
          <a:lstStyle/>
          <a:p>
            <a:pPr algn="ctr"/>
            <a:r>
              <a:rPr lang="ru-RU" dirty="0" smtClean="0"/>
              <a:t>Платформа </a:t>
            </a:r>
            <a:r>
              <a:rPr lang="en-US" dirty="0" smtClean="0"/>
              <a:t>.net 5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6" t="4739" r="27933" b="4419"/>
          <a:stretch/>
        </p:blipFill>
        <p:spPr>
          <a:xfrm>
            <a:off x="1141413" y="1346200"/>
            <a:ext cx="9817101" cy="5147232"/>
          </a:xfrm>
        </p:spPr>
      </p:pic>
    </p:spTree>
    <p:extLst>
      <p:ext uri="{BB962C8B-B14F-4D97-AF65-F5344CB8AC3E}">
        <p14:creationId xmlns:p14="http://schemas.microsoft.com/office/powerpoint/2010/main" val="298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0613" y="262918"/>
            <a:ext cx="9905998" cy="6641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Компиляция в </a:t>
            </a:r>
            <a:r>
              <a:rPr lang="en-US" dirty="0" smtClean="0"/>
              <a:t>.net</a:t>
            </a:r>
            <a:r>
              <a:rPr lang="ru-RU" dirty="0" smtClean="0"/>
              <a:t> 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Общеязыковая среда выполнения (</a:t>
            </a:r>
            <a:r>
              <a:rPr lang="en-US" dirty="0" smtClean="0"/>
              <a:t>CLR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2944614"/>
              </p:ext>
            </p:extLst>
          </p:nvPr>
        </p:nvGraphicFramePr>
        <p:xfrm>
          <a:off x="722311" y="2093812"/>
          <a:ext cx="10274300" cy="1119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60160" y="3398670"/>
            <a:ext cx="88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VB .Net</a:t>
            </a:r>
          </a:p>
          <a:p>
            <a:r>
              <a:rPr lang="en-US" dirty="0" smtClean="0"/>
              <a:t>F#</a:t>
            </a:r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06900" y="3771900"/>
            <a:ext cx="6438900" cy="2946400"/>
          </a:xfrm>
          <a:prstGeom prst="roundRect">
            <a:avLst/>
          </a:prstGeom>
          <a:noFill/>
          <a:ln>
            <a:solidFill>
              <a:schemeClr val="bg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.line 8,8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9,9 : 4,25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IL_0006: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IL_0007:  call       void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WriteLine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(int32)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IL_000c: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10,10 : 3,4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IL_000d: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25,28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IL_000e: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IL_000f:  ldc.i4.1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IL_0010:  add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IL_0011:  stloc.0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.line 7,7 : 18,23 ''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IL_0012:  ldloc.0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IL_0013:  ldc.i4.s   11</a:t>
            </a: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IL_0015: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/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IL_0017:  stloc.1</a:t>
            </a:r>
          </a:p>
          <a:p>
            <a:pPr marL="360000" algn="ctr"/>
            <a:endParaRPr lang="ru-RU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13600" y="3848316"/>
            <a:ext cx="2946400" cy="457200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Пример </a:t>
            </a:r>
            <a:r>
              <a:rPr lang="en-US" dirty="0" smtClean="0"/>
              <a:t>IL-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5048" y="1628547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Сборка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77049" y="1487160"/>
            <a:ext cx="170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Just-In-Time (JIT) </a:t>
            </a:r>
            <a:r>
              <a:rPr lang="ru-RU" dirty="0" smtClean="0"/>
              <a:t>компилятор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8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505</TotalTime>
  <Words>216</Words>
  <Application>Microsoft Office PowerPoint</Application>
  <PresentationFormat>Широкоэкранный</PresentationFormat>
  <Paragraphs>57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Consolas</vt:lpstr>
      <vt:lpstr>Times New Roman</vt:lpstr>
      <vt:lpstr>Trebuchet MS</vt:lpstr>
      <vt:lpstr>Tw Cen MT</vt:lpstr>
      <vt:lpstr>Контур</vt:lpstr>
      <vt:lpstr>Вводный курс по .net 5 и с# 9</vt:lpstr>
      <vt:lpstr>Пример машинного кода</vt:lpstr>
      <vt:lpstr>Языки программирования и компиляторы</vt:lpstr>
      <vt:lpstr>Современные программы</vt:lpstr>
      <vt:lpstr>История развития платформы .NET</vt:lpstr>
      <vt:lpstr>Платформа .net 5</vt:lpstr>
      <vt:lpstr>Компиляция в .net и  Общеязыковая среда выполнения (CLR)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Вводный курс по .net 5 и с# 9</dc:title>
  <dc:creator>Константин Иванович Праслов</dc:creator>
  <cp:lastModifiedBy>Константин Иванович Праслов</cp:lastModifiedBy>
  <cp:revision>29</cp:revision>
  <dcterms:created xsi:type="dcterms:W3CDTF">2021-06-07T10:04:43Z</dcterms:created>
  <dcterms:modified xsi:type="dcterms:W3CDTF">2021-06-08T13:43:14Z</dcterms:modified>
</cp:coreProperties>
</file>