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7" r:id="rId11"/>
    <p:sldId id="266" r:id="rId12"/>
    <p:sldId id="265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104" d="100"/>
          <a:sy n="104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663815E-C5C3-5DFA-B36C-107C3F8054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9A249917-5044-08A4-F155-610DB744D9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705CD58-47BA-652B-DD49-0B0546D18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BD91-1E16-41B9-8E39-17CA9404FEBF}" type="datetimeFigureOut">
              <a:rPr lang="he-IL" smtClean="0"/>
              <a:t>ט"ו/אדר א/תשפ"ד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DC94634-2151-D8BE-99E2-4D8F70984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492850B-27DA-FB44-2B55-0F088AC7B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EB80-C8CC-4D39-9CC1-C644AA3E6D0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79843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314A4A3-6F49-FE74-42B0-2223711F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0943D19-2012-5B9D-05F1-1B46BE0E2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A0F1A9B-255A-0653-989F-4FFB19F12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BD91-1E16-41B9-8E39-17CA9404FEBF}" type="datetimeFigureOut">
              <a:rPr lang="he-IL" smtClean="0"/>
              <a:t>ט"ו/אדר א/תשפ"ד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695426E-2BF3-3F1B-3661-BE6DCCB13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190ED51-DF28-C03F-B1F8-F1AC2BCC5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EB80-C8CC-4D39-9CC1-C644AA3E6D0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07148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0CAB3403-6004-7FB6-F666-CAE79989E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256D2E2D-C0D8-A0D3-F40A-932831E55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89526AE-7848-84E1-827E-F0C1D4B46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BD91-1E16-41B9-8E39-17CA9404FEBF}" type="datetimeFigureOut">
              <a:rPr lang="he-IL" smtClean="0"/>
              <a:t>ט"ו/אדר א/תשפ"ד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D7AC787-F6D6-090E-740C-6927191AF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0486D9D-B011-DC60-AD4C-2B33D0BA5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EB80-C8CC-4D39-9CC1-C644AA3E6D0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81793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01CF1D6-5795-CA84-A427-EF0B5581B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A1DF524-8CC8-9ECB-796C-BABDD96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BABE9CE-13DD-A759-02F8-E36140446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BD91-1E16-41B9-8E39-17CA9404FEBF}" type="datetimeFigureOut">
              <a:rPr lang="he-IL" smtClean="0"/>
              <a:t>ט"ו/אדר א/תשפ"ד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21627FF-4F20-4EFA-DC21-26E1BF56B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CB7B722-3CA6-BD62-3386-CFCB264E3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EB80-C8CC-4D39-9CC1-C644AA3E6D0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85765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0CAC95A-9C4F-1BFE-A25B-D3BF8E1B5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892A148-5AE7-4C4A-C47F-DDBF8CC3A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A0AFFDD-CEB6-3E05-50B8-7B56C0953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BD91-1E16-41B9-8E39-17CA9404FEBF}" type="datetimeFigureOut">
              <a:rPr lang="he-IL" smtClean="0"/>
              <a:t>ט"ו/אדר א/תשפ"ד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1F1C40B-4949-E5C9-BB4A-FC5A930E4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C018DCB-7987-12C6-61ED-2A33D2427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EB80-C8CC-4D39-9CC1-C644AA3E6D0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27862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E11AC3C-4B61-53AE-4F1A-E57A236E1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31E5C8F-8BAA-E624-A326-DEACAF9881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2A9941C-154C-870E-ED11-6FE16B984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5F4FF78-CF38-25FD-C96A-9B94A2269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BD91-1E16-41B9-8E39-17CA9404FEBF}" type="datetimeFigureOut">
              <a:rPr lang="he-IL" smtClean="0"/>
              <a:t>ט"ו/אדר א/תשפ"ד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7E67205-FA43-895F-C053-E8D1E5B3C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32E5BD2-42C2-0BF2-434F-2B71877BB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EB80-C8CC-4D39-9CC1-C644AA3E6D0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5885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05123B6-E2BF-1850-C726-C8E2945E3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BC2F37D-2508-6BC5-8899-2E9988CC1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FC37096E-B132-D5D4-4F5A-EC146D619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3CD0C5BC-EE19-7455-995A-844D592125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91D97049-5AB7-FD66-7932-EC487A98DC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0E57C538-FEB4-4FA1-7705-8F7220A5E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BD91-1E16-41B9-8E39-17CA9404FEBF}" type="datetimeFigureOut">
              <a:rPr lang="he-IL" smtClean="0"/>
              <a:t>ט"ו/אדר א/תשפ"ד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BA24E627-B2D4-820F-C4EC-B22946813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92DC433D-C672-4F1F-FE8A-3C55D9D62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EB80-C8CC-4D39-9CC1-C644AA3E6D0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79535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BEE4AB-EEBA-AA32-0469-6DA41E54D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AE30E27C-45EC-4A89-6182-264FF5123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BD91-1E16-41B9-8E39-17CA9404FEBF}" type="datetimeFigureOut">
              <a:rPr lang="he-IL" smtClean="0"/>
              <a:t>ט"ו/אדר א/תשפ"ד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5DC99221-9B99-1C2B-F4FE-103E40F68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BF1FB5CA-E6CC-C3F1-71AE-5BACCA87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EB80-C8CC-4D39-9CC1-C644AA3E6D0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81136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83FEF87C-7007-5EF7-F4D6-C22E853F6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BD91-1E16-41B9-8E39-17CA9404FEBF}" type="datetimeFigureOut">
              <a:rPr lang="he-IL" smtClean="0"/>
              <a:t>ט"ו/אדר א/תשפ"ד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F7EC094B-6434-4E5C-6FCB-8CA43CB11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C7A88656-B7B0-7758-24F5-F6687B84B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EB80-C8CC-4D39-9CC1-C644AA3E6D0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53750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C569680-22B3-4A4A-251E-C2DB3BACA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372BFBB-36A9-594A-9B41-344480B92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C81A425D-3C7C-5446-787D-9EFB21045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B166C06-B52F-47A0-E750-A89D0D2CB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BD91-1E16-41B9-8E39-17CA9404FEBF}" type="datetimeFigureOut">
              <a:rPr lang="he-IL" smtClean="0"/>
              <a:t>ט"ו/אדר א/תשפ"ד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CCB08A7-A8C0-0320-BDD6-6561EA608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3D649AE-470A-FE90-7985-CF768EFFB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EB80-C8CC-4D39-9CC1-C644AA3E6D0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0198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3870555-1BEF-2B78-9469-790EB3971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78E8BA43-29D0-CD4D-EE0A-4D2F64F0CD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1B1CA9EC-6316-EFB9-C099-E010E59AC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52BEA75-9567-1209-C8C8-919C0E274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BD91-1E16-41B9-8E39-17CA9404FEBF}" type="datetimeFigureOut">
              <a:rPr lang="he-IL" smtClean="0"/>
              <a:t>ט"ו/אדר א/תשפ"ד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374C479-5B4D-1CBA-17DB-D10FD3757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02A9AA0-A6BB-A4F9-FA41-1A1006518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EB80-C8CC-4D39-9CC1-C644AA3E6D0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126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495B5DE9-A309-7FC4-6F12-9B410A3C0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7CD0448-9CB8-44B0-FA4E-1857DAD86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C4401DD-620A-5E72-9D94-89A5A6B9C6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D2BD91-1E16-41B9-8E39-17CA9404FEBF}" type="datetimeFigureOut">
              <a:rPr lang="he-IL" smtClean="0"/>
              <a:t>ט"ו/אדר א/תשפ"ד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7AF645F-8051-93AB-55F3-9899F683C2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72ED272-C9F3-E126-D1B9-44C09E2E66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5DEB80-C8CC-4D39-9CC1-C644AA3E6D0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1578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97F6A6-E860-B286-54E6-16C059E1CC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AD34FAAA-92E9-76D3-A648-0FC565116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091" y="1962394"/>
            <a:ext cx="8268854" cy="1981477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BB885A37-8EDA-1AF8-16BC-102DD1B15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775" y="0"/>
            <a:ext cx="8202170" cy="762106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21FF2640-E7D9-5C2F-6ED1-3DBF154759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1056" y="835017"/>
            <a:ext cx="7725853" cy="981212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910B2398-8747-963C-9BC9-08A74BA41D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0320" y="4007256"/>
            <a:ext cx="6906589" cy="2457793"/>
          </a:xfrm>
          <a:prstGeom prst="rect">
            <a:avLst/>
          </a:prstGeom>
        </p:spPr>
      </p:pic>
      <p:sp>
        <p:nvSpPr>
          <p:cNvPr id="14" name="כותרת 1">
            <a:extLst>
              <a:ext uri="{FF2B5EF4-FFF2-40B4-BE49-F238E27FC236}">
                <a16:creationId xmlns:a16="http://schemas.microsoft.com/office/drawing/2014/main" id="{4CFFA2EA-DB6D-5824-9B42-CEC459B80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167" y="147743"/>
            <a:ext cx="1895484" cy="614363"/>
          </a:xfrm>
        </p:spPr>
        <p:txBody>
          <a:bodyPr>
            <a:normAutofit fontScale="90000"/>
          </a:bodyPr>
          <a:lstStyle/>
          <a:p>
            <a:r>
              <a:rPr lang="he-IL" dirty="0"/>
              <a:t>מצגת 1</a:t>
            </a:r>
          </a:p>
        </p:txBody>
      </p:sp>
    </p:spTree>
    <p:extLst>
      <p:ext uri="{BB962C8B-B14F-4D97-AF65-F5344CB8AC3E}">
        <p14:creationId xmlns:p14="http://schemas.microsoft.com/office/powerpoint/2010/main" val="806009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3A2846-5B9A-2C6C-4B61-A5B0E81A1A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4F201B97-75A5-C497-D5D3-61392F2C5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122987" cy="1429964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32E4DF89-19DE-3DFA-B62C-ED8352059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24800"/>
            <a:ext cx="8478433" cy="1238423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DD3E6E12-9621-1818-825C-3260FB2954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547" y="3153746"/>
            <a:ext cx="7103891" cy="142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605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AF090E-908D-043F-0E1C-FA9A58BA48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E0A1181B-F6DE-7BB2-4C03-CC5C28B28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101" y="125963"/>
            <a:ext cx="5715798" cy="933580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E001FB6F-E7B3-36B0-D5C2-F98C26E52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2990" y="902525"/>
            <a:ext cx="4572638" cy="2686425"/>
          </a:xfrm>
          <a:prstGeom prst="rect">
            <a:avLst/>
          </a:prstGeo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73C4A337-1B46-51CC-1B28-7E2CC445F6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6574" y="3699998"/>
            <a:ext cx="5430008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454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C288C8-44DD-5F1E-6D98-7A0E0A636E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>
            <a:extLst>
              <a:ext uri="{FF2B5EF4-FFF2-40B4-BE49-F238E27FC236}">
                <a16:creationId xmlns:a16="http://schemas.microsoft.com/office/drawing/2014/main" id="{6EF75FC2-247D-B9A3-EBB0-5DDECA170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73" y="571151"/>
            <a:ext cx="6383964" cy="2344432"/>
          </a:xfrm>
          <a:prstGeom prst="rect">
            <a:avLst/>
          </a:prstGeom>
        </p:spPr>
      </p:pic>
      <p:pic>
        <p:nvPicPr>
          <p:cNvPr id="3" name="תמונה 2">
            <a:extLst>
              <a:ext uri="{FF2B5EF4-FFF2-40B4-BE49-F238E27FC236}">
                <a16:creationId xmlns:a16="http://schemas.microsoft.com/office/drawing/2014/main" id="{3C867AA7-02FC-1E09-9FBF-0A3CDA82F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048" y="69194"/>
            <a:ext cx="5744377" cy="3191320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F60763A4-A9DD-F8D7-831F-7AEC8305DD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4912" y="3591522"/>
            <a:ext cx="7118933" cy="252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922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C9865C-C2FC-DCA2-360B-948D397176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F967782B-4208-D1E9-C8C8-AC56A98EC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621" y="88664"/>
            <a:ext cx="7763958" cy="1305107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D6739B7C-8251-230D-EEEC-FB4D436AD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8729" y="4596337"/>
            <a:ext cx="5372850" cy="1800476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45B4EEE8-CABF-55F1-7A0E-D9D3D32F2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2362" y="1393771"/>
            <a:ext cx="4239217" cy="800212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8972038F-5EF4-C07A-FF89-9B9C0B8585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1481" y="2193983"/>
            <a:ext cx="6173061" cy="1476581"/>
          </a:xfrm>
          <a:prstGeom prst="rect">
            <a:avLst/>
          </a:prstGeo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CE04F30E-5312-36BE-7AD8-F09A790747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0702" y="3747634"/>
            <a:ext cx="3905795" cy="771633"/>
          </a:xfrm>
          <a:prstGeom prst="rect">
            <a:avLst/>
          </a:prstGeom>
        </p:spPr>
      </p:pic>
      <p:pic>
        <p:nvPicPr>
          <p:cNvPr id="15" name="תמונה 14">
            <a:extLst>
              <a:ext uri="{FF2B5EF4-FFF2-40B4-BE49-F238E27FC236}">
                <a16:creationId xmlns:a16="http://schemas.microsoft.com/office/drawing/2014/main" id="{70D531CE-F676-F696-335E-7CA00753BD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458" y="1588311"/>
            <a:ext cx="4525006" cy="781159"/>
          </a:xfrm>
          <a:prstGeom prst="rect">
            <a:avLst/>
          </a:prstGeom>
        </p:spPr>
      </p:pic>
      <p:pic>
        <p:nvPicPr>
          <p:cNvPr id="17" name="תמונה 16">
            <a:extLst>
              <a:ext uri="{FF2B5EF4-FFF2-40B4-BE49-F238E27FC236}">
                <a16:creationId xmlns:a16="http://schemas.microsoft.com/office/drawing/2014/main" id="{EAB3BE2F-6F5B-F857-F09C-4FAA1094C1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6165" y="2532369"/>
            <a:ext cx="4888581" cy="137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250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3D887D-BEFC-CD00-7B5A-98033F6695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6E1CF3BA-43FF-96F9-7655-6293AAB07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265" y="1403928"/>
            <a:ext cx="4987269" cy="1155903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5F30D807-DD03-5F7F-90D5-E6269B8CF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370" y="91355"/>
            <a:ext cx="9326277" cy="1190791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C7CB8A3D-F926-C61F-EDB2-7DD34A8FF8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4169" y="1282146"/>
            <a:ext cx="1943371" cy="590632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3C787605-A6DF-3B7E-2605-E922FDB55A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8641" y="1872778"/>
            <a:ext cx="3038899" cy="1838582"/>
          </a:xfrm>
          <a:prstGeom prst="rect">
            <a:avLst/>
          </a:prstGeo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12876938-6EA6-8B1F-C95B-4DC897FBC4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3156" y="3833243"/>
            <a:ext cx="7944959" cy="1962424"/>
          </a:xfrm>
          <a:prstGeom prst="rect">
            <a:avLst/>
          </a:prstGeom>
        </p:spPr>
      </p:pic>
      <p:pic>
        <p:nvPicPr>
          <p:cNvPr id="15" name="תמונה 14">
            <a:extLst>
              <a:ext uri="{FF2B5EF4-FFF2-40B4-BE49-F238E27FC236}">
                <a16:creationId xmlns:a16="http://schemas.microsoft.com/office/drawing/2014/main" id="{35833E29-52CB-AC70-61F2-F9F24D6860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27759" y="3190462"/>
            <a:ext cx="6803830" cy="104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854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E625C5FB-924E-027F-8648-1ACFDFFBD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090" y="364715"/>
            <a:ext cx="7738360" cy="586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040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C2B09E-CA7A-A84F-A3EB-FCC0B1E345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60EC87C9-73EB-02CA-71F9-F8EC53DE5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733" y="269166"/>
            <a:ext cx="11117226" cy="1886213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3D18B0CF-B213-F9E9-A500-55D2A99C8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636" y="1583799"/>
            <a:ext cx="3296110" cy="571580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40418291-20B6-FBE0-6F47-8FD497DF3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363" y="2359080"/>
            <a:ext cx="4973910" cy="1923654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2FB8DB5C-F329-12B9-F4D0-441CC3A0A9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6873" y="2359080"/>
            <a:ext cx="3420127" cy="1933115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139A9355-35E7-8C0B-832E-FD21B984C8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5204" y="2359080"/>
            <a:ext cx="3261777" cy="319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673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68C72D-DD74-2D95-DED0-9DE76FF6F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4D2E349-2DFD-2BA7-8499-6C38B7E7F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27709"/>
            <a:ext cx="1647825" cy="1325563"/>
          </a:xfrm>
        </p:spPr>
        <p:txBody>
          <a:bodyPr/>
          <a:lstStyle/>
          <a:p>
            <a:r>
              <a:rPr lang="he-IL" dirty="0"/>
              <a:t>מצגת 3</a:t>
            </a:r>
          </a:p>
        </p:txBody>
      </p:sp>
    </p:spTree>
    <p:extLst>
      <p:ext uri="{BB962C8B-B14F-4D97-AF65-F5344CB8AC3E}">
        <p14:creationId xmlns:p14="http://schemas.microsoft.com/office/powerpoint/2010/main" val="1269148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8DBE39-EDC4-54D3-DB4D-85A412CF69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1125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DD126826-7F7D-E0CD-4455-3D8646C97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306" y="0"/>
            <a:ext cx="6944694" cy="1209844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55C2852D-54E5-9A46-C3DC-778B1BED1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985" y="1314144"/>
            <a:ext cx="10498015" cy="4382112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878ACA0E-5617-338F-14CA-4612BC8BF6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0846" y="5357657"/>
            <a:ext cx="9182080" cy="139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993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>
            <a:extLst>
              <a:ext uri="{FF2B5EF4-FFF2-40B4-BE49-F238E27FC236}">
                <a16:creationId xmlns:a16="http://schemas.microsoft.com/office/drawing/2014/main" id="{710F760B-8C9E-014E-A8F3-12E1392B5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408" y="2266487"/>
            <a:ext cx="9440592" cy="924054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E79704B3-2C4A-0041-6B22-75E0653A1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565" y="0"/>
            <a:ext cx="9564435" cy="2343477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23C6C520-BC3D-7035-A357-8047621526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4239" y="3105406"/>
            <a:ext cx="5525271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667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A5D6CF-7B1C-C4E8-D439-FA1D14F214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F0893C74-4374-8F91-5AA9-19FF8A38C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567" y="214188"/>
            <a:ext cx="8297433" cy="1781424"/>
          </a:xfrm>
          <a:prstGeom prst="rect">
            <a:avLst/>
          </a:prstGeo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31564E9A-F4C4-E535-49AC-4939CBA69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870" y="1995612"/>
            <a:ext cx="7449590" cy="1400370"/>
          </a:xfrm>
          <a:prstGeom prst="rect">
            <a:avLst/>
          </a:prstGeom>
        </p:spPr>
      </p:pic>
      <p:pic>
        <p:nvPicPr>
          <p:cNvPr id="15" name="תמונה 14">
            <a:extLst>
              <a:ext uri="{FF2B5EF4-FFF2-40B4-BE49-F238E27FC236}">
                <a16:creationId xmlns:a16="http://schemas.microsoft.com/office/drawing/2014/main" id="{6B8C2A3E-37E7-8677-5AEE-3C5959448D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3358" y="3429000"/>
            <a:ext cx="7468642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517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32DE30-5294-C132-FF5C-88ECFB8BB0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17E00A4D-9159-8839-AB6E-F424447EF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5620" y="214136"/>
            <a:ext cx="7916380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319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EF4ADB-6227-FE76-D043-0256AFDFAA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39D8C7E1-675A-3A1E-A983-686FCC682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139" y="2547875"/>
            <a:ext cx="8316486" cy="933580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A14059C5-FE36-36E3-8FF9-B4FAA6BBE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875" y="3619407"/>
            <a:ext cx="9135750" cy="1333686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C339FEDD-224B-BB40-233F-3DCD611DE9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0453" y="5228998"/>
            <a:ext cx="10012172" cy="1629002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72E18974-C9B7-E6EE-8DE6-CFE81FD0AE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4355" y="0"/>
            <a:ext cx="9097645" cy="1047896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183ADBFE-8CEA-A6F0-565A-5B1483CF83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8143" y="1009432"/>
            <a:ext cx="6144482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240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5A4FEE-96C0-3E51-91B2-5339D9B9DA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1EDA5B86-6CC5-C5B8-5080-613DB075C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254" y="0"/>
            <a:ext cx="6889746" cy="2066925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90D367FD-0944-5553-C589-76EDAA053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9515" y="4344076"/>
            <a:ext cx="4050258" cy="1962379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6A217D5C-C524-C64F-410F-35CF02C9EB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5750" y="2334020"/>
            <a:ext cx="3972479" cy="2010056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65390B78-E3DC-23F4-1790-28D0F5DA83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953" y="2334020"/>
            <a:ext cx="7741797" cy="336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391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3841E4A-A941-64E1-A37B-377CBFF9D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647825" cy="1325563"/>
          </a:xfrm>
        </p:spPr>
        <p:txBody>
          <a:bodyPr/>
          <a:lstStyle/>
          <a:p>
            <a:r>
              <a:rPr lang="he-IL" dirty="0"/>
              <a:t>מצגת 2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AC02345B-ECC5-BE0D-67FA-19BF6CF74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881" y="342900"/>
            <a:ext cx="9269119" cy="1114581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BCAC429A-AEB9-731B-4671-5F6ED0652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342" y="1590602"/>
            <a:ext cx="6735115" cy="1047896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B56D607B-86F9-2B0A-D804-1274ECBA19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161" y="1061910"/>
            <a:ext cx="4496427" cy="1819529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CEF804F4-4332-6D65-C737-2413E955EF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0817" y="3023948"/>
            <a:ext cx="6201640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392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>
            <a:extLst>
              <a:ext uri="{FF2B5EF4-FFF2-40B4-BE49-F238E27FC236}">
                <a16:creationId xmlns:a16="http://schemas.microsoft.com/office/drawing/2014/main" id="{20322F8A-96D0-B4DD-2A25-F5F895FAB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669" y="0"/>
            <a:ext cx="10612331" cy="668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024531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6</Words>
  <Application>Microsoft Office PowerPoint</Application>
  <PresentationFormat>מסך רחב</PresentationFormat>
  <Paragraphs>3</Paragraphs>
  <Slides>18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18</vt:i4>
      </vt:variant>
    </vt:vector>
  </HeadingPairs>
  <TitlesOfParts>
    <vt:vector size="22" baseType="lpstr">
      <vt:lpstr>Aptos</vt:lpstr>
      <vt:lpstr>Aptos Display</vt:lpstr>
      <vt:lpstr>Arial</vt:lpstr>
      <vt:lpstr>ערכת נושא Office</vt:lpstr>
      <vt:lpstr>מצגת 1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2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3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Katz Nir</dc:creator>
  <cp:lastModifiedBy>Katz Nir</cp:lastModifiedBy>
  <cp:revision>51</cp:revision>
  <dcterms:created xsi:type="dcterms:W3CDTF">2024-02-24T16:47:24Z</dcterms:created>
  <dcterms:modified xsi:type="dcterms:W3CDTF">2024-02-24T21:34:06Z</dcterms:modified>
</cp:coreProperties>
</file>