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5" d="100"/>
          <a:sy n="85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63815E-C5C3-5DFA-B36C-107C3F805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A249917-5044-08A4-F155-610DB744D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705CD58-47BA-652B-DD49-0B0546D1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D91-1E16-41B9-8E39-17CA9404FEBF}" type="datetimeFigureOut">
              <a:rPr lang="he-IL" smtClean="0"/>
              <a:t>ט"ז/אדר א/תשפ"ד</a:t>
            </a:fld>
            <a:endParaRPr lang="he-IL"/>
          </a:p>
        </p:txBody>
      </p:sp>
      <p:sp>
        <p:nvSpPr>
          <p:cNvPr id="5" name="מציין מיקום של כותרת תחתונה 4" hidden="1">
            <a:extLst>
              <a:ext uri="{FF2B5EF4-FFF2-40B4-BE49-F238E27FC236}">
                <a16:creationId xmlns:a16="http://schemas.microsoft.com/office/drawing/2014/main" id="{EDC94634-2151-D8BE-99E2-4D8F7098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492850B-27DA-FB44-2B55-0F088AC7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984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14A4A3-6F49-FE74-42B0-2223711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0943D19-2012-5B9D-05F1-1B46BE0E2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A0F1A9B-255A-0653-989F-4FFB19F1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D91-1E16-41B9-8E39-17CA9404FEBF}" type="datetimeFigureOut">
              <a:rPr lang="he-IL" smtClean="0"/>
              <a:t>ט"ז/אדר א/תשפ"ד</a:t>
            </a:fld>
            <a:endParaRPr lang="he-IL"/>
          </a:p>
        </p:txBody>
      </p:sp>
      <p:sp>
        <p:nvSpPr>
          <p:cNvPr id="5" name="מציין מיקום של כותרת תחתונה 4" hidden="1">
            <a:extLst>
              <a:ext uri="{FF2B5EF4-FFF2-40B4-BE49-F238E27FC236}">
                <a16:creationId xmlns:a16="http://schemas.microsoft.com/office/drawing/2014/main" id="{9695426E-2BF3-3F1B-3661-BE6DCCB1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90ED51-DF28-C03F-B1F8-F1AC2BCC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714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CAB3403-6004-7FB6-F666-CAE79989E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56D2E2D-C0D8-A0D3-F40A-932831E55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89526AE-7848-84E1-827E-F0C1D4B4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D91-1E16-41B9-8E39-17CA9404FEBF}" type="datetimeFigureOut">
              <a:rPr lang="he-IL" smtClean="0"/>
              <a:t>ט"ז/אדר א/תשפ"ד</a:t>
            </a:fld>
            <a:endParaRPr lang="he-IL"/>
          </a:p>
        </p:txBody>
      </p:sp>
      <p:sp>
        <p:nvSpPr>
          <p:cNvPr id="5" name="מציין מיקום של כותרת תחתונה 4" hidden="1">
            <a:extLst>
              <a:ext uri="{FF2B5EF4-FFF2-40B4-BE49-F238E27FC236}">
                <a16:creationId xmlns:a16="http://schemas.microsoft.com/office/drawing/2014/main" id="{4D7AC787-F6D6-090E-740C-6927191A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0486D9D-B011-DC60-AD4C-2B33D0BA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179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1CF1D6-5795-CA84-A427-EF0B5581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1DF524-8CC8-9ECB-796C-BABDD96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BABE9CE-13DD-A759-02F8-E3614044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D91-1E16-41B9-8E39-17CA9404FEBF}" type="datetimeFigureOut">
              <a:rPr lang="he-IL" smtClean="0"/>
              <a:t>ט"ז/אדר א/תשפ"ד</a:t>
            </a:fld>
            <a:endParaRPr lang="he-IL"/>
          </a:p>
        </p:txBody>
      </p:sp>
      <p:sp>
        <p:nvSpPr>
          <p:cNvPr id="5" name="מציין מיקום של כותרת תחתונה 4" hidden="1">
            <a:extLst>
              <a:ext uri="{FF2B5EF4-FFF2-40B4-BE49-F238E27FC236}">
                <a16:creationId xmlns:a16="http://schemas.microsoft.com/office/drawing/2014/main" id="{621627FF-4F20-4EFA-DC21-26E1BF56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CB7B722-3CA6-BD62-3386-CFCB264E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576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CAC95A-9C4F-1BFE-A25B-D3BF8E1B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892A148-5AE7-4C4A-C47F-DDBF8CC3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0AFFDD-CEB6-3E05-50B8-7B56C095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D91-1E16-41B9-8E39-17CA9404FEBF}" type="datetimeFigureOut">
              <a:rPr lang="he-IL" smtClean="0"/>
              <a:t>ט"ז/אדר א/תשפ"ד</a:t>
            </a:fld>
            <a:endParaRPr lang="he-IL"/>
          </a:p>
        </p:txBody>
      </p:sp>
      <p:sp>
        <p:nvSpPr>
          <p:cNvPr id="5" name="מציין מיקום של כותרת תחתונה 4" hidden="1">
            <a:extLst>
              <a:ext uri="{FF2B5EF4-FFF2-40B4-BE49-F238E27FC236}">
                <a16:creationId xmlns:a16="http://schemas.microsoft.com/office/drawing/2014/main" id="{21F1C40B-4949-E5C9-BB4A-FC5A930E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C018DCB-7987-12C6-61ED-2A33D242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786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11AC3C-4B61-53AE-4F1A-E57A236E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31E5C8F-8BAA-E624-A326-DEACAF988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2A9941C-154C-870E-ED11-6FE16B984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5F4FF78-CF38-25FD-C96A-9B94A226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D91-1E16-41B9-8E39-17CA9404FEBF}" type="datetimeFigureOut">
              <a:rPr lang="he-IL" smtClean="0"/>
              <a:t>ט"ז/אדר א/תשפ"ד</a:t>
            </a:fld>
            <a:endParaRPr lang="he-IL"/>
          </a:p>
        </p:txBody>
      </p:sp>
      <p:sp>
        <p:nvSpPr>
          <p:cNvPr id="6" name="מציין מיקום של כותרת תחתונה 5" hidden="1">
            <a:extLst>
              <a:ext uri="{FF2B5EF4-FFF2-40B4-BE49-F238E27FC236}">
                <a16:creationId xmlns:a16="http://schemas.microsoft.com/office/drawing/2014/main" id="{97E67205-FA43-895F-C053-E8D1E5B3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32E5BD2-42C2-0BF2-434F-2B71877B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88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5123B6-E2BF-1850-C726-C8E2945E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BC2F37D-2508-6BC5-8899-2E9988CC1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C37096E-B132-D5D4-4F5A-EC146D619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CD0C5BC-EE19-7455-995A-844D59212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1D97049-5AB7-FD66-7932-EC487A98D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E57C538-FEB4-4FA1-7705-8F7220A5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D91-1E16-41B9-8E39-17CA9404FEBF}" type="datetimeFigureOut">
              <a:rPr lang="he-IL" smtClean="0"/>
              <a:t>ט"ז/אדר א/תשפ"ד</a:t>
            </a:fld>
            <a:endParaRPr lang="he-IL"/>
          </a:p>
        </p:txBody>
      </p:sp>
      <p:sp>
        <p:nvSpPr>
          <p:cNvPr id="8" name="מציין מיקום של כותרת תחתונה 7" hidden="1">
            <a:extLst>
              <a:ext uri="{FF2B5EF4-FFF2-40B4-BE49-F238E27FC236}">
                <a16:creationId xmlns:a16="http://schemas.microsoft.com/office/drawing/2014/main" id="{BA24E627-B2D4-820F-C4EC-B2294681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2DC433D-C672-4F1F-FE8A-3C55D9D6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953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BEE4AB-EEBA-AA32-0469-6DA41E54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E30E27C-45EC-4A89-6182-264FF512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D91-1E16-41B9-8E39-17CA9404FEBF}" type="datetimeFigureOut">
              <a:rPr lang="he-IL" smtClean="0"/>
              <a:t>ט"ז/אדר א/תשפ"ד</a:t>
            </a:fld>
            <a:endParaRPr lang="he-IL"/>
          </a:p>
        </p:txBody>
      </p:sp>
      <p:sp>
        <p:nvSpPr>
          <p:cNvPr id="4" name="מציין מיקום של כותרת תחתונה 3" hidden="1">
            <a:extLst>
              <a:ext uri="{FF2B5EF4-FFF2-40B4-BE49-F238E27FC236}">
                <a16:creationId xmlns:a16="http://schemas.microsoft.com/office/drawing/2014/main" id="{5DC99221-9B99-1C2B-F4FE-103E40F6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F1FB5CA-E6CC-C3F1-71AE-5BACCA87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113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3FEF87C-7007-5EF7-F4D6-C22E853F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D91-1E16-41B9-8E39-17CA9404FEBF}" type="datetimeFigureOut">
              <a:rPr lang="he-IL" smtClean="0"/>
              <a:t>ט"ז/אדר א/תשפ"ד</a:t>
            </a:fld>
            <a:endParaRPr lang="he-IL"/>
          </a:p>
        </p:txBody>
      </p:sp>
      <p:sp>
        <p:nvSpPr>
          <p:cNvPr id="3" name="מציין מיקום של כותרת תחתונה 2" hidden="1">
            <a:extLst>
              <a:ext uri="{FF2B5EF4-FFF2-40B4-BE49-F238E27FC236}">
                <a16:creationId xmlns:a16="http://schemas.microsoft.com/office/drawing/2014/main" id="{F7EC094B-6434-4E5C-6FCB-8CA43CB1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7A88656-B7B0-7758-24F5-F6687B84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375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569680-22B3-4A4A-251E-C2DB3BAC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72BFBB-36A9-594A-9B41-344480B92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81A425D-3C7C-5446-787D-9EFB21045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B166C06-B52F-47A0-E750-A89D0D2C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D91-1E16-41B9-8E39-17CA9404FEBF}" type="datetimeFigureOut">
              <a:rPr lang="he-IL" smtClean="0"/>
              <a:t>ט"ז/אדר א/תשפ"ד</a:t>
            </a:fld>
            <a:endParaRPr lang="he-IL"/>
          </a:p>
        </p:txBody>
      </p:sp>
      <p:sp>
        <p:nvSpPr>
          <p:cNvPr id="6" name="מציין מיקום של כותרת תחתונה 5" hidden="1">
            <a:extLst>
              <a:ext uri="{FF2B5EF4-FFF2-40B4-BE49-F238E27FC236}">
                <a16:creationId xmlns:a16="http://schemas.microsoft.com/office/drawing/2014/main" id="{5CCB08A7-A8C0-0320-BDD6-6561EA60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3D649AE-470A-FE90-7985-CF768EFF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019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870555-1BEF-2B78-9469-790EB397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8E8BA43-29D0-CD4D-EE0A-4D2F64F0C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B1CA9EC-6316-EFB9-C099-E010E59AC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52BEA75-9567-1209-C8C8-919C0E27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D91-1E16-41B9-8E39-17CA9404FEBF}" type="datetimeFigureOut">
              <a:rPr lang="he-IL" smtClean="0"/>
              <a:t>ט"ז/אדר א/תשפ"ד</a:t>
            </a:fld>
            <a:endParaRPr lang="he-IL"/>
          </a:p>
        </p:txBody>
      </p:sp>
      <p:sp>
        <p:nvSpPr>
          <p:cNvPr id="6" name="מציין מיקום של כותרת תחתונה 5" hidden="1">
            <a:extLst>
              <a:ext uri="{FF2B5EF4-FFF2-40B4-BE49-F238E27FC236}">
                <a16:creationId xmlns:a16="http://schemas.microsoft.com/office/drawing/2014/main" id="{6374C479-5B4D-1CBA-17DB-D10FD375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02A9AA0-A6BB-A4F9-FA41-1A100651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2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95B5DE9-A309-7FC4-6F12-9B410A3C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7CD0448-9CB8-44B0-FA4E-1857DAD8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4401DD-620A-5E72-9D94-89A5A6B9C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2BD91-1E16-41B9-8E39-17CA9404FEBF}" type="datetimeFigureOut">
              <a:rPr lang="he-IL" smtClean="0"/>
              <a:t>ט"ז/אדר א/תשפ"ד</a:t>
            </a:fld>
            <a:endParaRPr lang="he-IL"/>
          </a:p>
        </p:txBody>
      </p:sp>
      <p:sp>
        <p:nvSpPr>
          <p:cNvPr id="5" name="מציין מיקום של כותרת תחתונה 4" hidden="1">
            <a:extLst>
              <a:ext uri="{FF2B5EF4-FFF2-40B4-BE49-F238E27FC236}">
                <a16:creationId xmlns:a16="http://schemas.microsoft.com/office/drawing/2014/main" id="{D7AF645F-8051-93AB-55F3-9899F683C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2ED272-C9F3-E126-D1B9-44C09E2E6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57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7F6A6-E860-B286-54E6-16C059E1C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AD34FAAA-92E9-76D3-A648-0FC565116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091" y="1962394"/>
            <a:ext cx="8268854" cy="1981477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BB885A37-8EDA-1AF8-16BC-102DD1B15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0"/>
            <a:ext cx="8202170" cy="76210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21FF2640-E7D9-5C2F-6ED1-3DBF15475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056" y="835017"/>
            <a:ext cx="7725853" cy="98121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910B2398-8747-963C-9BC9-08A74BA41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320" y="4007256"/>
            <a:ext cx="6906589" cy="2457793"/>
          </a:xfrm>
          <a:prstGeom prst="rect">
            <a:avLst/>
          </a:prstGeom>
        </p:spPr>
      </p:pic>
      <p:sp>
        <p:nvSpPr>
          <p:cNvPr id="14" name="כותרת 1">
            <a:extLst>
              <a:ext uri="{FF2B5EF4-FFF2-40B4-BE49-F238E27FC236}">
                <a16:creationId xmlns:a16="http://schemas.microsoft.com/office/drawing/2014/main" id="{4CFFA2EA-DB6D-5824-9B42-CEC459B8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67" y="147743"/>
            <a:ext cx="1895484" cy="614363"/>
          </a:xfrm>
        </p:spPr>
        <p:txBody>
          <a:bodyPr>
            <a:normAutofit fontScale="90000"/>
          </a:bodyPr>
          <a:lstStyle/>
          <a:p>
            <a:r>
              <a:rPr lang="he-IL" dirty="0"/>
              <a:t>מצגת 1</a:t>
            </a:r>
          </a:p>
        </p:txBody>
      </p:sp>
      <p:sp>
        <p:nvSpPr>
          <p:cNvPr id="2" name="Footer Placeholder 1" hidden="1">
            <a:extLst>
              <a:ext uri="{FF2B5EF4-FFF2-40B4-BE49-F238E27FC236}">
                <a16:creationId xmlns:a16="http://schemas.microsoft.com/office/drawing/2014/main" id="{26543C49-51E1-4DF2-A34A-C0E9A4DB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4601A5FB-ACF6-4EE9-81B8-D476D6C1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6009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A2846-5B9A-2C6C-4B61-A5B0E81A1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4F201B97-75A5-C497-D5D3-61392F2C5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2987" cy="1429964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32E4DF89-19DE-3DFA-B62C-ED8352059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4800"/>
            <a:ext cx="8478433" cy="1238423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DD3E6E12-9621-1818-825C-3260FB295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47" y="3153746"/>
            <a:ext cx="7103891" cy="1423570"/>
          </a:xfrm>
          <a:prstGeom prst="rect">
            <a:avLst/>
          </a:prstGeom>
        </p:spPr>
      </p:pic>
      <p:sp>
        <p:nvSpPr>
          <p:cNvPr id="2" name="Footer Placeholder 1" hidden="1">
            <a:extLst>
              <a:ext uri="{FF2B5EF4-FFF2-40B4-BE49-F238E27FC236}">
                <a16:creationId xmlns:a16="http://schemas.microsoft.com/office/drawing/2014/main" id="{2866B98F-2EEC-451D-BA11-20DFBC7C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E568AF1E-7814-433B-A854-B319B46E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97605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F090E-908D-043F-0E1C-FA9A58BA4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E0A1181B-F6DE-7BB2-4C03-CC5C28B28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01" y="125963"/>
            <a:ext cx="5715798" cy="933580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E001FB6F-E7B3-36B0-D5C2-F98C26E52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990" y="902525"/>
            <a:ext cx="4572638" cy="2686425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73C4A337-1B46-51CC-1B28-7E2CC445F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574" y="3699998"/>
            <a:ext cx="5430008" cy="2524477"/>
          </a:xfrm>
          <a:prstGeom prst="rect">
            <a:avLst/>
          </a:prstGeom>
        </p:spPr>
      </p:pic>
      <p:sp>
        <p:nvSpPr>
          <p:cNvPr id="2" name="Footer Placeholder 1" hidden="1">
            <a:extLst>
              <a:ext uri="{FF2B5EF4-FFF2-40B4-BE49-F238E27FC236}">
                <a16:creationId xmlns:a16="http://schemas.microsoft.com/office/drawing/2014/main" id="{F3977A10-14C4-4FC2-9C30-944FCDC8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D86F9394-BD2C-4A28-AF57-97188C28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945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288C8-44DD-5F1E-6D98-7A0E0A636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6EF75FC2-247D-B9A3-EBB0-5DDECA170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73" y="571151"/>
            <a:ext cx="6383964" cy="2344432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3C867AA7-02FC-1E09-9FBF-0A3CDA82F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048" y="69194"/>
            <a:ext cx="5744377" cy="319132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F60763A4-A9DD-F8D7-831F-7AEC8305D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912" y="3591522"/>
            <a:ext cx="7118933" cy="2527737"/>
          </a:xfrm>
          <a:prstGeom prst="rect">
            <a:avLst/>
          </a:prstGeom>
        </p:spPr>
      </p:pic>
      <p:sp>
        <p:nvSpPr>
          <p:cNvPr id="2" name="Footer Placeholder 1" hidden="1">
            <a:extLst>
              <a:ext uri="{FF2B5EF4-FFF2-40B4-BE49-F238E27FC236}">
                <a16:creationId xmlns:a16="http://schemas.microsoft.com/office/drawing/2014/main" id="{635D6C40-4FC5-44BB-8F2B-23EE3553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4CCB84AE-C42A-4B17-A031-0C4F688D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1922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9865C-C2FC-DCA2-360B-948D39717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F967782B-4208-D1E9-C8C8-AC56A98E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621" y="88664"/>
            <a:ext cx="7763958" cy="1305107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D6739B7C-8251-230D-EEEC-FB4D436AD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729" y="4596337"/>
            <a:ext cx="5372850" cy="1800476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45B4EEE8-CABF-55F1-7A0E-D9D3D32F2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362" y="1393771"/>
            <a:ext cx="4239217" cy="800212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8972038F-5EF4-C07A-FF89-9B9C0B858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1481" y="2193983"/>
            <a:ext cx="6173061" cy="1476581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CE04F30E-5312-36BE-7AD8-F09A790747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0702" y="3747634"/>
            <a:ext cx="3905795" cy="771633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70D531CE-F676-F696-335E-7CA00753BD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458" y="1588311"/>
            <a:ext cx="4525006" cy="781159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EAB3BE2F-6F5B-F857-F09C-4FAA1094C1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165" y="2532369"/>
            <a:ext cx="4888581" cy="1378041"/>
          </a:xfrm>
          <a:prstGeom prst="rect">
            <a:avLst/>
          </a:prstGeom>
        </p:spPr>
      </p:pic>
      <p:sp>
        <p:nvSpPr>
          <p:cNvPr id="2" name="Footer Placeholder 1" hidden="1">
            <a:extLst>
              <a:ext uri="{FF2B5EF4-FFF2-40B4-BE49-F238E27FC236}">
                <a16:creationId xmlns:a16="http://schemas.microsoft.com/office/drawing/2014/main" id="{AE4C9169-C63F-4EE6-BF9F-1A1751FF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5CB0C641-B41E-41A8-8046-6BB21A13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3250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D887D-BEFC-CD00-7B5A-98033F669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6E1CF3BA-43FF-96F9-7655-6293AAB07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265" y="1403928"/>
            <a:ext cx="4987269" cy="1155903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5F30D807-DD03-5F7F-90D5-E6269B8CF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70" y="91355"/>
            <a:ext cx="9326277" cy="119079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7CB8A3D-F926-C61F-EDB2-7DD34A8FF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169" y="1282146"/>
            <a:ext cx="1943371" cy="590632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3C787605-A6DF-3B7E-2605-E922FDB55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8641" y="1872778"/>
            <a:ext cx="3038899" cy="1838582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12876938-6EA6-8B1F-C95B-4DC897FBC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3156" y="3833243"/>
            <a:ext cx="7944959" cy="1962424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35833E29-52CB-AC70-61F2-F9F24D6860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7759" y="3190462"/>
            <a:ext cx="6803830" cy="1041796"/>
          </a:xfrm>
          <a:prstGeom prst="rect">
            <a:avLst/>
          </a:prstGeom>
        </p:spPr>
      </p:pic>
      <p:sp>
        <p:nvSpPr>
          <p:cNvPr id="2" name="Footer Placeholder 1" hidden="1">
            <a:extLst>
              <a:ext uri="{FF2B5EF4-FFF2-40B4-BE49-F238E27FC236}">
                <a16:creationId xmlns:a16="http://schemas.microsoft.com/office/drawing/2014/main" id="{23609510-0C02-4EAB-A40A-B987155A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0163AE19-EBC3-4C49-BD2B-DCE7CD62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20854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E625C5FB-924E-027F-8648-1ACFDFFBD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090" y="364715"/>
            <a:ext cx="7738360" cy="5865212"/>
          </a:xfrm>
          <a:prstGeom prst="rect">
            <a:avLst/>
          </a:prstGeom>
        </p:spPr>
      </p:pic>
      <p:sp>
        <p:nvSpPr>
          <p:cNvPr id="2" name="Footer Placeholder 1" hidden="1">
            <a:extLst>
              <a:ext uri="{FF2B5EF4-FFF2-40B4-BE49-F238E27FC236}">
                <a16:creationId xmlns:a16="http://schemas.microsoft.com/office/drawing/2014/main" id="{4E181CAC-D6A9-4727-8F23-27911D11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99A74B56-99A0-4121-8008-850688A3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004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2B09E-CA7A-A84F-A3EB-FCC0B1E34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60EC87C9-73EB-02CA-71F9-F8EC53DE5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33" y="269166"/>
            <a:ext cx="11117226" cy="1886213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3D18B0CF-B213-F9E9-A500-55D2A99C8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636" y="1583799"/>
            <a:ext cx="3296110" cy="57158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40418291-20B6-FBE0-6F47-8FD497DF3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63" y="2359080"/>
            <a:ext cx="4973910" cy="1923654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FB8DB5C-F329-12B9-F4D0-441CC3A0A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6873" y="2359080"/>
            <a:ext cx="3420127" cy="1933115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139A9355-35E7-8C0B-832E-FD21B984C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5204" y="2359080"/>
            <a:ext cx="3261777" cy="3194176"/>
          </a:xfrm>
          <a:prstGeom prst="rect">
            <a:avLst/>
          </a:prstGeom>
        </p:spPr>
      </p:pic>
      <p:sp>
        <p:nvSpPr>
          <p:cNvPr id="2" name="Footer Placeholder 1" hidden="1">
            <a:extLst>
              <a:ext uri="{FF2B5EF4-FFF2-40B4-BE49-F238E27FC236}">
                <a16:creationId xmlns:a16="http://schemas.microsoft.com/office/drawing/2014/main" id="{A11B9E34-173C-48FC-8D57-9AF4AB91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013CA30C-B8AC-4BA0-9CEF-6715A5C9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6673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8C72D-DD74-2D95-DED0-9DE76FF6F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D2E349-2DFD-2BA7-8499-6C38B7E7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087" y="-33867"/>
            <a:ext cx="1647825" cy="1325563"/>
          </a:xfrm>
        </p:spPr>
        <p:txBody>
          <a:bodyPr/>
          <a:lstStyle/>
          <a:p>
            <a:r>
              <a:rPr lang="he-IL" dirty="0"/>
              <a:t>מצגת 3</a:t>
            </a:r>
          </a:p>
        </p:txBody>
      </p:sp>
      <p:sp>
        <p:nvSpPr>
          <p:cNvPr id="3" name="Footer Placeholder 2" hidden="1">
            <a:extLst>
              <a:ext uri="{FF2B5EF4-FFF2-40B4-BE49-F238E27FC236}">
                <a16:creationId xmlns:a16="http://schemas.microsoft.com/office/drawing/2014/main" id="{30FB199E-0B00-40F7-BDCD-E4D3A461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E8701785-B712-41C6-AD72-CB1CA36F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1707C0-DA97-4C4D-9D55-336093D9A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47" y="1049867"/>
            <a:ext cx="11561162" cy="526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48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DBE39-EDC4-54D3-DB4D-85A412CF6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 hidden="1">
            <a:extLst>
              <a:ext uri="{FF2B5EF4-FFF2-40B4-BE49-F238E27FC236}">
                <a16:creationId xmlns:a16="http://schemas.microsoft.com/office/drawing/2014/main" id="{16DDED87-E898-4A60-AE2E-06AD750C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DDB0DFCA-E9EE-4D23-9E40-A82FBBC5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9F0B7-159F-4EE5-9EED-0D9F82280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57" y="418201"/>
            <a:ext cx="10040751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25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04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DD126826-7F7D-E0CD-4455-3D8646C97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306" y="0"/>
            <a:ext cx="6944694" cy="120984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55C2852D-54E5-9A46-C3DC-778B1BED1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85" y="1314144"/>
            <a:ext cx="10498015" cy="438211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878ACA0E-5617-338F-14CA-4612BC8BF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846" y="5357657"/>
            <a:ext cx="9182080" cy="1390184"/>
          </a:xfrm>
          <a:prstGeom prst="rect">
            <a:avLst/>
          </a:prstGeom>
        </p:spPr>
      </p:pic>
      <p:sp>
        <p:nvSpPr>
          <p:cNvPr id="2" name="Footer Placeholder 1" hidden="1">
            <a:extLst>
              <a:ext uri="{FF2B5EF4-FFF2-40B4-BE49-F238E27FC236}">
                <a16:creationId xmlns:a16="http://schemas.microsoft.com/office/drawing/2014/main" id="{87B4ADB3-91D8-4796-A6DB-58D01A3C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B0273C60-66C2-4002-B131-0E1C7DC9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0993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845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005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340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889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8220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41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5776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67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710F760B-8C9E-014E-A8F3-12E1392B5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408" y="2266487"/>
            <a:ext cx="9440592" cy="924054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E79704B3-2C4A-0041-6B22-75E0653A1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565" y="0"/>
            <a:ext cx="9564435" cy="2343477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23C6C520-BC3D-7035-A357-804762152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239" y="3105406"/>
            <a:ext cx="5525271" cy="1124107"/>
          </a:xfrm>
          <a:prstGeom prst="rect">
            <a:avLst/>
          </a:prstGeom>
        </p:spPr>
      </p:pic>
      <p:sp>
        <p:nvSpPr>
          <p:cNvPr id="2" name="Footer Placeholder 1" hidden="1">
            <a:extLst>
              <a:ext uri="{FF2B5EF4-FFF2-40B4-BE49-F238E27FC236}">
                <a16:creationId xmlns:a16="http://schemas.microsoft.com/office/drawing/2014/main" id="{4E5432DE-CC6D-48F2-86FE-EF6F7C49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CD257A23-9447-4C18-AC91-B4F48DEB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366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5D6CF-7B1C-C4E8-D439-FA1D14F21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F0893C74-4374-8F91-5AA9-19FF8A38C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567" y="214188"/>
            <a:ext cx="8297433" cy="1781424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31564E9A-F4C4-E535-49AC-4939CBA69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870" y="1995612"/>
            <a:ext cx="7449590" cy="1400370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6B8C2A3E-37E7-8677-5AEE-3C5959448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358" y="3429000"/>
            <a:ext cx="7468642" cy="866896"/>
          </a:xfrm>
          <a:prstGeom prst="rect">
            <a:avLst/>
          </a:prstGeom>
        </p:spPr>
      </p:pic>
      <p:sp>
        <p:nvSpPr>
          <p:cNvPr id="2" name="Footer Placeholder 1" hidden="1">
            <a:extLst>
              <a:ext uri="{FF2B5EF4-FFF2-40B4-BE49-F238E27FC236}">
                <a16:creationId xmlns:a16="http://schemas.microsoft.com/office/drawing/2014/main" id="{6E998D10-CDD7-4516-A8EA-4841EF39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F85E3616-BA54-4F2D-9CDC-2F795DF30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351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2DE30-5294-C132-FF5C-88ECFB8BB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17E00A4D-9159-8839-AB6E-F424447EF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620" y="214136"/>
            <a:ext cx="7916380" cy="2524477"/>
          </a:xfrm>
          <a:prstGeom prst="rect">
            <a:avLst/>
          </a:prstGeom>
        </p:spPr>
      </p:pic>
      <p:sp>
        <p:nvSpPr>
          <p:cNvPr id="2" name="Footer Placeholder 1" hidden="1">
            <a:extLst>
              <a:ext uri="{FF2B5EF4-FFF2-40B4-BE49-F238E27FC236}">
                <a16:creationId xmlns:a16="http://schemas.microsoft.com/office/drawing/2014/main" id="{0476DDC9-9D71-4C35-A870-D1CA8982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B78C5DF2-B246-4500-B946-30E69047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8231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F4ADB-6227-FE76-D043-0256AFDFA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39D8C7E1-675A-3A1E-A983-686FCC682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139" y="2547875"/>
            <a:ext cx="8316486" cy="93358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A14059C5-FE36-36E3-8FF9-B4FAA6BBE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875" y="3619407"/>
            <a:ext cx="9135750" cy="133368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339FEDD-224B-BB40-233F-3DCD611DE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453" y="5228998"/>
            <a:ext cx="10012172" cy="162900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72E18974-C9B7-E6EE-8DE6-CFE81FD0A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355" y="0"/>
            <a:ext cx="9097645" cy="1047896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183ADBFE-8CEA-A6F0-565A-5B1483CF83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8143" y="1009432"/>
            <a:ext cx="6144482" cy="628738"/>
          </a:xfrm>
          <a:prstGeom prst="rect">
            <a:avLst/>
          </a:prstGeom>
        </p:spPr>
      </p:pic>
      <p:sp>
        <p:nvSpPr>
          <p:cNvPr id="2" name="Footer Placeholder 1" hidden="1">
            <a:extLst>
              <a:ext uri="{FF2B5EF4-FFF2-40B4-BE49-F238E27FC236}">
                <a16:creationId xmlns:a16="http://schemas.microsoft.com/office/drawing/2014/main" id="{A9366D4A-FE2D-4ED4-B455-44FF785D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4DD69BA0-F00C-465F-B8A2-3A947B0F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424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A4FEE-96C0-3E51-91B2-5339D9B9D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1EDA5B86-6CC5-C5B8-5080-613DB075C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54" y="0"/>
            <a:ext cx="6889746" cy="206692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90D367FD-0944-5553-C589-76EDAA05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515" y="4344076"/>
            <a:ext cx="4050258" cy="1962379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A217D5C-C524-C64F-410F-35CF02C9E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0" y="2334020"/>
            <a:ext cx="3972479" cy="2010056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65390B78-E3DC-23F4-1790-28D0F5DA8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53" y="2334020"/>
            <a:ext cx="7741797" cy="3365431"/>
          </a:xfrm>
          <a:prstGeom prst="rect">
            <a:avLst/>
          </a:prstGeom>
        </p:spPr>
      </p:pic>
      <p:sp>
        <p:nvSpPr>
          <p:cNvPr id="2" name="Footer Placeholder 1" hidden="1">
            <a:extLst>
              <a:ext uri="{FF2B5EF4-FFF2-40B4-BE49-F238E27FC236}">
                <a16:creationId xmlns:a16="http://schemas.microsoft.com/office/drawing/2014/main" id="{F8608113-9566-490C-A333-E50E39CF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4371C204-6209-4004-8293-254D74B9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339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841E4A-A941-64E1-A37B-377CBFF9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47825" cy="1325563"/>
          </a:xfrm>
        </p:spPr>
        <p:txBody>
          <a:bodyPr/>
          <a:lstStyle/>
          <a:p>
            <a:r>
              <a:rPr lang="he-IL" dirty="0"/>
              <a:t>מצגת 2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C02345B-ECC5-BE0D-67FA-19BF6CF74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881" y="342900"/>
            <a:ext cx="9269119" cy="111458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BCAC429A-AEB9-731B-4671-5F6ED0652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342" y="1590602"/>
            <a:ext cx="6735115" cy="1047896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56D607B-86F9-2B0A-D804-1274ECBA1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61" y="1061910"/>
            <a:ext cx="4496427" cy="1819529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CEF804F4-4332-6D65-C737-2413E955E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0817" y="3023948"/>
            <a:ext cx="6201640" cy="2391109"/>
          </a:xfrm>
          <a:prstGeom prst="rect">
            <a:avLst/>
          </a:prstGeom>
        </p:spPr>
      </p:pic>
      <p:sp>
        <p:nvSpPr>
          <p:cNvPr id="3" name="Footer Placeholder 2" hidden="1">
            <a:extLst>
              <a:ext uri="{FF2B5EF4-FFF2-40B4-BE49-F238E27FC236}">
                <a16:creationId xmlns:a16="http://schemas.microsoft.com/office/drawing/2014/main" id="{4CA38387-1CA7-4C36-84A6-34BEDEB1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211DFA68-E45C-4BC4-A8A3-31458EFA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6392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20322F8A-96D0-B4DD-2A25-F5F895FAB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669" y="0"/>
            <a:ext cx="10612331" cy="6687483"/>
          </a:xfrm>
          <a:prstGeom prst="rect">
            <a:avLst/>
          </a:prstGeom>
        </p:spPr>
      </p:pic>
      <p:sp>
        <p:nvSpPr>
          <p:cNvPr id="2" name="Footer Placeholder 1" hidden="1">
            <a:extLst>
              <a:ext uri="{FF2B5EF4-FFF2-40B4-BE49-F238E27FC236}">
                <a16:creationId xmlns:a16="http://schemas.microsoft.com/office/drawing/2014/main" id="{07A73FAF-710C-46FE-9052-4970B548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17BEF383-E2D7-4767-8691-B2D9F609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202453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6</Words>
  <Application>Microsoft Office PowerPoint</Application>
  <PresentationFormat>Widescreen</PresentationFormat>
  <Paragraphs>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Aptos</vt:lpstr>
      <vt:lpstr>Aptos Display</vt:lpstr>
      <vt:lpstr>Arial</vt:lpstr>
      <vt:lpstr>ערכת נושא Office</vt:lpstr>
      <vt:lpstr>מצגת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מצגת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מצגת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Katz Nir</dc:creator>
  <cp:lastModifiedBy>Dor Mizrahi</cp:lastModifiedBy>
  <cp:revision>52</cp:revision>
  <dcterms:created xsi:type="dcterms:W3CDTF">2024-02-24T16:47:24Z</dcterms:created>
  <dcterms:modified xsi:type="dcterms:W3CDTF">2024-02-25T12:34:53Z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Verifier">
    <vt:lpwstr>IyCHJSc6Ni2APpMzOzkqPA==</vt:lpwstr>
  </property>
  <property fmtid="{D5CDD505-2E9C-101B-9397-08002B2CF9AE}" pid="5" name="PolicyName">
    <vt:lpwstr>IyBkiiooNjePMZkxLiQsPTo=</vt:lpwstr>
  </property>
  <property fmtid="{D5CDD505-2E9C-101B-9397-08002B2CF9AE}" pid="6" name="PolicyID">
    <vt:lpwstr/>
  </property>
  <property fmtid="{D5CDD505-2E9C-101B-9397-08002B2CF9AE}" pid="7" name="DomainID">
    <vt:lpwstr/>
  </property>
  <property fmtid="{D5CDD505-2E9C-101B-9397-08002B2CF9AE}" pid="8" name="HText">
    <vt:lpwstr/>
  </property>
  <property fmtid="{D5CDD505-2E9C-101B-9397-08002B2CF9AE}" pid="9" name="FText">
    <vt:lpwstr/>
  </property>
  <property fmtid="{D5CDD505-2E9C-101B-9397-08002B2CF9AE}" pid="10" name="WMark">
    <vt:lpwstr/>
  </property>
  <property fmtid="{D5CDD505-2E9C-101B-9397-08002B2CF9AE}" pid="11" name="Set">
    <vt:lpwstr>Ky4oOiM=</vt:lpwstr>
  </property>
  <property fmtid="{D5CDD505-2E9C-101B-9397-08002B2CF9AE}" pid="12" name="Version">
    <vt:lpwstr>Xw==</vt:lpwstr>
  </property>
</Properties>
</file>