
<file path=[Content_Types].xml><?xml version="1.0" encoding="utf-8"?>
<Types xmlns="http://schemas.openxmlformats.org/package/2006/content-types"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75" d="100"/>
          <a:sy n="75" d="100"/>
        </p:scale>
        <p:origin x="-13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BD09B009-8A32-9742-B3E6-62C9396160C7}" type="datetimeFigureOut">
              <a:rPr lang="en-US" smtClean="0"/>
              <a:t>11/9/14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B009-8A32-9742-B3E6-62C9396160C7}" type="datetimeFigureOut">
              <a:rPr lang="en-US" smtClean="0"/>
              <a:t>11/9/14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1321-BA5B-4F49-89C0-04F988D20FF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B009-8A32-9742-B3E6-62C9396160C7}" type="datetimeFigureOut">
              <a:rPr lang="en-US" smtClean="0"/>
              <a:t>11/9/14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1321-BA5B-4F49-89C0-04F988D20F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B009-8A32-9742-B3E6-62C9396160C7}" type="datetimeFigureOut">
              <a:rPr lang="en-US" smtClean="0"/>
              <a:t>11/9/14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1321-BA5B-4F49-89C0-04F988D20F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BD09B009-8A32-9742-B3E6-62C9396160C7}" type="datetimeFigureOut">
              <a:rPr lang="en-US" smtClean="0"/>
              <a:t>11/9/14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BD09B009-8A32-9742-B3E6-62C9396160C7}" type="datetimeFigureOut">
              <a:rPr lang="en-US" smtClean="0"/>
              <a:t>11/9/14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1321-BA5B-4F49-89C0-04F988D20FF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B009-8A32-9742-B3E6-62C9396160C7}" type="datetimeFigureOut">
              <a:rPr lang="en-US" smtClean="0"/>
              <a:t>11/9/14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1321-BA5B-4F49-89C0-04F988D20FF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09B009-8A32-9742-B3E6-62C9396160C7}" type="datetimeFigureOut">
              <a:rPr lang="en-US" smtClean="0"/>
              <a:t>11/9/14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1321-BA5B-4F49-89C0-04F988D20F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09B009-8A32-9742-B3E6-62C9396160C7}" type="datetimeFigureOut">
              <a:rPr lang="en-US" smtClean="0"/>
              <a:t>11/9/14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1321-BA5B-4F49-89C0-04F988D20F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BD09B009-8A32-9742-B3E6-62C9396160C7}" type="datetimeFigureOut">
              <a:rPr lang="en-US" smtClean="0"/>
              <a:t>11/9/14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1321-BA5B-4F49-89C0-04F988D20FF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B009-8A32-9742-B3E6-62C9396160C7}" type="datetimeFigureOut">
              <a:rPr lang="en-US" smtClean="0"/>
              <a:t>11/9/14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1321-BA5B-4F49-89C0-04F988D20F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B009-8A32-9742-B3E6-62C9396160C7}" type="datetimeFigureOut">
              <a:rPr lang="en-US" smtClean="0"/>
              <a:t>11/9/14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1321-BA5B-4F49-89C0-04F988D20F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B009-8A32-9742-B3E6-62C9396160C7}" type="datetimeFigureOut">
              <a:rPr lang="en-US" smtClean="0"/>
              <a:t>11/9/14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1321-BA5B-4F49-89C0-04F988D20F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B009-8A32-9742-B3E6-62C9396160C7}" type="datetimeFigureOut">
              <a:rPr lang="en-US" smtClean="0"/>
              <a:t>11/9/14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1321-BA5B-4F49-89C0-04F988D20F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BD09B009-8A32-9742-B3E6-62C9396160C7}" type="datetimeFigureOut">
              <a:rPr lang="en-US" smtClean="0"/>
              <a:t>11/9/14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D09B009-8A32-9742-B3E6-62C9396160C7}" type="datetimeFigureOut">
              <a:rPr lang="en-US" smtClean="0"/>
              <a:t>11/9/14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35771321-BA5B-4F49-89C0-04F988D20FF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B009-8A32-9742-B3E6-62C9396160C7}" type="datetimeFigureOut">
              <a:rPr lang="en-US" smtClean="0"/>
              <a:t>11/9/14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1321-BA5B-4F49-89C0-04F988D20F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B009-8A32-9742-B3E6-62C9396160C7}" type="datetimeFigureOut">
              <a:rPr lang="en-US" smtClean="0"/>
              <a:t>11/9/14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1321-BA5B-4F49-89C0-04F988D20FF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B009-8A32-9742-B3E6-62C9396160C7}" type="datetimeFigureOut">
              <a:rPr lang="en-US" smtClean="0"/>
              <a:t>11/9/14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35771321-BA5B-4F49-89C0-04F988D20F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B009-8A32-9742-B3E6-62C9396160C7}" type="datetimeFigureOut">
              <a:rPr lang="en-US" smtClean="0"/>
              <a:t>11/9/14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1321-BA5B-4F49-89C0-04F988D20F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09B009-8A32-9742-B3E6-62C9396160C7}" type="datetimeFigureOut">
              <a:rPr lang="en-US" smtClean="0"/>
              <a:t>11/9/14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35771321-BA5B-4F49-89C0-04F988D20F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  <p:sldLayoutId r:id="rId12"/>
    <p:sldLayoutId r:id="rId13"/>
    <p:sldLayoutId r:id="rId14"/>
    <p:sldLayoutId r:id="rId15"/>
    <p:sldLayoutId r:id="rId16"/>
    <p:sldLayoutId r:id="rId17"/>
    <p:sldLayoutId r:id="rId18"/>
    <p:sldLayoutId r:id="rId19"/>
    <p:sldLayoutId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DataMiner</a:t>
            </a:r>
            <a:r>
              <a:rPr lang="en-US" dirty="0" smtClean="0"/>
              <a:t> Utility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CodeDay</a:t>
            </a:r>
            <a:r>
              <a:rPr lang="en-US" dirty="0" smtClean="0"/>
              <a:t> Philly Fall 2014 entry by </a:t>
            </a:r>
            <a:r>
              <a:rPr lang="en-US" dirty="0" err="1" smtClean="0"/>
              <a:t>Dor</a:t>
            </a:r>
            <a:r>
              <a:rPr lang="en-US" dirty="0" smtClean="0"/>
              <a:t> </a:t>
            </a:r>
            <a:r>
              <a:rPr lang="en-US" dirty="0" err="1" smtClean="0"/>
              <a:t>Rond</a:t>
            </a:r>
            <a:r>
              <a:rPr lang="en-US" dirty="0" err="1" smtClean="0"/>
              <a:t>él</a:t>
            </a:r>
            <a:r>
              <a:rPr lang="en-US" dirty="0" smtClean="0"/>
              <a:t>, </a:t>
            </a:r>
            <a:r>
              <a:rPr lang="en-US" dirty="0" err="1" smtClean="0"/>
              <a:t>Renzhentaxi</a:t>
            </a:r>
            <a:r>
              <a:rPr lang="en-US" dirty="0" smtClean="0"/>
              <a:t> </a:t>
            </a:r>
            <a:r>
              <a:rPr lang="en-US" dirty="0" err="1" smtClean="0"/>
              <a:t>Baerde</a:t>
            </a:r>
            <a:r>
              <a:rPr lang="en-US" dirty="0" smtClean="0"/>
              <a:t>, Micah Weitzman, and Daniel </a:t>
            </a:r>
            <a:r>
              <a:rPr lang="en-US" dirty="0" err="1" smtClean="0"/>
              <a:t>Zabari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rsz_dor-shalo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28600"/>
            <a:ext cx="2133600" cy="2057400"/>
          </a:xfrm>
          <a:prstGeom prst="rect">
            <a:avLst/>
          </a:prstGeom>
        </p:spPr>
      </p:pic>
      <p:pic>
        <p:nvPicPr>
          <p:cNvPr id="5" name="Picture 4" descr="rsz_daniel-hollowee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300" y="228600"/>
            <a:ext cx="1993900" cy="2057400"/>
          </a:xfrm>
          <a:prstGeom prst="rect">
            <a:avLst/>
          </a:prstGeom>
        </p:spPr>
      </p:pic>
      <p:pic>
        <p:nvPicPr>
          <p:cNvPr id="6" name="Picture 5" descr="rsz_micah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450" y="2438400"/>
            <a:ext cx="2089150" cy="1981200"/>
          </a:xfrm>
          <a:prstGeom prst="rect">
            <a:avLst/>
          </a:prstGeom>
        </p:spPr>
      </p:pic>
      <p:pic>
        <p:nvPicPr>
          <p:cNvPr id="7" name="Picture 6" descr="rsz_2014halloween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5300" y="2438400"/>
            <a:ext cx="1993900" cy="1981200"/>
          </a:xfrm>
          <a:prstGeom prst="rect">
            <a:avLst/>
          </a:prstGeom>
        </p:spPr>
      </p:pic>
      <p:pic>
        <p:nvPicPr>
          <p:cNvPr id="8" name="Picture 7" descr="DataMiner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309" y="381000"/>
            <a:ext cx="3886091" cy="393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So, what is the </a:t>
            </a:r>
            <a:r>
              <a:rPr lang="en-US" sz="3400" dirty="0" err="1" smtClean="0"/>
              <a:t>DataMiner</a:t>
            </a:r>
            <a:r>
              <a:rPr lang="en-US" sz="3400" dirty="0" smtClean="0"/>
              <a:t> Utility Tool?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05000"/>
            <a:ext cx="7556313" cy="45259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DataMiner</a:t>
            </a:r>
            <a:r>
              <a:rPr lang="en-US" dirty="0" smtClean="0"/>
              <a:t> Utility tool essentially gathers and organizes information regarding the user which you’re inquiring about that is available to the public domain.</a:t>
            </a:r>
          </a:p>
          <a:p>
            <a:r>
              <a:rPr lang="en-US" dirty="0" smtClean="0"/>
              <a:t>Some of the social media outlets the tool attempts to access include: </a:t>
            </a:r>
            <a:r>
              <a:rPr lang="en-US" dirty="0" err="1" smtClean="0"/>
              <a:t>Facebook</a:t>
            </a:r>
            <a:r>
              <a:rPr lang="en-US" dirty="0" smtClean="0"/>
              <a:t>, Twitter, </a:t>
            </a:r>
            <a:r>
              <a:rPr lang="en-US" dirty="0" err="1" smtClean="0"/>
              <a:t>Reddit</a:t>
            </a:r>
            <a:r>
              <a:rPr lang="en-US" dirty="0" smtClean="0"/>
              <a:t>, </a:t>
            </a:r>
            <a:r>
              <a:rPr lang="en-US" dirty="0" err="1" smtClean="0"/>
              <a:t>Instagram</a:t>
            </a:r>
            <a:r>
              <a:rPr lang="en-US" dirty="0" smtClean="0"/>
              <a:t>, </a:t>
            </a:r>
            <a:r>
              <a:rPr lang="en-US" dirty="0" err="1" smtClean="0"/>
              <a:t>Github</a:t>
            </a:r>
            <a:r>
              <a:rPr lang="en-US" dirty="0" smtClean="0"/>
              <a:t>, and  </a:t>
            </a:r>
            <a:r>
              <a:rPr lang="en-US" dirty="0" err="1" smtClean="0"/>
              <a:t>Soundcloud</a:t>
            </a:r>
            <a:r>
              <a:rPr lang="en-US" dirty="0" smtClean="0"/>
              <a:t> among others.</a:t>
            </a:r>
          </a:p>
          <a:p>
            <a:r>
              <a:rPr lang="en-US" dirty="0" smtClean="0"/>
              <a:t>Aside from simply gathering the information from various outlets, using several sorting algorithms, the </a:t>
            </a:r>
            <a:r>
              <a:rPr lang="en-US" dirty="0" err="1" smtClean="0"/>
              <a:t>DataMiner</a:t>
            </a:r>
            <a:r>
              <a:rPr lang="en-US" dirty="0" smtClean="0"/>
              <a:t> tool enables the user to track the social media site from which the delivered information was obtained.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 smtClean="0"/>
              <a:t>What the </a:t>
            </a:r>
            <a:r>
              <a:rPr lang="en-US" sz="3300" dirty="0" err="1" smtClean="0"/>
              <a:t>DataMiner</a:t>
            </a:r>
            <a:r>
              <a:rPr lang="en-US" sz="3300" dirty="0" smtClean="0"/>
              <a:t> Utility Tool is not!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144963"/>
          </a:xfrm>
        </p:spPr>
        <p:txBody>
          <a:bodyPr>
            <a:normAutofit/>
          </a:bodyPr>
          <a:lstStyle/>
          <a:p>
            <a:r>
              <a:rPr lang="en-US" dirty="0" smtClean="0"/>
              <a:t>Primarily, the </a:t>
            </a:r>
            <a:r>
              <a:rPr lang="en-US" dirty="0" err="1" smtClean="0"/>
              <a:t>DataMining</a:t>
            </a:r>
            <a:r>
              <a:rPr lang="en-US" dirty="0" smtClean="0"/>
              <a:t> Utility Tool is not in any way associated with the NSA! </a:t>
            </a:r>
          </a:p>
          <a:p>
            <a:r>
              <a:rPr lang="en-US" dirty="0" smtClean="0"/>
              <a:t>Secondly, it’s not intended for stalking individuals.</a:t>
            </a:r>
          </a:p>
          <a:p>
            <a:r>
              <a:rPr lang="en-US" dirty="0" smtClean="0"/>
              <a:t>It does not present information which the user it obtained it from did not agree to publicly share.</a:t>
            </a:r>
          </a:p>
          <a:p>
            <a:r>
              <a:rPr lang="en-US" dirty="0" smtClean="0"/>
              <a:t>It will not display what would normally be considered highly confidential private information, such as a phone number or home address.</a:t>
            </a:r>
          </a:p>
          <a:p>
            <a:r>
              <a:rPr lang="en-US" dirty="0" smtClean="0"/>
              <a:t>It does not store any of the information it acquires.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DataMiner</a:t>
            </a:r>
            <a:r>
              <a:rPr lang="en-US" dirty="0" smtClean="0"/>
              <a:t> acquires it’s information from APIs and web scraping services.</a:t>
            </a:r>
          </a:p>
          <a:p>
            <a:r>
              <a:rPr lang="en-US" dirty="0" smtClean="0"/>
              <a:t>In Python we used urllib2, requests, and BeautifulSoup4 modules to parse the html code.</a:t>
            </a:r>
          </a:p>
          <a:p>
            <a:r>
              <a:rPr lang="en-US" dirty="0" smtClean="0"/>
              <a:t>We used APIs and their corresponding SDKs, such as the </a:t>
            </a:r>
            <a:r>
              <a:rPr lang="en-US" dirty="0" err="1" smtClean="0"/>
              <a:t>SoundCloud</a:t>
            </a:r>
            <a:r>
              <a:rPr lang="en-US" dirty="0" smtClean="0"/>
              <a:t> API and Python SDK.</a:t>
            </a:r>
          </a:p>
          <a:p>
            <a:r>
              <a:rPr lang="en-US" dirty="0" smtClean="0"/>
              <a:t>We then used the flask micro-framework to extract out information and place it on our website.</a:t>
            </a:r>
          </a:p>
          <a:p>
            <a:r>
              <a:rPr lang="en-US" dirty="0" smtClean="0"/>
              <a:t>Additionally, for our front-end side, we mainly used Bootstrap.</a:t>
            </a:r>
          </a:p>
          <a:p>
            <a:r>
              <a:rPr lang="en-US" dirty="0" smtClean="0"/>
              <a:t>Finally, we used Jinja2 for Python </a:t>
            </a:r>
            <a:r>
              <a:rPr lang="en-US" dirty="0" err="1" smtClean="0"/>
              <a:t>templating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DEMO!</a:t>
            </a:r>
            <a:endParaRPr lang="en-US" dirty="0"/>
          </a:p>
        </p:txBody>
      </p:sp>
      <p:pic>
        <p:nvPicPr>
          <p:cNvPr id="6" name="Content Placeholder 5" descr="robotcelebratin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3829" y="1981200"/>
            <a:ext cx="4165792" cy="4144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811306"/>
          </a:xfrm>
        </p:spPr>
        <p:txBody>
          <a:bodyPr/>
          <a:lstStyle/>
          <a:p>
            <a:pPr algn="ctr"/>
            <a:r>
              <a:rPr lang="en-US" i="1" u="sng" dirty="0" smtClean="0"/>
              <a:t>About Creators</a:t>
            </a:r>
            <a:endParaRPr lang="en-US" i="1" u="sng" dirty="0"/>
          </a:p>
        </p:txBody>
      </p:sp>
      <p:pic>
        <p:nvPicPr>
          <p:cNvPr id="4" name="Content Placeholder 3" descr="rsz_dor-shalom (1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0" y="1295400"/>
            <a:ext cx="1143000" cy="1117600"/>
          </a:xfrm>
        </p:spPr>
      </p:pic>
      <p:sp>
        <p:nvSpPr>
          <p:cNvPr id="7" name="TextBox 6"/>
          <p:cNvSpPr txBox="1"/>
          <p:nvPr/>
        </p:nvSpPr>
        <p:spPr>
          <a:xfrm>
            <a:off x="498474" y="1295400"/>
            <a:ext cx="7696200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                     I</a:t>
            </a:r>
          </a:p>
          <a:p>
            <a:r>
              <a:rPr lang="en-US" dirty="0" smtClean="0"/>
              <a:t>								 I</a:t>
            </a:r>
          </a:p>
          <a:p>
            <a:r>
              <a:rPr lang="en-US" dirty="0" smtClean="0"/>
              <a:t>								 I</a:t>
            </a:r>
          </a:p>
          <a:p>
            <a:r>
              <a:rPr lang="en-US" dirty="0" smtClean="0"/>
              <a:t>								 I</a:t>
            </a:r>
          </a:p>
          <a:p>
            <a:r>
              <a:rPr lang="en-US" dirty="0" smtClean="0"/>
              <a:t>								 I</a:t>
            </a:r>
          </a:p>
          <a:p>
            <a:r>
              <a:rPr lang="en-US" dirty="0" smtClean="0"/>
              <a:t>Name: </a:t>
            </a:r>
            <a:r>
              <a:rPr lang="en-US" dirty="0" err="1" smtClean="0"/>
              <a:t>Dor</a:t>
            </a:r>
            <a:r>
              <a:rPr lang="en-US" dirty="0" smtClean="0"/>
              <a:t> </a:t>
            </a:r>
            <a:r>
              <a:rPr lang="en-US" dirty="0" err="1" smtClean="0"/>
              <a:t>Rond</a:t>
            </a:r>
            <a:r>
              <a:rPr lang="en-US" dirty="0" err="1" smtClean="0"/>
              <a:t>él</a:t>
            </a:r>
            <a:r>
              <a:rPr lang="en-US" dirty="0" smtClean="0"/>
              <a:t>				 I  Name: Micah Weitzman</a:t>
            </a:r>
          </a:p>
          <a:p>
            <a:r>
              <a:rPr lang="en-US" dirty="0" smtClean="0"/>
              <a:t>E-mail: dor.rondel@gmail.com	 I  Twitter: @mikachoow21  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err="1" smtClean="0"/>
              <a:t>DorRon</a:t>
            </a:r>
            <a:r>
              <a:rPr lang="en-US" dirty="0" smtClean="0"/>
              <a:t>					 I  </a:t>
            </a:r>
            <a:r>
              <a:rPr lang="en-US" dirty="0" err="1" smtClean="0"/>
              <a:t>Github</a:t>
            </a:r>
            <a:r>
              <a:rPr lang="en-US" dirty="0" smtClean="0"/>
              <a:t>: mikachoow21</a:t>
            </a:r>
          </a:p>
          <a:p>
            <a:r>
              <a:rPr lang="en-US" dirty="0" smtClean="0"/>
              <a:t>School: Murrow High School		 I  Website: </a:t>
            </a:r>
            <a:r>
              <a:rPr lang="en-US" dirty="0" err="1" smtClean="0"/>
              <a:t>micahweitzman.com</a:t>
            </a:r>
            <a:endParaRPr lang="en-US" dirty="0" smtClean="0"/>
          </a:p>
          <a:p>
            <a:r>
              <a:rPr lang="en-US" dirty="0" smtClean="0"/>
              <a:t>Website: http://</a:t>
            </a:r>
            <a:r>
              <a:rPr lang="en-US" dirty="0" err="1" smtClean="0"/>
              <a:t>dorron.github.io</a:t>
            </a:r>
            <a:r>
              <a:rPr lang="en-US" dirty="0" smtClean="0"/>
              <a:t>/	 I  E-mail: </a:t>
            </a:r>
            <a:r>
              <a:rPr lang="en-US" dirty="0" smtClean="0"/>
              <a:t>mikachoow21@gmail.com</a:t>
            </a:r>
            <a:endParaRPr lang="en-US" dirty="0" smtClean="0"/>
          </a:p>
          <a:p>
            <a:r>
              <a:rPr lang="en-US" dirty="0" smtClean="0"/>
              <a:t>………………………………………....I………………………………………....</a:t>
            </a:r>
          </a:p>
          <a:p>
            <a:r>
              <a:rPr lang="en-US" dirty="0" smtClean="0"/>
              <a:t>								 I</a:t>
            </a:r>
          </a:p>
          <a:p>
            <a:r>
              <a:rPr lang="en-US" dirty="0" smtClean="0"/>
              <a:t>								 I</a:t>
            </a:r>
          </a:p>
          <a:p>
            <a:r>
              <a:rPr lang="en-US" dirty="0" smtClean="0"/>
              <a:t>								 I</a:t>
            </a:r>
          </a:p>
          <a:p>
            <a:r>
              <a:rPr lang="en-US" dirty="0" smtClean="0"/>
              <a:t>								 I</a:t>
            </a:r>
          </a:p>
          <a:p>
            <a:r>
              <a:rPr lang="en-US" dirty="0" smtClean="0"/>
              <a:t>Name: </a:t>
            </a:r>
            <a:r>
              <a:rPr lang="en-US" dirty="0" err="1" smtClean="0"/>
              <a:t>Renzhentaxi</a:t>
            </a:r>
            <a:r>
              <a:rPr lang="en-US" dirty="0" smtClean="0"/>
              <a:t> </a:t>
            </a:r>
            <a:r>
              <a:rPr lang="en-US" dirty="0" err="1" smtClean="0"/>
              <a:t>Baerde</a:t>
            </a:r>
            <a:r>
              <a:rPr lang="en-US" dirty="0" smtClean="0"/>
              <a:t>		 I  Name: Daniel </a:t>
            </a:r>
            <a:r>
              <a:rPr lang="en-US" dirty="0" err="1" smtClean="0"/>
              <a:t>Zabari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err="1" smtClean="0"/>
              <a:t>renzhentaxibaerde</a:t>
            </a:r>
            <a:r>
              <a:rPr lang="en-US" dirty="0" smtClean="0"/>
              <a:t>		 I  </a:t>
            </a:r>
            <a:r>
              <a:rPr lang="en-US" dirty="0" err="1" smtClean="0"/>
              <a:t>Facebook</a:t>
            </a:r>
            <a:r>
              <a:rPr lang="en-US" dirty="0" smtClean="0"/>
              <a:t>: Daniel </a:t>
            </a:r>
            <a:r>
              <a:rPr lang="en-US" dirty="0" err="1" smtClean="0"/>
              <a:t>Zabari</a:t>
            </a:r>
            <a:endParaRPr lang="en-US" dirty="0" smtClean="0"/>
          </a:p>
          <a:p>
            <a:r>
              <a:rPr lang="en-US" dirty="0" smtClean="0"/>
              <a:t>E-mail:  							 I  </a:t>
            </a: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err="1" smtClean="0"/>
              <a:t>Zabari</a:t>
            </a:r>
            <a:endParaRPr lang="en-US" dirty="0" smtClean="0"/>
          </a:p>
          <a:p>
            <a:r>
              <a:rPr lang="en-US" dirty="0" smtClean="0"/>
              <a:t>renzhentaxibaerde@gmail.com	 I  E-mail: </a:t>
            </a:r>
            <a:r>
              <a:rPr lang="en-US" dirty="0" err="1" smtClean="0"/>
              <a:t>zabari.daniel@gmail.com</a:t>
            </a:r>
            <a:r>
              <a:rPr lang="en-US" dirty="0" smtClean="0"/>
              <a:t>  </a:t>
            </a:r>
          </a:p>
          <a:p>
            <a:r>
              <a:rPr lang="en-US" dirty="0" smtClean="0"/>
              <a:t>								 I  </a:t>
            </a:r>
          </a:p>
        </p:txBody>
      </p:sp>
      <p:pic>
        <p:nvPicPr>
          <p:cNvPr id="8" name="Picture 7" descr="rsz_mica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295400"/>
            <a:ext cx="1206500" cy="1117600"/>
          </a:xfrm>
          <a:prstGeom prst="rect">
            <a:avLst/>
          </a:prstGeom>
        </p:spPr>
      </p:pic>
      <p:pic>
        <p:nvPicPr>
          <p:cNvPr id="9" name="Picture 8" descr="rsz_2014halloween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700" y="4343400"/>
            <a:ext cx="1143000" cy="990600"/>
          </a:xfrm>
          <a:prstGeom prst="rect">
            <a:avLst/>
          </a:prstGeom>
        </p:spPr>
      </p:pic>
      <p:pic>
        <p:nvPicPr>
          <p:cNvPr id="10" name="Picture 9" descr="rsz_daniel-holloween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4343400"/>
            <a:ext cx="1149350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Apex.thmx</Template>
  <TotalTime>259</TotalTime>
  <Words>557</Words>
  <Application>Microsoft Macintosh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Advantage</vt:lpstr>
      <vt:lpstr>DataMiner Utility Tool</vt:lpstr>
      <vt:lpstr>So, what is the DataMiner Utility Tool?</vt:lpstr>
      <vt:lpstr>What the DataMiner Utility Tool is not!</vt:lpstr>
      <vt:lpstr>So, how does it work?</vt:lpstr>
      <vt:lpstr>DEMO!</vt:lpstr>
      <vt:lpstr>About Creators</vt:lpstr>
    </vt:vector>
  </TitlesOfParts>
  <Company>SgoFy Studio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DataMiner Utility Tool</dc:title>
  <dc:creator>Dorian</dc:creator>
  <cp:lastModifiedBy>Dorian</cp:lastModifiedBy>
  <cp:revision>25</cp:revision>
  <dcterms:created xsi:type="dcterms:W3CDTF">2014-11-09T07:15:58Z</dcterms:created>
  <dcterms:modified xsi:type="dcterms:W3CDTF">2014-11-09T11:35:28Z</dcterms:modified>
</cp:coreProperties>
</file>