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13"/>
  </p:notesMasterIdLst>
  <p:sldIdLst>
    <p:sldId id="272" r:id="rId2"/>
    <p:sldId id="273" r:id="rId3"/>
    <p:sldId id="264" r:id="rId4"/>
    <p:sldId id="277" r:id="rId5"/>
    <p:sldId id="271" r:id="rId6"/>
    <p:sldId id="274" r:id="rId7"/>
    <p:sldId id="275" r:id="rId8"/>
    <p:sldId id="276" r:id="rId9"/>
    <p:sldId id="278" r:id="rId10"/>
    <p:sldId id="279" r:id="rId11"/>
    <p:sldId id="280" r:id="rId12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3387" autoAdjust="0"/>
  </p:normalViewPr>
  <p:slideViewPr>
    <p:cSldViewPr snapToGrid="0">
      <p:cViewPr varScale="1">
        <p:scale>
          <a:sx n="35" d="100"/>
          <a:sy n="35" d="100"/>
        </p:scale>
        <p:origin x="1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00EFD49-C6BA-4DD1-9ACA-D572DA493EF6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29CB11B-76FE-4DD3-B000-CC169BC3EA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73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70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84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CB11B-76FE-4DD3-B000-CC169BC3EA9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468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CB11B-76FE-4DD3-B000-CC169BC3EA9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346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CB11B-76FE-4DD3-B000-CC169BC3EA9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67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78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734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6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03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82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82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229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917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50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87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02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25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4331F-23A3-4373-94B9-892A5E87C62A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910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1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r" defTabSz="1625529" rtl="1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62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6.png"/><Relationship Id="rId5" Type="http://schemas.openxmlformats.org/officeDocument/2006/relationships/image" Target="../media/image54.png"/><Relationship Id="rId10" Type="http://schemas.openxmlformats.org/officeDocument/2006/relationships/image" Target="../media/image65.png"/><Relationship Id="rId4" Type="http://schemas.openxmlformats.org/officeDocument/2006/relationships/image" Target="../media/image53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04A0C0DD-4574-7A8A-649C-C77ABC7AFD64}"/>
              </a:ext>
            </a:extLst>
          </p:cNvPr>
          <p:cNvCxnSpPr>
            <a:cxnSpLocks/>
          </p:cNvCxnSpPr>
          <p:nvPr/>
        </p:nvCxnSpPr>
        <p:spPr>
          <a:xfrm>
            <a:off x="14807622" y="4610794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5AA63B46-3049-569C-2532-3E8FE79873C4}"/>
              </a:ext>
            </a:extLst>
          </p:cNvPr>
          <p:cNvCxnSpPr>
            <a:cxnSpLocks/>
          </p:cNvCxnSpPr>
          <p:nvPr/>
        </p:nvCxnSpPr>
        <p:spPr>
          <a:xfrm>
            <a:off x="13334421" y="4610794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72AEB35D-002A-4405-8CA9-93F097FAF266}"/>
              </a:ext>
            </a:extLst>
          </p:cNvPr>
          <p:cNvCxnSpPr>
            <a:cxnSpLocks/>
          </p:cNvCxnSpPr>
          <p:nvPr/>
        </p:nvCxnSpPr>
        <p:spPr>
          <a:xfrm>
            <a:off x="11835821" y="4610794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9C3F2564-146D-E4E0-70EF-E5EF004F03DB}"/>
              </a:ext>
            </a:extLst>
          </p:cNvPr>
          <p:cNvCxnSpPr>
            <a:cxnSpLocks/>
          </p:cNvCxnSpPr>
          <p:nvPr/>
        </p:nvCxnSpPr>
        <p:spPr>
          <a:xfrm flipH="1">
            <a:off x="13369625" y="7143963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7FB27B87-B1B2-8A09-49EE-D6781DE48CE5}"/>
              </a:ext>
            </a:extLst>
          </p:cNvPr>
          <p:cNvCxnSpPr>
            <a:cxnSpLocks/>
          </p:cNvCxnSpPr>
          <p:nvPr/>
        </p:nvCxnSpPr>
        <p:spPr>
          <a:xfrm flipH="1">
            <a:off x="10843252" y="6648660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BE04D477-ED97-5871-7A81-4727973C96F9}"/>
              </a:ext>
            </a:extLst>
          </p:cNvPr>
          <p:cNvCxnSpPr>
            <a:cxnSpLocks/>
          </p:cNvCxnSpPr>
          <p:nvPr/>
        </p:nvCxnSpPr>
        <p:spPr>
          <a:xfrm flipH="1">
            <a:off x="10843255" y="6039060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4FE4F165-48F2-93CE-6E34-E64BA51AF20B}"/>
              </a:ext>
            </a:extLst>
          </p:cNvPr>
          <p:cNvCxnSpPr>
            <a:cxnSpLocks/>
          </p:cNvCxnSpPr>
          <p:nvPr/>
        </p:nvCxnSpPr>
        <p:spPr>
          <a:xfrm flipH="1">
            <a:off x="10843255" y="5437927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E6E8ADF9-1937-0DBA-F6B3-44D7527F9B86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0150172" y="5437930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תרשים זרימה: מחבר 13">
            <a:extLst>
              <a:ext uri="{FF2B5EF4-FFF2-40B4-BE49-F238E27FC236}">
                <a16:creationId xmlns:a16="http://schemas.microsoft.com/office/drawing/2014/main" id="{6896F6B5-C26D-41BC-06C9-7962C31F7B79}"/>
              </a:ext>
            </a:extLst>
          </p:cNvPr>
          <p:cNvSpPr/>
          <p:nvPr/>
        </p:nvSpPr>
        <p:spPr>
          <a:xfrm>
            <a:off x="9712958" y="5808346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A6AB7F92-1996-2FFE-FA3D-F7BA31531B23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0225186" y="6039062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81198E22-F272-539A-9BF8-F5E6BAF1BCFA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10150172" y="6202204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2DA057BB-F746-9A6C-D3E5-77741983AB75}"/>
              </a:ext>
            </a:extLst>
          </p:cNvPr>
          <p:cNvCxnSpPr>
            <a:cxnSpLocks/>
            <a:stCxn id="14" idx="0"/>
            <a:endCxn id="14" idx="4"/>
          </p:cNvCxnSpPr>
          <p:nvPr/>
        </p:nvCxnSpPr>
        <p:spPr>
          <a:xfrm>
            <a:off x="9969072" y="5808346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D77F26F-9A9E-2D19-92C3-B123E8D942CF}"/>
              </a:ext>
            </a:extLst>
          </p:cNvPr>
          <p:cNvCxnSpPr>
            <a:cxnSpLocks/>
            <a:stCxn id="14" idx="6"/>
            <a:endCxn id="14" idx="2"/>
          </p:cNvCxnSpPr>
          <p:nvPr/>
        </p:nvCxnSpPr>
        <p:spPr>
          <a:xfrm flipH="1">
            <a:off x="9712958" y="6039060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8A40A1C9-4F3C-0970-E615-25CF46B5EFED}"/>
              </a:ext>
            </a:extLst>
          </p:cNvPr>
          <p:cNvCxnSpPr>
            <a:cxnSpLocks/>
            <a:stCxn id="14" idx="2"/>
            <a:endCxn id="20" idx="3"/>
          </p:cNvCxnSpPr>
          <p:nvPr/>
        </p:nvCxnSpPr>
        <p:spPr>
          <a:xfrm flipH="1">
            <a:off x="8940224" y="6039063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תרשים זרימה: תהליך 19">
            <a:extLst>
              <a:ext uri="{FF2B5EF4-FFF2-40B4-BE49-F238E27FC236}">
                <a16:creationId xmlns:a16="http://schemas.microsoft.com/office/drawing/2014/main" id="{4851AA5F-05E5-4890-3DBD-76C4C83FDB42}"/>
              </a:ext>
            </a:extLst>
          </p:cNvPr>
          <p:cNvSpPr/>
          <p:nvPr/>
        </p:nvSpPr>
        <p:spPr>
          <a:xfrm>
            <a:off x="8134562" y="5659262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DEACE170-668F-320D-D573-36C6CD8AFBC0}"/>
              </a:ext>
            </a:extLst>
          </p:cNvPr>
          <p:cNvCxnSpPr>
            <a:cxnSpLocks/>
            <a:stCxn id="20" idx="1"/>
            <a:endCxn id="22" idx="6"/>
          </p:cNvCxnSpPr>
          <p:nvPr/>
        </p:nvCxnSpPr>
        <p:spPr>
          <a:xfrm flipH="1" flipV="1">
            <a:off x="7552083" y="6039059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תרשים זרימה: מחבר 21">
            <a:extLst>
              <a:ext uri="{FF2B5EF4-FFF2-40B4-BE49-F238E27FC236}">
                <a16:creationId xmlns:a16="http://schemas.microsoft.com/office/drawing/2014/main" id="{23FD6551-8FC9-1B5B-42E9-0283BCD78BFA}"/>
              </a:ext>
            </a:extLst>
          </p:cNvPr>
          <p:cNvSpPr/>
          <p:nvPr/>
        </p:nvSpPr>
        <p:spPr>
          <a:xfrm>
            <a:off x="7039855" y="5808345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5ADA3A49-E7E6-45EE-DEF6-620CE145A388}"/>
              </a:ext>
            </a:extLst>
          </p:cNvPr>
          <p:cNvCxnSpPr>
            <a:cxnSpLocks/>
            <a:stCxn id="22" idx="0"/>
            <a:endCxn id="22" idx="4"/>
          </p:cNvCxnSpPr>
          <p:nvPr/>
        </p:nvCxnSpPr>
        <p:spPr>
          <a:xfrm>
            <a:off x="7295969" y="5808345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B03F4AAD-E22D-5908-079B-72C1D9A69285}"/>
              </a:ext>
            </a:extLst>
          </p:cNvPr>
          <p:cNvCxnSpPr>
            <a:cxnSpLocks/>
            <a:stCxn id="22" idx="6"/>
            <a:endCxn id="22" idx="2"/>
          </p:cNvCxnSpPr>
          <p:nvPr/>
        </p:nvCxnSpPr>
        <p:spPr>
          <a:xfrm flipH="1">
            <a:off x="7039855" y="6039059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DA8E9D71-B454-BA18-90C3-6BDD2E242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5969" y="4687112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9627E7D4-80FF-B471-C5BD-833550274969}"/>
              </a:ext>
            </a:extLst>
          </p:cNvPr>
          <p:cNvCxnSpPr>
            <a:cxnSpLocks/>
          </p:cNvCxnSpPr>
          <p:nvPr/>
        </p:nvCxnSpPr>
        <p:spPr>
          <a:xfrm>
            <a:off x="7295969" y="6269778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BD91E036-828E-FC45-1C24-F2B2CAE654BB}"/>
              </a:ext>
            </a:extLst>
          </p:cNvPr>
          <p:cNvCxnSpPr>
            <a:cxnSpLocks/>
          </p:cNvCxnSpPr>
          <p:nvPr/>
        </p:nvCxnSpPr>
        <p:spPr>
          <a:xfrm>
            <a:off x="7292578" y="7137764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65EFA9EF-43EF-DFA3-756B-5D8D8B91E649}"/>
              </a:ext>
            </a:extLst>
          </p:cNvPr>
          <p:cNvCxnSpPr>
            <a:cxnSpLocks/>
          </p:cNvCxnSpPr>
          <p:nvPr/>
        </p:nvCxnSpPr>
        <p:spPr>
          <a:xfrm flipH="1">
            <a:off x="7299363" y="7143960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E7CF864C-1046-C91F-3AD4-E6A32399908E}"/>
              </a:ext>
            </a:extLst>
          </p:cNvPr>
          <p:cNvCxnSpPr>
            <a:cxnSpLocks/>
          </p:cNvCxnSpPr>
          <p:nvPr/>
        </p:nvCxnSpPr>
        <p:spPr>
          <a:xfrm flipH="1">
            <a:off x="11832911" y="7143963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B177D5F3-387B-C3B8-B193-CA2EB4B43436}"/>
              </a:ext>
            </a:extLst>
          </p:cNvPr>
          <p:cNvCxnSpPr>
            <a:cxnSpLocks/>
          </p:cNvCxnSpPr>
          <p:nvPr/>
        </p:nvCxnSpPr>
        <p:spPr>
          <a:xfrm flipH="1">
            <a:off x="14794922" y="8319735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9D2858CA-47FD-9AC0-0FBF-3C9BB2B7B20C}"/>
              </a:ext>
            </a:extLst>
          </p:cNvPr>
          <p:cNvCxnSpPr>
            <a:cxnSpLocks/>
          </p:cNvCxnSpPr>
          <p:nvPr/>
        </p:nvCxnSpPr>
        <p:spPr>
          <a:xfrm flipH="1">
            <a:off x="13366227" y="831429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7FD752F-5D67-1E3D-754B-F4D6DBC8D9C9}"/>
              </a:ext>
            </a:extLst>
          </p:cNvPr>
          <p:cNvCxnSpPr>
            <a:cxnSpLocks/>
          </p:cNvCxnSpPr>
          <p:nvPr/>
        </p:nvCxnSpPr>
        <p:spPr>
          <a:xfrm flipH="1">
            <a:off x="11831612" y="8325934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6098AE27-8CA3-3A3E-7E4B-A688D665520A}"/>
              </a:ext>
            </a:extLst>
          </p:cNvPr>
          <p:cNvCxnSpPr>
            <a:cxnSpLocks/>
          </p:cNvCxnSpPr>
          <p:nvPr/>
        </p:nvCxnSpPr>
        <p:spPr>
          <a:xfrm flipH="1">
            <a:off x="7295969" y="831133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BCE53242-FA38-38A3-1C1E-C3079F2F5B6E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537392" y="4687112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כותרת 1">
            <a:extLst>
              <a:ext uri="{FF2B5EF4-FFF2-40B4-BE49-F238E27FC236}">
                <a16:creationId xmlns:a16="http://schemas.microsoft.com/office/drawing/2014/main" id="{8BDD18CB-EA51-6021-3AE0-637EDCFF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69" y="3032128"/>
            <a:ext cx="10515600" cy="1325563"/>
          </a:xfrm>
        </p:spPr>
        <p:txBody>
          <a:bodyPr/>
          <a:lstStyle/>
          <a:p>
            <a:r>
              <a:rPr lang="he-IL" dirty="0"/>
              <a:t>ארכיטקטורה – לא מקובץ</a:t>
            </a:r>
          </a:p>
        </p:txBody>
      </p:sp>
    </p:spTree>
    <p:extLst>
      <p:ext uri="{BB962C8B-B14F-4D97-AF65-F5344CB8AC3E}">
        <p14:creationId xmlns:p14="http://schemas.microsoft.com/office/powerpoint/2010/main" val="276386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D384858-0192-C470-512E-085F6B4A9BF3}"/>
              </a:ext>
            </a:extLst>
          </p:cNvPr>
          <p:cNvSpPr/>
          <p:nvPr/>
        </p:nvSpPr>
        <p:spPr>
          <a:xfrm rot="2633263">
            <a:off x="14072855" y="3302281"/>
            <a:ext cx="269240" cy="67555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E6687F0B-98DC-799F-7628-C640F0DC84AD}"/>
                  </a:ext>
                </a:extLst>
              </p:cNvPr>
              <p:cNvSpPr/>
              <p:nvPr/>
            </p:nvSpPr>
            <p:spPr>
              <a:xfrm>
                <a:off x="11597414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E6687F0B-98DC-799F-7628-C640F0DC8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414" y="2896796"/>
                <a:ext cx="782855" cy="39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5B615C74-79E0-212C-D0C0-7CC04B587D50}"/>
                  </a:ext>
                </a:extLst>
              </p:cNvPr>
              <p:cNvSpPr/>
              <p:nvPr/>
            </p:nvSpPr>
            <p:spPr>
              <a:xfrm>
                <a:off x="12466896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5B615C74-79E0-212C-D0C0-7CC04B587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896" y="2896796"/>
                <a:ext cx="782855" cy="397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C0B5CAB5-8CDE-8F1D-F08B-7C950F5D6B54}"/>
                  </a:ext>
                </a:extLst>
              </p:cNvPr>
              <p:cNvSpPr/>
              <p:nvPr/>
            </p:nvSpPr>
            <p:spPr>
              <a:xfrm>
                <a:off x="13336378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C0B5CAB5-8CDE-8F1D-F08B-7C950F5D6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6378" y="2896796"/>
                <a:ext cx="782855" cy="397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3286A035-8162-506F-CAD0-34A2036AFAC7}"/>
                  </a:ext>
                </a:extLst>
              </p:cNvPr>
              <p:cNvSpPr/>
              <p:nvPr/>
            </p:nvSpPr>
            <p:spPr>
              <a:xfrm>
                <a:off x="14205860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lIns="72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3286A035-8162-506F-CAD0-34A2036AF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5860" y="2896796"/>
                <a:ext cx="782855" cy="397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מלבן 24">
            <a:extLst>
              <a:ext uri="{FF2B5EF4-FFF2-40B4-BE49-F238E27FC236}">
                <a16:creationId xmlns:a16="http://schemas.microsoft.com/office/drawing/2014/main" id="{D8FA9476-EC53-72F3-AAF2-F0CB370E350E}"/>
              </a:ext>
            </a:extLst>
          </p:cNvPr>
          <p:cNvSpPr/>
          <p:nvPr/>
        </p:nvSpPr>
        <p:spPr>
          <a:xfrm>
            <a:off x="14747412" y="3106108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1781CBCE-31C3-AA3E-EA19-26BABC5082B6}"/>
              </a:ext>
            </a:extLst>
          </p:cNvPr>
          <p:cNvSpPr/>
          <p:nvPr/>
        </p:nvSpPr>
        <p:spPr>
          <a:xfrm>
            <a:off x="13862422" y="3097894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C1C36088-AE24-697A-BFCA-9BA1964E0C70}"/>
              </a:ext>
            </a:extLst>
          </p:cNvPr>
          <p:cNvSpPr/>
          <p:nvPr/>
        </p:nvSpPr>
        <p:spPr>
          <a:xfrm>
            <a:off x="13000061" y="3106108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18B9DF5-4CD9-4D03-927A-FADE29D68D94}"/>
              </a:ext>
            </a:extLst>
          </p:cNvPr>
          <p:cNvSpPr/>
          <p:nvPr/>
        </p:nvSpPr>
        <p:spPr>
          <a:xfrm>
            <a:off x="12133587" y="311597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C482215B-77AC-CF26-A743-62CFC7D4850A}"/>
              </a:ext>
            </a:extLst>
          </p:cNvPr>
          <p:cNvGrpSpPr/>
          <p:nvPr/>
        </p:nvGrpSpPr>
        <p:grpSpPr>
          <a:xfrm>
            <a:off x="13471421" y="3785799"/>
            <a:ext cx="512228" cy="461433"/>
            <a:chOff x="8664831" y="2853274"/>
            <a:chExt cx="512228" cy="461433"/>
          </a:xfrm>
        </p:grpSpPr>
        <p:sp>
          <p:nvSpPr>
            <p:cNvPr id="30" name="תרשים זרימה: מחבר 29">
              <a:extLst>
                <a:ext uri="{FF2B5EF4-FFF2-40B4-BE49-F238E27FC236}">
                  <a16:creationId xmlns:a16="http://schemas.microsoft.com/office/drawing/2014/main" id="{0672658C-0C31-063F-4C3F-3F9F6AAC6D10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C327EF78-4643-2A7D-348C-6D9DE6B2D94C}"/>
                </a:ext>
              </a:extLst>
            </p:cNvPr>
            <p:cNvCxnSpPr>
              <a:cxnSpLocks/>
              <a:stCxn id="30" idx="0"/>
              <a:endCxn id="30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4F97EE9B-50D2-D61D-B86F-3179836414D5}"/>
                </a:ext>
              </a:extLst>
            </p:cNvPr>
            <p:cNvCxnSpPr>
              <a:cxnSpLocks/>
              <a:stCxn id="30" idx="6"/>
              <a:endCxn id="30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7" name="חץ: למטה 36">
            <a:extLst>
              <a:ext uri="{FF2B5EF4-FFF2-40B4-BE49-F238E27FC236}">
                <a16:creationId xmlns:a16="http://schemas.microsoft.com/office/drawing/2014/main" id="{C57A930F-B764-03BC-A891-B7A4B1F7AC18}"/>
              </a:ext>
            </a:extLst>
          </p:cNvPr>
          <p:cNvSpPr/>
          <p:nvPr/>
        </p:nvSpPr>
        <p:spPr>
          <a:xfrm>
            <a:off x="13602133" y="3370924"/>
            <a:ext cx="269240" cy="3743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למטה 37">
            <a:extLst>
              <a:ext uri="{FF2B5EF4-FFF2-40B4-BE49-F238E27FC236}">
                <a16:creationId xmlns:a16="http://schemas.microsoft.com/office/drawing/2014/main" id="{34C3A697-35D8-60FD-C4AF-CE45CDC7AFFA}"/>
              </a:ext>
            </a:extLst>
          </p:cNvPr>
          <p:cNvSpPr/>
          <p:nvPr/>
        </p:nvSpPr>
        <p:spPr>
          <a:xfrm rot="19088288">
            <a:off x="13122628" y="3302281"/>
            <a:ext cx="269240" cy="67555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חץ: למטה 38">
            <a:extLst>
              <a:ext uri="{FF2B5EF4-FFF2-40B4-BE49-F238E27FC236}">
                <a16:creationId xmlns:a16="http://schemas.microsoft.com/office/drawing/2014/main" id="{ADAD254C-A614-1D09-8BB1-30E3A4386636}"/>
              </a:ext>
            </a:extLst>
          </p:cNvPr>
          <p:cNvSpPr/>
          <p:nvPr/>
        </p:nvSpPr>
        <p:spPr>
          <a:xfrm>
            <a:off x="12496461" y="476949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EC24DB24-F3A7-084C-B9FA-13661AAD07AB}"/>
              </a:ext>
            </a:extLst>
          </p:cNvPr>
          <p:cNvSpPr/>
          <p:nvPr/>
        </p:nvSpPr>
        <p:spPr>
          <a:xfrm>
            <a:off x="13863689" y="4298736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BA395D34-9F79-C724-7F42-2318F46CE783}"/>
              </a:ext>
            </a:extLst>
          </p:cNvPr>
          <p:cNvSpPr/>
          <p:nvPr/>
        </p:nvSpPr>
        <p:spPr>
          <a:xfrm>
            <a:off x="13659133" y="4298736"/>
            <a:ext cx="136809" cy="380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CBA1EE94-0EA7-9845-4BF6-6B80771A6A3B}"/>
              </a:ext>
            </a:extLst>
          </p:cNvPr>
          <p:cNvSpPr/>
          <p:nvPr/>
        </p:nvSpPr>
        <p:spPr>
          <a:xfrm rot="5400000">
            <a:off x="13672561" y="3545112"/>
            <a:ext cx="109947" cy="234791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198D40D4-9C8A-37F4-65BB-98CADE58392E}"/>
              </a:ext>
            </a:extLst>
          </p:cNvPr>
          <p:cNvSpPr/>
          <p:nvPr/>
        </p:nvSpPr>
        <p:spPr>
          <a:xfrm>
            <a:off x="13133417" y="476627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חץ: למטה 43">
            <a:extLst>
              <a:ext uri="{FF2B5EF4-FFF2-40B4-BE49-F238E27FC236}">
                <a16:creationId xmlns:a16="http://schemas.microsoft.com/office/drawing/2014/main" id="{54DBBD21-588A-EE8B-F817-D0AF2A32E537}"/>
              </a:ext>
            </a:extLst>
          </p:cNvPr>
          <p:cNvSpPr/>
          <p:nvPr/>
        </p:nvSpPr>
        <p:spPr>
          <a:xfrm>
            <a:off x="14050128" y="4774038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חץ: למטה 44">
            <a:extLst>
              <a:ext uri="{FF2B5EF4-FFF2-40B4-BE49-F238E27FC236}">
                <a16:creationId xmlns:a16="http://schemas.microsoft.com/office/drawing/2014/main" id="{709444D5-B90D-EE94-CAAE-C3DC7C2205A8}"/>
              </a:ext>
            </a:extLst>
          </p:cNvPr>
          <p:cNvSpPr/>
          <p:nvPr/>
        </p:nvSpPr>
        <p:spPr>
          <a:xfrm>
            <a:off x="14725940" y="476949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2A08FB09-9573-F541-DE6B-C24A5287DF60}"/>
              </a:ext>
            </a:extLst>
          </p:cNvPr>
          <p:cNvSpPr/>
          <p:nvPr/>
        </p:nvSpPr>
        <p:spPr>
          <a:xfrm rot="5400000">
            <a:off x="13563578" y="4287267"/>
            <a:ext cx="327904" cy="234791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S - Box</a:t>
            </a:r>
            <a:endParaRPr lang="he-IL" dirty="0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041862D4-B47B-C28E-4F5C-3C33E377F955}"/>
              </a:ext>
            </a:extLst>
          </p:cNvPr>
          <p:cNvSpPr/>
          <p:nvPr/>
        </p:nvSpPr>
        <p:spPr>
          <a:xfrm>
            <a:off x="12688033" y="499053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9E3D0E3B-82EF-42B4-9B7A-1AA2E7795687}"/>
              </a:ext>
            </a:extLst>
          </p:cNvPr>
          <p:cNvSpPr/>
          <p:nvPr/>
        </p:nvSpPr>
        <p:spPr>
          <a:xfrm>
            <a:off x="13325055" y="498594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359B5434-AFCC-2B86-DC05-F48562C5E39E}"/>
              </a:ext>
            </a:extLst>
          </p:cNvPr>
          <p:cNvSpPr/>
          <p:nvPr/>
        </p:nvSpPr>
        <p:spPr>
          <a:xfrm>
            <a:off x="14236432" y="499440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2F6EBEFF-3D95-5033-34D5-DC5EB396F8B9}"/>
              </a:ext>
            </a:extLst>
          </p:cNvPr>
          <p:cNvSpPr/>
          <p:nvPr/>
        </p:nvSpPr>
        <p:spPr>
          <a:xfrm>
            <a:off x="14920882" y="4987703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52" name="חץ: למטה 51">
            <a:extLst>
              <a:ext uri="{FF2B5EF4-FFF2-40B4-BE49-F238E27FC236}">
                <a16:creationId xmlns:a16="http://schemas.microsoft.com/office/drawing/2014/main" id="{5490D1F3-8130-2DCD-485D-528B43795BDA}"/>
              </a:ext>
            </a:extLst>
          </p:cNvPr>
          <p:cNvSpPr/>
          <p:nvPr/>
        </p:nvSpPr>
        <p:spPr>
          <a:xfrm>
            <a:off x="13611199" y="5646341"/>
            <a:ext cx="232662" cy="1387715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53B24B67-0075-6A10-0E90-4E602FF823BC}"/>
              </a:ext>
            </a:extLst>
          </p:cNvPr>
          <p:cNvSpPr/>
          <p:nvPr/>
        </p:nvSpPr>
        <p:spPr>
          <a:xfrm rot="5400000">
            <a:off x="13672564" y="3689948"/>
            <a:ext cx="109947" cy="468206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חץ: למטה 53">
            <a:extLst>
              <a:ext uri="{FF2B5EF4-FFF2-40B4-BE49-F238E27FC236}">
                <a16:creationId xmlns:a16="http://schemas.microsoft.com/office/drawing/2014/main" id="{4581A74A-168D-A814-9555-2EC5F9F26564}"/>
              </a:ext>
            </a:extLst>
          </p:cNvPr>
          <p:cNvSpPr/>
          <p:nvPr/>
        </p:nvSpPr>
        <p:spPr>
          <a:xfrm>
            <a:off x="15894345" y="6085442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חץ: למטה 54">
            <a:extLst>
              <a:ext uri="{FF2B5EF4-FFF2-40B4-BE49-F238E27FC236}">
                <a16:creationId xmlns:a16="http://schemas.microsoft.com/office/drawing/2014/main" id="{3C55969E-BB56-3036-1968-AC227B077D61}"/>
              </a:ext>
            </a:extLst>
          </p:cNvPr>
          <p:cNvSpPr/>
          <p:nvPr/>
        </p:nvSpPr>
        <p:spPr>
          <a:xfrm>
            <a:off x="14808875" y="6085955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חץ: למטה 55">
            <a:extLst>
              <a:ext uri="{FF2B5EF4-FFF2-40B4-BE49-F238E27FC236}">
                <a16:creationId xmlns:a16="http://schemas.microsoft.com/office/drawing/2014/main" id="{0894E595-CB18-B4F8-E15C-00C84558C52E}"/>
              </a:ext>
            </a:extLst>
          </p:cNvPr>
          <p:cNvSpPr/>
          <p:nvPr/>
        </p:nvSpPr>
        <p:spPr>
          <a:xfrm>
            <a:off x="11328062" y="6085955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חץ: למטה 56">
            <a:extLst>
              <a:ext uri="{FF2B5EF4-FFF2-40B4-BE49-F238E27FC236}">
                <a16:creationId xmlns:a16="http://schemas.microsoft.com/office/drawing/2014/main" id="{4EA15898-8573-6162-C677-15856B046F13}"/>
              </a:ext>
            </a:extLst>
          </p:cNvPr>
          <p:cNvSpPr/>
          <p:nvPr/>
        </p:nvSpPr>
        <p:spPr>
          <a:xfrm>
            <a:off x="12350567" y="6085442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3E415118-86D2-A615-CD2D-3CAB912BB3BB}"/>
              </a:ext>
            </a:extLst>
          </p:cNvPr>
          <p:cNvSpPr/>
          <p:nvPr/>
        </p:nvSpPr>
        <p:spPr>
          <a:xfrm>
            <a:off x="13826566" y="569500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3707BD9C-8A4C-9E63-5A6D-0C86E3AF0857}"/>
                  </a:ext>
                </a:extLst>
              </p:cNvPr>
              <p:cNvSpPr/>
              <p:nvPr/>
            </p:nvSpPr>
            <p:spPr>
              <a:xfrm rot="5400000">
                <a:off x="14752456" y="6442171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3707BD9C-8A4C-9E63-5A6D-0C86E3AF0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752456" y="6442171"/>
                <a:ext cx="412307" cy="78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מלבן 59">
                <a:extLst>
                  <a:ext uri="{FF2B5EF4-FFF2-40B4-BE49-F238E27FC236}">
                    <a16:creationId xmlns:a16="http://schemas.microsoft.com/office/drawing/2014/main" id="{E2187C52-8F16-9C42-4F22-E57242A7943F}"/>
                  </a:ext>
                </a:extLst>
              </p:cNvPr>
              <p:cNvSpPr/>
              <p:nvPr/>
            </p:nvSpPr>
            <p:spPr>
              <a:xfrm rot="5400000">
                <a:off x="15804525" y="6448511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60" name="מלבן 59">
                <a:extLst>
                  <a:ext uri="{FF2B5EF4-FFF2-40B4-BE49-F238E27FC236}">
                    <a16:creationId xmlns:a16="http://schemas.microsoft.com/office/drawing/2014/main" id="{E2187C52-8F16-9C42-4F22-E57242A79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804525" y="6448511"/>
                <a:ext cx="412307" cy="78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מלבן 60">
                <a:extLst>
                  <a:ext uri="{FF2B5EF4-FFF2-40B4-BE49-F238E27FC236}">
                    <a16:creationId xmlns:a16="http://schemas.microsoft.com/office/drawing/2014/main" id="{DFBFA28A-1BF1-51D2-A1E6-7069FEB28305}"/>
                  </a:ext>
                </a:extLst>
              </p:cNvPr>
              <p:cNvSpPr/>
              <p:nvPr/>
            </p:nvSpPr>
            <p:spPr>
              <a:xfrm rot="5400000">
                <a:off x="12297313" y="6437600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61" name="מלבן 60">
                <a:extLst>
                  <a:ext uri="{FF2B5EF4-FFF2-40B4-BE49-F238E27FC236}">
                    <a16:creationId xmlns:a16="http://schemas.microsoft.com/office/drawing/2014/main" id="{DFBFA28A-1BF1-51D2-A1E6-7069FEB28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297313" y="6437600"/>
                <a:ext cx="412307" cy="780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מלבן 61">
                <a:extLst>
                  <a:ext uri="{FF2B5EF4-FFF2-40B4-BE49-F238E27FC236}">
                    <a16:creationId xmlns:a16="http://schemas.microsoft.com/office/drawing/2014/main" id="{291630EE-DA51-2032-9D5D-ED780DBE0127}"/>
                  </a:ext>
                </a:extLst>
              </p:cNvPr>
              <p:cNvSpPr/>
              <p:nvPr/>
            </p:nvSpPr>
            <p:spPr>
              <a:xfrm rot="5400000">
                <a:off x="11238242" y="6448511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62" name="מלבן 61">
                <a:extLst>
                  <a:ext uri="{FF2B5EF4-FFF2-40B4-BE49-F238E27FC236}">
                    <a16:creationId xmlns:a16="http://schemas.microsoft.com/office/drawing/2014/main" id="{291630EE-DA51-2032-9D5D-ED780DBE0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38242" y="6448511"/>
                <a:ext cx="412307" cy="780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קבוצה 62">
            <a:extLst>
              <a:ext uri="{FF2B5EF4-FFF2-40B4-BE49-F238E27FC236}">
                <a16:creationId xmlns:a16="http://schemas.microsoft.com/office/drawing/2014/main" id="{B128A2C1-1238-A4A0-BD1D-5D65029620AE}"/>
              </a:ext>
            </a:extLst>
          </p:cNvPr>
          <p:cNvGrpSpPr/>
          <p:nvPr/>
        </p:nvGrpSpPr>
        <p:grpSpPr>
          <a:xfrm>
            <a:off x="13466599" y="7136171"/>
            <a:ext cx="512228" cy="461433"/>
            <a:chOff x="8664831" y="2853274"/>
            <a:chExt cx="512228" cy="461433"/>
          </a:xfrm>
        </p:grpSpPr>
        <p:sp>
          <p:nvSpPr>
            <p:cNvPr id="64" name="תרשים זרימה: מחבר 63">
              <a:extLst>
                <a:ext uri="{FF2B5EF4-FFF2-40B4-BE49-F238E27FC236}">
                  <a16:creationId xmlns:a16="http://schemas.microsoft.com/office/drawing/2014/main" id="{6ECDDF07-04A5-9D60-0B15-CF18C4A6A9AA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9659C629-DBFD-CEED-3E2C-A514511C51B5}"/>
                </a:ext>
              </a:extLst>
            </p:cNvPr>
            <p:cNvCxnSpPr>
              <a:cxnSpLocks/>
              <a:stCxn id="64" idx="0"/>
              <a:endCxn id="64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F82ECB56-A7ED-6B1D-6C51-416DA594B2FC}"/>
                </a:ext>
              </a:extLst>
            </p:cNvPr>
            <p:cNvCxnSpPr>
              <a:cxnSpLocks/>
              <a:stCxn id="64" idx="6"/>
              <a:endCxn id="64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67" name="חץ: למטה 66">
            <a:extLst>
              <a:ext uri="{FF2B5EF4-FFF2-40B4-BE49-F238E27FC236}">
                <a16:creationId xmlns:a16="http://schemas.microsoft.com/office/drawing/2014/main" id="{3DA3A939-7D6E-4E34-8189-7F8BDE27D062}"/>
              </a:ext>
            </a:extLst>
          </p:cNvPr>
          <p:cNvSpPr/>
          <p:nvPr/>
        </p:nvSpPr>
        <p:spPr>
          <a:xfrm rot="3927141">
            <a:off x="14166464" y="6898979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חץ: למטה 68">
            <a:extLst>
              <a:ext uri="{FF2B5EF4-FFF2-40B4-BE49-F238E27FC236}">
                <a16:creationId xmlns:a16="http://schemas.microsoft.com/office/drawing/2014/main" id="{8A8310AD-0A28-D612-ED74-E73A362CE979}"/>
              </a:ext>
            </a:extLst>
          </p:cNvPr>
          <p:cNvSpPr/>
          <p:nvPr/>
        </p:nvSpPr>
        <p:spPr>
          <a:xfrm rot="17547475">
            <a:off x="13069687" y="6888787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חץ: למטה 69">
            <a:extLst>
              <a:ext uri="{FF2B5EF4-FFF2-40B4-BE49-F238E27FC236}">
                <a16:creationId xmlns:a16="http://schemas.microsoft.com/office/drawing/2014/main" id="{090E4228-1BCB-2C84-2955-CE9FB42614D1}"/>
              </a:ext>
            </a:extLst>
          </p:cNvPr>
          <p:cNvSpPr/>
          <p:nvPr/>
        </p:nvSpPr>
        <p:spPr>
          <a:xfrm rot="4615098">
            <a:off x="14692544" y="6534404"/>
            <a:ext cx="232662" cy="153225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חץ: למטה 70">
            <a:extLst>
              <a:ext uri="{FF2B5EF4-FFF2-40B4-BE49-F238E27FC236}">
                <a16:creationId xmlns:a16="http://schemas.microsoft.com/office/drawing/2014/main" id="{01E8049E-7980-2AE9-9B14-F815D3B82047}"/>
              </a:ext>
            </a:extLst>
          </p:cNvPr>
          <p:cNvSpPr/>
          <p:nvPr/>
        </p:nvSpPr>
        <p:spPr>
          <a:xfrm rot="16936706">
            <a:off x="12507469" y="6544524"/>
            <a:ext cx="232662" cy="153225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חץ: למטה 71">
            <a:extLst>
              <a:ext uri="{FF2B5EF4-FFF2-40B4-BE49-F238E27FC236}">
                <a16:creationId xmlns:a16="http://schemas.microsoft.com/office/drawing/2014/main" id="{E5669516-3044-36ED-B0F8-7A0C8FE3D483}"/>
              </a:ext>
            </a:extLst>
          </p:cNvPr>
          <p:cNvSpPr/>
          <p:nvPr/>
        </p:nvSpPr>
        <p:spPr>
          <a:xfrm>
            <a:off x="13606377" y="7689411"/>
            <a:ext cx="232662" cy="42593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3" name="קבוצה 72">
            <a:extLst>
              <a:ext uri="{FF2B5EF4-FFF2-40B4-BE49-F238E27FC236}">
                <a16:creationId xmlns:a16="http://schemas.microsoft.com/office/drawing/2014/main" id="{BF4A3F03-6E33-F45C-91F1-D9014DAB780B}"/>
              </a:ext>
            </a:extLst>
          </p:cNvPr>
          <p:cNvGrpSpPr/>
          <p:nvPr/>
        </p:nvGrpSpPr>
        <p:grpSpPr>
          <a:xfrm>
            <a:off x="13475183" y="8201584"/>
            <a:ext cx="512228" cy="461433"/>
            <a:chOff x="8664831" y="2853274"/>
            <a:chExt cx="512228" cy="461433"/>
          </a:xfrm>
        </p:grpSpPr>
        <p:sp>
          <p:nvSpPr>
            <p:cNvPr id="74" name="תרשים זרימה: מחבר 73">
              <a:extLst>
                <a:ext uri="{FF2B5EF4-FFF2-40B4-BE49-F238E27FC236}">
                  <a16:creationId xmlns:a16="http://schemas.microsoft.com/office/drawing/2014/main" id="{685E8D13-988D-0E67-463E-71C3E6B09A40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EB194FD5-CB79-A4E6-9426-9BE03DDE961A}"/>
                </a:ext>
              </a:extLst>
            </p:cNvPr>
            <p:cNvCxnSpPr>
              <a:cxnSpLocks/>
              <a:stCxn id="74" idx="0"/>
              <a:endCxn id="74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8A0F6E12-1598-5187-1DFB-0CCE576D1DBB}"/>
                </a:ext>
              </a:extLst>
            </p:cNvPr>
            <p:cNvCxnSpPr>
              <a:cxnSpLocks/>
              <a:stCxn id="74" idx="6"/>
              <a:endCxn id="74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77" name="מלבן 76">
            <a:extLst>
              <a:ext uri="{FF2B5EF4-FFF2-40B4-BE49-F238E27FC236}">
                <a16:creationId xmlns:a16="http://schemas.microsoft.com/office/drawing/2014/main" id="{6F09441F-5491-E5E8-B85A-1B5C4406B924}"/>
              </a:ext>
            </a:extLst>
          </p:cNvPr>
          <p:cNvSpPr/>
          <p:nvPr/>
        </p:nvSpPr>
        <p:spPr>
          <a:xfrm rot="5400000">
            <a:off x="10585661" y="2154593"/>
            <a:ext cx="109947" cy="192276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8" name="מלבן 77">
            <a:extLst>
              <a:ext uri="{FF2B5EF4-FFF2-40B4-BE49-F238E27FC236}">
                <a16:creationId xmlns:a16="http://schemas.microsoft.com/office/drawing/2014/main" id="{A9312C68-F77D-CE58-DED1-DE28B07B2CB5}"/>
              </a:ext>
            </a:extLst>
          </p:cNvPr>
          <p:cNvSpPr/>
          <p:nvPr/>
        </p:nvSpPr>
        <p:spPr>
          <a:xfrm rot="10800000">
            <a:off x="9669293" y="3060996"/>
            <a:ext cx="109947" cy="544800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B3D1ACB0-D283-7F58-2762-97E978542286}"/>
              </a:ext>
            </a:extLst>
          </p:cNvPr>
          <p:cNvSpPr/>
          <p:nvPr/>
        </p:nvSpPr>
        <p:spPr>
          <a:xfrm rot="16200000">
            <a:off x="11459875" y="6621064"/>
            <a:ext cx="232662" cy="3656317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BD749D4C-64EA-A2AC-609A-2F53A8448615}"/>
              </a:ext>
            </a:extLst>
          </p:cNvPr>
          <p:cNvSpPr/>
          <p:nvPr/>
        </p:nvSpPr>
        <p:spPr>
          <a:xfrm rot="16200000">
            <a:off x="14110804" y="8245104"/>
            <a:ext cx="269240" cy="3743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CCF26814-C825-A3DF-1A78-9A9B95549866}"/>
                  </a:ext>
                </a:extLst>
              </p:cNvPr>
              <p:cNvSpPr/>
              <p:nvPr/>
            </p:nvSpPr>
            <p:spPr>
              <a:xfrm>
                <a:off x="14529457" y="8221232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CCF26814-C825-A3DF-1A78-9A9B95549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457" y="8221232"/>
                <a:ext cx="782855" cy="397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מלבן 81">
                <a:extLst>
                  <a:ext uri="{FF2B5EF4-FFF2-40B4-BE49-F238E27FC236}">
                    <a16:creationId xmlns:a16="http://schemas.microsoft.com/office/drawing/2014/main" id="{EF8A9A85-2C5A-D7FD-C342-31C3E309678D}"/>
                  </a:ext>
                </a:extLst>
              </p:cNvPr>
              <p:cNvSpPr/>
              <p:nvPr/>
            </p:nvSpPr>
            <p:spPr>
              <a:xfrm>
                <a:off x="14982584" y="3777648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2" name="מלבן 81">
                <a:extLst>
                  <a:ext uri="{FF2B5EF4-FFF2-40B4-BE49-F238E27FC236}">
                    <a16:creationId xmlns:a16="http://schemas.microsoft.com/office/drawing/2014/main" id="{EF8A9A85-2C5A-D7FD-C342-31C3E3096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2584" y="3777648"/>
                <a:ext cx="782855" cy="3978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F56575D5-D870-4823-541E-68DBB439C593}"/>
              </a:ext>
            </a:extLst>
          </p:cNvPr>
          <p:cNvSpPr/>
          <p:nvPr/>
        </p:nvSpPr>
        <p:spPr>
          <a:xfrm rot="5400000">
            <a:off x="14334270" y="3551330"/>
            <a:ext cx="269240" cy="86519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50749895-8EF5-F224-E71E-FFC999B70D2E}"/>
              </a:ext>
            </a:extLst>
          </p:cNvPr>
          <p:cNvSpPr/>
          <p:nvPr/>
        </p:nvSpPr>
        <p:spPr>
          <a:xfrm>
            <a:off x="12404184" y="7072865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5" name="מלבן 84">
            <a:extLst>
              <a:ext uri="{FF2B5EF4-FFF2-40B4-BE49-F238E27FC236}">
                <a16:creationId xmlns:a16="http://schemas.microsoft.com/office/drawing/2014/main" id="{645FC4AE-EE4A-C744-5E0E-A820202E670D}"/>
              </a:ext>
            </a:extLst>
          </p:cNvPr>
          <p:cNvSpPr/>
          <p:nvPr/>
        </p:nvSpPr>
        <p:spPr>
          <a:xfrm>
            <a:off x="11376954" y="7072865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6" name="מלבן 85">
            <a:extLst>
              <a:ext uri="{FF2B5EF4-FFF2-40B4-BE49-F238E27FC236}">
                <a16:creationId xmlns:a16="http://schemas.microsoft.com/office/drawing/2014/main" id="{30915677-8BE2-A70D-D22E-BBF62F280692}"/>
              </a:ext>
            </a:extLst>
          </p:cNvPr>
          <p:cNvSpPr/>
          <p:nvPr/>
        </p:nvSpPr>
        <p:spPr>
          <a:xfrm>
            <a:off x="14832080" y="707786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7" name="מלבן 86">
            <a:extLst>
              <a:ext uri="{FF2B5EF4-FFF2-40B4-BE49-F238E27FC236}">
                <a16:creationId xmlns:a16="http://schemas.microsoft.com/office/drawing/2014/main" id="{FAFCBAD4-3333-932A-DFF6-37AD749EFA9C}"/>
              </a:ext>
            </a:extLst>
          </p:cNvPr>
          <p:cNvSpPr/>
          <p:nvPr/>
        </p:nvSpPr>
        <p:spPr>
          <a:xfrm>
            <a:off x="15899906" y="7072865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8" name="מלבן 87">
            <a:extLst>
              <a:ext uri="{FF2B5EF4-FFF2-40B4-BE49-F238E27FC236}">
                <a16:creationId xmlns:a16="http://schemas.microsoft.com/office/drawing/2014/main" id="{0F5CE15D-4BE9-23CB-977F-D86E613FEC98}"/>
              </a:ext>
            </a:extLst>
          </p:cNvPr>
          <p:cNvSpPr/>
          <p:nvPr/>
        </p:nvSpPr>
        <p:spPr>
          <a:xfrm>
            <a:off x="13824618" y="7620250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9" name="מלבן 88">
            <a:extLst>
              <a:ext uri="{FF2B5EF4-FFF2-40B4-BE49-F238E27FC236}">
                <a16:creationId xmlns:a16="http://schemas.microsoft.com/office/drawing/2014/main" id="{D4A99B4D-C480-8DC3-CD07-19F821FAC161}"/>
              </a:ext>
            </a:extLst>
          </p:cNvPr>
          <p:cNvSpPr/>
          <p:nvPr/>
        </p:nvSpPr>
        <p:spPr>
          <a:xfrm>
            <a:off x="14036294" y="8524810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90" name="מלבן 89">
            <a:extLst>
              <a:ext uri="{FF2B5EF4-FFF2-40B4-BE49-F238E27FC236}">
                <a16:creationId xmlns:a16="http://schemas.microsoft.com/office/drawing/2014/main" id="{133C7CF5-7CB0-0B0D-64A1-9F4E567718B5}"/>
              </a:ext>
            </a:extLst>
          </p:cNvPr>
          <p:cNvSpPr/>
          <p:nvPr/>
        </p:nvSpPr>
        <p:spPr>
          <a:xfrm>
            <a:off x="15063840" y="8432295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91" name="מלבן 90">
            <a:extLst>
              <a:ext uri="{FF2B5EF4-FFF2-40B4-BE49-F238E27FC236}">
                <a16:creationId xmlns:a16="http://schemas.microsoft.com/office/drawing/2014/main" id="{9AACCA70-B0A4-3D52-47CA-5C53805FC0BA}"/>
              </a:ext>
            </a:extLst>
          </p:cNvPr>
          <p:cNvSpPr/>
          <p:nvPr/>
        </p:nvSpPr>
        <p:spPr>
          <a:xfrm>
            <a:off x="15524136" y="397923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C238BC-3AAA-D5A0-7F78-C69FACF7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763" y="2997378"/>
            <a:ext cx="4255644" cy="1325563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Round finding x_4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060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BDCB24D-7B84-BEC4-4458-E6D29D1DE6CC}"/>
              </a:ext>
            </a:extLst>
          </p:cNvPr>
          <p:cNvSpPr txBox="1">
            <a:spLocks/>
          </p:cNvSpPr>
          <p:nvPr/>
        </p:nvSpPr>
        <p:spPr>
          <a:xfrm>
            <a:off x="2425570" y="1151846"/>
            <a:ext cx="3148271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dirty="0"/>
              <a:t>Finding key</a:t>
            </a:r>
            <a:endParaRPr lang="he-IL" dirty="0"/>
          </a:p>
        </p:txBody>
      </p:sp>
      <p:sp>
        <p:nvSpPr>
          <p:cNvPr id="71" name="חץ: למטה 70">
            <a:extLst>
              <a:ext uri="{FF2B5EF4-FFF2-40B4-BE49-F238E27FC236}">
                <a16:creationId xmlns:a16="http://schemas.microsoft.com/office/drawing/2014/main" id="{018FD0E1-05FA-868B-B1D8-845B8FBA67D8}"/>
              </a:ext>
            </a:extLst>
          </p:cNvPr>
          <p:cNvSpPr/>
          <p:nvPr/>
        </p:nvSpPr>
        <p:spPr>
          <a:xfrm rot="2633263">
            <a:off x="16797177" y="3914291"/>
            <a:ext cx="269240" cy="67555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מלבן 71">
                <a:extLst>
                  <a:ext uri="{FF2B5EF4-FFF2-40B4-BE49-F238E27FC236}">
                    <a16:creationId xmlns:a16="http://schemas.microsoft.com/office/drawing/2014/main" id="{829C84C6-1259-F941-5707-B3A5F5AED287}"/>
                  </a:ext>
                </a:extLst>
              </p:cNvPr>
              <p:cNvSpPr/>
              <p:nvPr/>
            </p:nvSpPr>
            <p:spPr>
              <a:xfrm>
                <a:off x="14321736" y="3508806"/>
                <a:ext cx="782855" cy="39784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2" name="מלבן 71">
                <a:extLst>
                  <a:ext uri="{FF2B5EF4-FFF2-40B4-BE49-F238E27FC236}">
                    <a16:creationId xmlns:a16="http://schemas.microsoft.com/office/drawing/2014/main" id="{829C84C6-1259-F941-5707-B3A5F5AED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736" y="3508806"/>
                <a:ext cx="782855" cy="39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מלבן 72">
                <a:extLst>
                  <a:ext uri="{FF2B5EF4-FFF2-40B4-BE49-F238E27FC236}">
                    <a16:creationId xmlns:a16="http://schemas.microsoft.com/office/drawing/2014/main" id="{2C870C00-696B-1170-B577-82E98A3B6BA7}"/>
                  </a:ext>
                </a:extLst>
              </p:cNvPr>
              <p:cNvSpPr/>
              <p:nvPr/>
            </p:nvSpPr>
            <p:spPr>
              <a:xfrm>
                <a:off x="15191218" y="3508806"/>
                <a:ext cx="782855" cy="39784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3" name="מלבן 72">
                <a:extLst>
                  <a:ext uri="{FF2B5EF4-FFF2-40B4-BE49-F238E27FC236}">
                    <a16:creationId xmlns:a16="http://schemas.microsoft.com/office/drawing/2014/main" id="{2C870C00-696B-1170-B577-82E98A3B6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218" y="3508806"/>
                <a:ext cx="782855" cy="397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מלבן 73">
                <a:extLst>
                  <a:ext uri="{FF2B5EF4-FFF2-40B4-BE49-F238E27FC236}">
                    <a16:creationId xmlns:a16="http://schemas.microsoft.com/office/drawing/2014/main" id="{C02A4EF6-2D2F-F69E-76DE-C5F0A12CD44F}"/>
                  </a:ext>
                </a:extLst>
              </p:cNvPr>
              <p:cNvSpPr/>
              <p:nvPr/>
            </p:nvSpPr>
            <p:spPr>
              <a:xfrm>
                <a:off x="16060700" y="3508806"/>
                <a:ext cx="782855" cy="39784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4" name="מלבן 73">
                <a:extLst>
                  <a:ext uri="{FF2B5EF4-FFF2-40B4-BE49-F238E27FC236}">
                    <a16:creationId xmlns:a16="http://schemas.microsoft.com/office/drawing/2014/main" id="{C02A4EF6-2D2F-F69E-76DE-C5F0A12CD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0700" y="3508806"/>
                <a:ext cx="782855" cy="397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מלבן 74">
                <a:extLst>
                  <a:ext uri="{FF2B5EF4-FFF2-40B4-BE49-F238E27FC236}">
                    <a16:creationId xmlns:a16="http://schemas.microsoft.com/office/drawing/2014/main" id="{2A1B6E3F-4744-A211-2A55-BD978E8783FE}"/>
                  </a:ext>
                </a:extLst>
              </p:cNvPr>
              <p:cNvSpPr/>
              <p:nvPr/>
            </p:nvSpPr>
            <p:spPr>
              <a:xfrm>
                <a:off x="16930182" y="3508806"/>
                <a:ext cx="782855" cy="39784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lIns="72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5" name="מלבן 74">
                <a:extLst>
                  <a:ext uri="{FF2B5EF4-FFF2-40B4-BE49-F238E27FC236}">
                    <a16:creationId xmlns:a16="http://schemas.microsoft.com/office/drawing/2014/main" id="{2A1B6E3F-4744-A211-2A55-BD978E878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0182" y="3508806"/>
                <a:ext cx="782855" cy="397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מלבן 75">
            <a:extLst>
              <a:ext uri="{FF2B5EF4-FFF2-40B4-BE49-F238E27FC236}">
                <a16:creationId xmlns:a16="http://schemas.microsoft.com/office/drawing/2014/main" id="{E7449B55-519A-C018-B0A1-BB5A030F2D90}"/>
              </a:ext>
            </a:extLst>
          </p:cNvPr>
          <p:cNvSpPr/>
          <p:nvPr/>
        </p:nvSpPr>
        <p:spPr>
          <a:xfrm>
            <a:off x="17471734" y="3718118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77" name="מלבן 76">
            <a:extLst>
              <a:ext uri="{FF2B5EF4-FFF2-40B4-BE49-F238E27FC236}">
                <a16:creationId xmlns:a16="http://schemas.microsoft.com/office/drawing/2014/main" id="{BB2ADA78-39DD-9F8C-BD41-5F50BE85CAAF}"/>
              </a:ext>
            </a:extLst>
          </p:cNvPr>
          <p:cNvSpPr/>
          <p:nvPr/>
        </p:nvSpPr>
        <p:spPr>
          <a:xfrm>
            <a:off x="16586744" y="3709904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78" name="מלבן 77">
            <a:extLst>
              <a:ext uri="{FF2B5EF4-FFF2-40B4-BE49-F238E27FC236}">
                <a16:creationId xmlns:a16="http://schemas.microsoft.com/office/drawing/2014/main" id="{BE66879A-8FDF-9531-3D40-EE41567196E5}"/>
              </a:ext>
            </a:extLst>
          </p:cNvPr>
          <p:cNvSpPr/>
          <p:nvPr/>
        </p:nvSpPr>
        <p:spPr>
          <a:xfrm>
            <a:off x="15724383" y="3718118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79" name="מלבן 78">
            <a:extLst>
              <a:ext uri="{FF2B5EF4-FFF2-40B4-BE49-F238E27FC236}">
                <a16:creationId xmlns:a16="http://schemas.microsoft.com/office/drawing/2014/main" id="{5B69E5E0-4DB9-E92D-FFE8-17B1B282EBC8}"/>
              </a:ext>
            </a:extLst>
          </p:cNvPr>
          <p:cNvSpPr/>
          <p:nvPr/>
        </p:nvSpPr>
        <p:spPr>
          <a:xfrm>
            <a:off x="14857909" y="372798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grpSp>
        <p:nvGrpSpPr>
          <p:cNvPr id="80" name="קבוצה 79">
            <a:extLst>
              <a:ext uri="{FF2B5EF4-FFF2-40B4-BE49-F238E27FC236}">
                <a16:creationId xmlns:a16="http://schemas.microsoft.com/office/drawing/2014/main" id="{30CFEE5D-747D-AE51-C2AC-46859B87C146}"/>
              </a:ext>
            </a:extLst>
          </p:cNvPr>
          <p:cNvGrpSpPr/>
          <p:nvPr/>
        </p:nvGrpSpPr>
        <p:grpSpPr>
          <a:xfrm>
            <a:off x="16195743" y="4397809"/>
            <a:ext cx="512228" cy="461433"/>
            <a:chOff x="8664831" y="2853274"/>
            <a:chExt cx="512228" cy="461433"/>
          </a:xfrm>
        </p:grpSpPr>
        <p:sp>
          <p:nvSpPr>
            <p:cNvPr id="81" name="תרשים זרימה: מחבר 80">
              <a:extLst>
                <a:ext uri="{FF2B5EF4-FFF2-40B4-BE49-F238E27FC236}">
                  <a16:creationId xmlns:a16="http://schemas.microsoft.com/office/drawing/2014/main" id="{D578A884-FF88-26F1-99CF-E2A5C98332C2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82" name="מחבר ישר 81">
              <a:extLst>
                <a:ext uri="{FF2B5EF4-FFF2-40B4-BE49-F238E27FC236}">
                  <a16:creationId xmlns:a16="http://schemas.microsoft.com/office/drawing/2014/main" id="{942239E8-B9C3-90C6-DCF0-06B65CA3877B}"/>
                </a:ext>
              </a:extLst>
            </p:cNvPr>
            <p:cNvCxnSpPr>
              <a:cxnSpLocks/>
              <a:stCxn id="81" idx="0"/>
              <a:endCxn id="81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3" name="מחבר ישר 82">
              <a:extLst>
                <a:ext uri="{FF2B5EF4-FFF2-40B4-BE49-F238E27FC236}">
                  <a16:creationId xmlns:a16="http://schemas.microsoft.com/office/drawing/2014/main" id="{F18C17B9-E8B1-1586-629D-0E84248E1319}"/>
                </a:ext>
              </a:extLst>
            </p:cNvPr>
            <p:cNvCxnSpPr>
              <a:cxnSpLocks/>
              <a:stCxn id="81" idx="6"/>
              <a:endCxn id="81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84" name="חץ: למטה 83">
            <a:extLst>
              <a:ext uri="{FF2B5EF4-FFF2-40B4-BE49-F238E27FC236}">
                <a16:creationId xmlns:a16="http://schemas.microsoft.com/office/drawing/2014/main" id="{3D822F0E-6547-7942-1C39-A634F357B671}"/>
              </a:ext>
            </a:extLst>
          </p:cNvPr>
          <p:cNvSpPr/>
          <p:nvPr/>
        </p:nvSpPr>
        <p:spPr>
          <a:xfrm>
            <a:off x="16326455" y="3982934"/>
            <a:ext cx="269240" cy="3743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חץ: למטה 84">
            <a:extLst>
              <a:ext uri="{FF2B5EF4-FFF2-40B4-BE49-F238E27FC236}">
                <a16:creationId xmlns:a16="http://schemas.microsoft.com/office/drawing/2014/main" id="{7A6EAD0B-861B-422E-805C-3D4D696A2098}"/>
              </a:ext>
            </a:extLst>
          </p:cNvPr>
          <p:cNvSpPr/>
          <p:nvPr/>
        </p:nvSpPr>
        <p:spPr>
          <a:xfrm rot="19088288">
            <a:off x="15846950" y="3914291"/>
            <a:ext cx="269240" cy="67555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532C7497-F57C-BCF8-97A7-97620257803A}"/>
              </a:ext>
            </a:extLst>
          </p:cNvPr>
          <p:cNvSpPr/>
          <p:nvPr/>
        </p:nvSpPr>
        <p:spPr>
          <a:xfrm>
            <a:off x="15220783" y="538150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מלבן 86">
            <a:extLst>
              <a:ext uri="{FF2B5EF4-FFF2-40B4-BE49-F238E27FC236}">
                <a16:creationId xmlns:a16="http://schemas.microsoft.com/office/drawing/2014/main" id="{42D766EE-735B-E94A-0F0F-AB0CB4A194E1}"/>
              </a:ext>
            </a:extLst>
          </p:cNvPr>
          <p:cNvSpPr/>
          <p:nvPr/>
        </p:nvSpPr>
        <p:spPr>
          <a:xfrm>
            <a:off x="16588011" y="4910746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8" name="מלבן 87">
            <a:extLst>
              <a:ext uri="{FF2B5EF4-FFF2-40B4-BE49-F238E27FC236}">
                <a16:creationId xmlns:a16="http://schemas.microsoft.com/office/drawing/2014/main" id="{3550FB84-0BF5-6156-4B0B-83A5EF487BAF}"/>
              </a:ext>
            </a:extLst>
          </p:cNvPr>
          <p:cNvSpPr/>
          <p:nvPr/>
        </p:nvSpPr>
        <p:spPr>
          <a:xfrm>
            <a:off x="16383455" y="4910746"/>
            <a:ext cx="136809" cy="380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מלבן 88">
            <a:extLst>
              <a:ext uri="{FF2B5EF4-FFF2-40B4-BE49-F238E27FC236}">
                <a16:creationId xmlns:a16="http://schemas.microsoft.com/office/drawing/2014/main" id="{A5C1E6FC-F2DA-F6A3-25E4-3E8FAEC2670B}"/>
              </a:ext>
            </a:extLst>
          </p:cNvPr>
          <p:cNvSpPr/>
          <p:nvPr/>
        </p:nvSpPr>
        <p:spPr>
          <a:xfrm rot="5400000">
            <a:off x="16396883" y="4157122"/>
            <a:ext cx="109947" cy="234791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חץ: למטה 89">
            <a:extLst>
              <a:ext uri="{FF2B5EF4-FFF2-40B4-BE49-F238E27FC236}">
                <a16:creationId xmlns:a16="http://schemas.microsoft.com/office/drawing/2014/main" id="{2A1A4B07-B5CB-DB77-E213-DD2977564377}"/>
              </a:ext>
            </a:extLst>
          </p:cNvPr>
          <p:cNvSpPr/>
          <p:nvPr/>
        </p:nvSpPr>
        <p:spPr>
          <a:xfrm>
            <a:off x="15857739" y="537828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חץ: למטה 90">
            <a:extLst>
              <a:ext uri="{FF2B5EF4-FFF2-40B4-BE49-F238E27FC236}">
                <a16:creationId xmlns:a16="http://schemas.microsoft.com/office/drawing/2014/main" id="{F5D2D06B-4929-2C4A-5E00-17681E372D96}"/>
              </a:ext>
            </a:extLst>
          </p:cNvPr>
          <p:cNvSpPr/>
          <p:nvPr/>
        </p:nvSpPr>
        <p:spPr>
          <a:xfrm>
            <a:off x="16774450" y="5386048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חץ: למטה 91">
            <a:extLst>
              <a:ext uri="{FF2B5EF4-FFF2-40B4-BE49-F238E27FC236}">
                <a16:creationId xmlns:a16="http://schemas.microsoft.com/office/drawing/2014/main" id="{F47A0D41-C6C4-4C29-79A2-4060CEB24DA7}"/>
              </a:ext>
            </a:extLst>
          </p:cNvPr>
          <p:cNvSpPr/>
          <p:nvPr/>
        </p:nvSpPr>
        <p:spPr>
          <a:xfrm>
            <a:off x="17450262" y="538150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מלבן 92">
            <a:extLst>
              <a:ext uri="{FF2B5EF4-FFF2-40B4-BE49-F238E27FC236}">
                <a16:creationId xmlns:a16="http://schemas.microsoft.com/office/drawing/2014/main" id="{BC0E1E73-20D4-FCCC-8334-AC49E78F59D4}"/>
              </a:ext>
            </a:extLst>
          </p:cNvPr>
          <p:cNvSpPr/>
          <p:nvPr/>
        </p:nvSpPr>
        <p:spPr>
          <a:xfrm rot="5400000">
            <a:off x="16287900" y="4899277"/>
            <a:ext cx="327904" cy="234791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S - Box</a:t>
            </a:r>
            <a:endParaRPr lang="he-IL" dirty="0"/>
          </a:p>
        </p:txBody>
      </p:sp>
      <p:sp>
        <p:nvSpPr>
          <p:cNvPr id="94" name="מלבן 93">
            <a:extLst>
              <a:ext uri="{FF2B5EF4-FFF2-40B4-BE49-F238E27FC236}">
                <a16:creationId xmlns:a16="http://schemas.microsoft.com/office/drawing/2014/main" id="{96A87C41-3959-27B9-BF46-A0DF22CB0B17}"/>
              </a:ext>
            </a:extLst>
          </p:cNvPr>
          <p:cNvSpPr/>
          <p:nvPr/>
        </p:nvSpPr>
        <p:spPr>
          <a:xfrm>
            <a:off x="15412355" y="560254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95" name="מלבן 94">
            <a:extLst>
              <a:ext uri="{FF2B5EF4-FFF2-40B4-BE49-F238E27FC236}">
                <a16:creationId xmlns:a16="http://schemas.microsoft.com/office/drawing/2014/main" id="{5BC357A3-7E42-58D0-C3B2-1B063635A712}"/>
              </a:ext>
            </a:extLst>
          </p:cNvPr>
          <p:cNvSpPr/>
          <p:nvPr/>
        </p:nvSpPr>
        <p:spPr>
          <a:xfrm>
            <a:off x="16049377" y="559795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96" name="מלבן 95">
            <a:extLst>
              <a:ext uri="{FF2B5EF4-FFF2-40B4-BE49-F238E27FC236}">
                <a16:creationId xmlns:a16="http://schemas.microsoft.com/office/drawing/2014/main" id="{CADF5B4A-E873-7BBE-832D-5576BB349875}"/>
              </a:ext>
            </a:extLst>
          </p:cNvPr>
          <p:cNvSpPr/>
          <p:nvPr/>
        </p:nvSpPr>
        <p:spPr>
          <a:xfrm>
            <a:off x="16960754" y="560641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97" name="מלבן 96">
            <a:extLst>
              <a:ext uri="{FF2B5EF4-FFF2-40B4-BE49-F238E27FC236}">
                <a16:creationId xmlns:a16="http://schemas.microsoft.com/office/drawing/2014/main" id="{D6311AE2-84D0-C7CA-BABC-79E3283B6223}"/>
              </a:ext>
            </a:extLst>
          </p:cNvPr>
          <p:cNvSpPr/>
          <p:nvPr/>
        </p:nvSpPr>
        <p:spPr>
          <a:xfrm>
            <a:off x="17645204" y="5599713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98" name="חץ: למטה 97">
            <a:extLst>
              <a:ext uri="{FF2B5EF4-FFF2-40B4-BE49-F238E27FC236}">
                <a16:creationId xmlns:a16="http://schemas.microsoft.com/office/drawing/2014/main" id="{64AB0CCF-E118-6983-8E6B-24359A6734D7}"/>
              </a:ext>
            </a:extLst>
          </p:cNvPr>
          <p:cNvSpPr/>
          <p:nvPr/>
        </p:nvSpPr>
        <p:spPr>
          <a:xfrm>
            <a:off x="16335521" y="6258351"/>
            <a:ext cx="232662" cy="1387715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מלבן 98">
            <a:extLst>
              <a:ext uri="{FF2B5EF4-FFF2-40B4-BE49-F238E27FC236}">
                <a16:creationId xmlns:a16="http://schemas.microsoft.com/office/drawing/2014/main" id="{CFA16B4C-A711-FDC0-9BAF-C71396AD3F87}"/>
              </a:ext>
            </a:extLst>
          </p:cNvPr>
          <p:cNvSpPr/>
          <p:nvPr/>
        </p:nvSpPr>
        <p:spPr>
          <a:xfrm rot="5400000">
            <a:off x="16362730" y="5353793"/>
            <a:ext cx="109947" cy="25783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1" name="חץ: למטה 100">
            <a:extLst>
              <a:ext uri="{FF2B5EF4-FFF2-40B4-BE49-F238E27FC236}">
                <a16:creationId xmlns:a16="http://schemas.microsoft.com/office/drawing/2014/main" id="{0CF76599-9907-93D9-28D1-519F82897DBC}"/>
              </a:ext>
            </a:extLst>
          </p:cNvPr>
          <p:cNvSpPr/>
          <p:nvPr/>
        </p:nvSpPr>
        <p:spPr>
          <a:xfrm>
            <a:off x="17533197" y="6697965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3" name="חץ: למטה 102">
            <a:extLst>
              <a:ext uri="{FF2B5EF4-FFF2-40B4-BE49-F238E27FC236}">
                <a16:creationId xmlns:a16="http://schemas.microsoft.com/office/drawing/2014/main" id="{5BACC14A-1D83-BFE1-847D-3C70F3DD829D}"/>
              </a:ext>
            </a:extLst>
          </p:cNvPr>
          <p:cNvSpPr/>
          <p:nvPr/>
        </p:nvSpPr>
        <p:spPr>
          <a:xfrm>
            <a:off x="15074889" y="6697452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מלבן 103">
            <a:extLst>
              <a:ext uri="{FF2B5EF4-FFF2-40B4-BE49-F238E27FC236}">
                <a16:creationId xmlns:a16="http://schemas.microsoft.com/office/drawing/2014/main" id="{A3BD80EE-0ECD-FE1A-9917-F8038CDA1FC7}"/>
              </a:ext>
            </a:extLst>
          </p:cNvPr>
          <p:cNvSpPr/>
          <p:nvPr/>
        </p:nvSpPr>
        <p:spPr>
          <a:xfrm>
            <a:off x="16550888" y="630701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מלבן 105">
                <a:extLst>
                  <a:ext uri="{FF2B5EF4-FFF2-40B4-BE49-F238E27FC236}">
                    <a16:creationId xmlns:a16="http://schemas.microsoft.com/office/drawing/2014/main" id="{7704993C-E4C4-E933-3E80-A8811856503C}"/>
                  </a:ext>
                </a:extLst>
              </p:cNvPr>
              <p:cNvSpPr/>
              <p:nvPr/>
            </p:nvSpPr>
            <p:spPr>
              <a:xfrm rot="5400000">
                <a:off x="17462343" y="7046779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&lt;&lt;&lt;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/>
                  <a:t>3</a:t>
                </a:r>
                <a:endParaRPr lang="he-IL" sz="1400" dirty="0"/>
              </a:p>
            </p:txBody>
          </p:sp>
        </mc:Choice>
        <mc:Fallback xmlns="">
          <p:sp>
            <p:nvSpPr>
              <p:cNvPr id="106" name="מלבן 105">
                <a:extLst>
                  <a:ext uri="{FF2B5EF4-FFF2-40B4-BE49-F238E27FC236}">
                    <a16:creationId xmlns:a16="http://schemas.microsoft.com/office/drawing/2014/main" id="{7704993C-E4C4-E933-3E80-A88118565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462343" y="7046779"/>
                <a:ext cx="412307" cy="78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מלבן 106">
                <a:extLst>
                  <a:ext uri="{FF2B5EF4-FFF2-40B4-BE49-F238E27FC236}">
                    <a16:creationId xmlns:a16="http://schemas.microsoft.com/office/drawing/2014/main" id="{57BD9D3F-F4A8-5B6A-4DED-A77658131AEE}"/>
                  </a:ext>
                </a:extLst>
              </p:cNvPr>
              <p:cNvSpPr/>
              <p:nvPr/>
            </p:nvSpPr>
            <p:spPr>
              <a:xfrm rot="5400000">
                <a:off x="15021635" y="7049610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07" name="מלבן 106">
                <a:extLst>
                  <a:ext uri="{FF2B5EF4-FFF2-40B4-BE49-F238E27FC236}">
                    <a16:creationId xmlns:a16="http://schemas.microsoft.com/office/drawing/2014/main" id="{57BD9D3F-F4A8-5B6A-4DED-A77658131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021635" y="7049610"/>
                <a:ext cx="412307" cy="78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קבוצה 108">
            <a:extLst>
              <a:ext uri="{FF2B5EF4-FFF2-40B4-BE49-F238E27FC236}">
                <a16:creationId xmlns:a16="http://schemas.microsoft.com/office/drawing/2014/main" id="{03441066-072C-EDA7-305C-8A7BEFF10BF1}"/>
              </a:ext>
            </a:extLst>
          </p:cNvPr>
          <p:cNvGrpSpPr/>
          <p:nvPr/>
        </p:nvGrpSpPr>
        <p:grpSpPr>
          <a:xfrm>
            <a:off x="16190921" y="7748181"/>
            <a:ext cx="512228" cy="461433"/>
            <a:chOff x="8664831" y="2853274"/>
            <a:chExt cx="512228" cy="461433"/>
          </a:xfrm>
        </p:grpSpPr>
        <p:sp>
          <p:nvSpPr>
            <p:cNvPr id="110" name="תרשים זרימה: מחבר 109">
              <a:extLst>
                <a:ext uri="{FF2B5EF4-FFF2-40B4-BE49-F238E27FC236}">
                  <a16:creationId xmlns:a16="http://schemas.microsoft.com/office/drawing/2014/main" id="{98F6AAEB-2B6D-896F-EBE1-D14619171289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11" name="מחבר ישר 110">
              <a:extLst>
                <a:ext uri="{FF2B5EF4-FFF2-40B4-BE49-F238E27FC236}">
                  <a16:creationId xmlns:a16="http://schemas.microsoft.com/office/drawing/2014/main" id="{70DF70B4-1EA0-117D-26B5-AAA3513690FF}"/>
                </a:ext>
              </a:extLst>
            </p:cNvPr>
            <p:cNvCxnSpPr>
              <a:cxnSpLocks/>
              <a:stCxn id="110" idx="0"/>
              <a:endCxn id="110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12" name="מחבר ישר 111">
              <a:extLst>
                <a:ext uri="{FF2B5EF4-FFF2-40B4-BE49-F238E27FC236}">
                  <a16:creationId xmlns:a16="http://schemas.microsoft.com/office/drawing/2014/main" id="{63259977-AE6A-FB90-E99B-BF63474CA5AF}"/>
                </a:ext>
              </a:extLst>
            </p:cNvPr>
            <p:cNvCxnSpPr>
              <a:cxnSpLocks/>
              <a:stCxn id="110" idx="6"/>
              <a:endCxn id="110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8F054BB8-DD98-534F-9A4F-7A0A75C8306F}"/>
              </a:ext>
            </a:extLst>
          </p:cNvPr>
          <p:cNvSpPr/>
          <p:nvPr/>
        </p:nvSpPr>
        <p:spPr>
          <a:xfrm rot="3927141">
            <a:off x="16890786" y="7510989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1B7ACE21-330E-0470-9FE0-A3A227F524A1}"/>
              </a:ext>
            </a:extLst>
          </p:cNvPr>
          <p:cNvSpPr/>
          <p:nvPr/>
        </p:nvSpPr>
        <p:spPr>
          <a:xfrm rot="17547475">
            <a:off x="15794009" y="7500797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E3932B7C-4ACF-0097-3274-FE43F0B08BDD}"/>
              </a:ext>
            </a:extLst>
          </p:cNvPr>
          <p:cNvSpPr/>
          <p:nvPr/>
        </p:nvSpPr>
        <p:spPr>
          <a:xfrm>
            <a:off x="16330699" y="8301421"/>
            <a:ext cx="232662" cy="42593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18" name="קבוצה 117">
            <a:extLst>
              <a:ext uri="{FF2B5EF4-FFF2-40B4-BE49-F238E27FC236}">
                <a16:creationId xmlns:a16="http://schemas.microsoft.com/office/drawing/2014/main" id="{36C9089B-3A30-91C9-FCAA-C194D84C966E}"/>
              </a:ext>
            </a:extLst>
          </p:cNvPr>
          <p:cNvGrpSpPr/>
          <p:nvPr/>
        </p:nvGrpSpPr>
        <p:grpSpPr>
          <a:xfrm>
            <a:off x="16199505" y="8813594"/>
            <a:ext cx="512228" cy="461433"/>
            <a:chOff x="8664831" y="2853274"/>
            <a:chExt cx="512228" cy="461433"/>
          </a:xfrm>
        </p:grpSpPr>
        <p:sp>
          <p:nvSpPr>
            <p:cNvPr id="119" name="תרשים זרימה: מחבר 118">
              <a:extLst>
                <a:ext uri="{FF2B5EF4-FFF2-40B4-BE49-F238E27FC236}">
                  <a16:creationId xmlns:a16="http://schemas.microsoft.com/office/drawing/2014/main" id="{85E1E603-302A-021D-0CFB-09AB8D7E57E7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9B1EFAE6-2590-BBB3-7691-6DF3FA0EA97B}"/>
                </a:ext>
              </a:extLst>
            </p:cNvPr>
            <p:cNvCxnSpPr>
              <a:cxnSpLocks/>
              <a:stCxn id="119" idx="0"/>
              <a:endCxn id="119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7ACF37F9-66B0-CA7A-FB73-667D3BE6A845}"/>
                </a:ext>
              </a:extLst>
            </p:cNvPr>
            <p:cNvCxnSpPr>
              <a:cxnSpLocks/>
              <a:stCxn id="119" idx="6"/>
              <a:endCxn id="119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2" name="מלבן 121">
            <a:extLst>
              <a:ext uri="{FF2B5EF4-FFF2-40B4-BE49-F238E27FC236}">
                <a16:creationId xmlns:a16="http://schemas.microsoft.com/office/drawing/2014/main" id="{9349698C-A16C-FBA1-B869-E39F7EB98219}"/>
              </a:ext>
            </a:extLst>
          </p:cNvPr>
          <p:cNvSpPr/>
          <p:nvPr/>
        </p:nvSpPr>
        <p:spPr>
          <a:xfrm rot="5400000">
            <a:off x="13309983" y="2766603"/>
            <a:ext cx="109947" cy="192276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3" name="מלבן 122">
            <a:extLst>
              <a:ext uri="{FF2B5EF4-FFF2-40B4-BE49-F238E27FC236}">
                <a16:creationId xmlns:a16="http://schemas.microsoft.com/office/drawing/2014/main" id="{21FE7F37-2314-9B8B-921B-0FAB6F13A9E0}"/>
              </a:ext>
            </a:extLst>
          </p:cNvPr>
          <p:cNvSpPr/>
          <p:nvPr/>
        </p:nvSpPr>
        <p:spPr>
          <a:xfrm rot="10800000">
            <a:off x="12393615" y="3673006"/>
            <a:ext cx="109947" cy="544800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6FD6ADEA-711D-EED1-E1FD-C7BDF4716881}"/>
              </a:ext>
            </a:extLst>
          </p:cNvPr>
          <p:cNvSpPr/>
          <p:nvPr/>
        </p:nvSpPr>
        <p:spPr>
          <a:xfrm rot="16200000">
            <a:off x="14184197" y="7233074"/>
            <a:ext cx="232662" cy="3656317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CF2BF9CF-4757-B956-0620-22125E43034E}"/>
              </a:ext>
            </a:extLst>
          </p:cNvPr>
          <p:cNvSpPr/>
          <p:nvPr/>
        </p:nvSpPr>
        <p:spPr>
          <a:xfrm rot="16200000">
            <a:off x="16835126" y="8857114"/>
            <a:ext cx="269240" cy="3743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מלבן 125">
                <a:extLst>
                  <a:ext uri="{FF2B5EF4-FFF2-40B4-BE49-F238E27FC236}">
                    <a16:creationId xmlns:a16="http://schemas.microsoft.com/office/drawing/2014/main" id="{A8D9A457-309E-A02F-C710-FC9E0B66FCD7}"/>
                  </a:ext>
                </a:extLst>
              </p:cNvPr>
              <p:cNvSpPr/>
              <p:nvPr/>
            </p:nvSpPr>
            <p:spPr>
              <a:xfrm>
                <a:off x="17253779" y="8833242"/>
                <a:ext cx="782855" cy="39784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26" name="מלבן 125">
                <a:extLst>
                  <a:ext uri="{FF2B5EF4-FFF2-40B4-BE49-F238E27FC236}">
                    <a16:creationId xmlns:a16="http://schemas.microsoft.com/office/drawing/2014/main" id="{A8D9A457-309E-A02F-C710-FC9E0B66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779" y="8833242"/>
                <a:ext cx="782855" cy="3978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מלבן 126">
                <a:extLst>
                  <a:ext uri="{FF2B5EF4-FFF2-40B4-BE49-F238E27FC236}">
                    <a16:creationId xmlns:a16="http://schemas.microsoft.com/office/drawing/2014/main" id="{6BCF4ABE-BF5B-55A9-DD3E-7CFF60502737}"/>
                  </a:ext>
                </a:extLst>
              </p:cNvPr>
              <p:cNvSpPr/>
              <p:nvPr/>
            </p:nvSpPr>
            <p:spPr>
              <a:xfrm>
                <a:off x="17706906" y="4389658"/>
                <a:ext cx="782855" cy="3978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27" name="מלבן 126">
                <a:extLst>
                  <a:ext uri="{FF2B5EF4-FFF2-40B4-BE49-F238E27FC236}">
                    <a16:creationId xmlns:a16="http://schemas.microsoft.com/office/drawing/2014/main" id="{6BCF4ABE-BF5B-55A9-DD3E-7CFF60502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906" y="4389658"/>
                <a:ext cx="782855" cy="3978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" name="חץ: למטה 1023">
            <a:extLst>
              <a:ext uri="{FF2B5EF4-FFF2-40B4-BE49-F238E27FC236}">
                <a16:creationId xmlns:a16="http://schemas.microsoft.com/office/drawing/2014/main" id="{A854FD19-5CE1-18A9-298D-24DEF45EC36A}"/>
              </a:ext>
            </a:extLst>
          </p:cNvPr>
          <p:cNvSpPr/>
          <p:nvPr/>
        </p:nvSpPr>
        <p:spPr>
          <a:xfrm rot="5400000">
            <a:off x="17058592" y="4163340"/>
            <a:ext cx="269240" cy="86519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25" name="מלבן 1024">
            <a:extLst>
              <a:ext uri="{FF2B5EF4-FFF2-40B4-BE49-F238E27FC236}">
                <a16:creationId xmlns:a16="http://schemas.microsoft.com/office/drawing/2014/main" id="{B6128B5E-F04A-12B4-7B22-2D6267349760}"/>
              </a:ext>
            </a:extLst>
          </p:cNvPr>
          <p:cNvSpPr/>
          <p:nvPr/>
        </p:nvSpPr>
        <p:spPr>
          <a:xfrm>
            <a:off x="15128506" y="7684875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1028" name="מלבן 1027">
            <a:extLst>
              <a:ext uri="{FF2B5EF4-FFF2-40B4-BE49-F238E27FC236}">
                <a16:creationId xmlns:a16="http://schemas.microsoft.com/office/drawing/2014/main" id="{F0C094B8-2FBF-8181-43CF-57D7E252F8B6}"/>
              </a:ext>
            </a:extLst>
          </p:cNvPr>
          <p:cNvSpPr/>
          <p:nvPr/>
        </p:nvSpPr>
        <p:spPr>
          <a:xfrm>
            <a:off x="17556402" y="768987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1030" name="מלבן 1029">
            <a:extLst>
              <a:ext uri="{FF2B5EF4-FFF2-40B4-BE49-F238E27FC236}">
                <a16:creationId xmlns:a16="http://schemas.microsoft.com/office/drawing/2014/main" id="{F0F4D9FF-A570-2F3C-DAA9-D8EAC537C2DC}"/>
              </a:ext>
            </a:extLst>
          </p:cNvPr>
          <p:cNvSpPr/>
          <p:nvPr/>
        </p:nvSpPr>
        <p:spPr>
          <a:xfrm>
            <a:off x="16548940" y="8232260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1031" name="מלבן 1030">
            <a:extLst>
              <a:ext uri="{FF2B5EF4-FFF2-40B4-BE49-F238E27FC236}">
                <a16:creationId xmlns:a16="http://schemas.microsoft.com/office/drawing/2014/main" id="{76721694-1C89-020A-387B-DFA6C75A3512}"/>
              </a:ext>
            </a:extLst>
          </p:cNvPr>
          <p:cNvSpPr/>
          <p:nvPr/>
        </p:nvSpPr>
        <p:spPr>
          <a:xfrm>
            <a:off x="16760616" y="9136820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1032" name="מלבן 1031">
            <a:extLst>
              <a:ext uri="{FF2B5EF4-FFF2-40B4-BE49-F238E27FC236}">
                <a16:creationId xmlns:a16="http://schemas.microsoft.com/office/drawing/2014/main" id="{5CFC4E33-3082-0D53-D10C-63493C913792}"/>
              </a:ext>
            </a:extLst>
          </p:cNvPr>
          <p:cNvSpPr/>
          <p:nvPr/>
        </p:nvSpPr>
        <p:spPr>
          <a:xfrm>
            <a:off x="17788162" y="9044305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1033" name="מלבן 1032">
            <a:extLst>
              <a:ext uri="{FF2B5EF4-FFF2-40B4-BE49-F238E27FC236}">
                <a16:creationId xmlns:a16="http://schemas.microsoft.com/office/drawing/2014/main" id="{50196A56-4E8C-01CF-8F5E-E4607E848438}"/>
              </a:ext>
            </a:extLst>
          </p:cNvPr>
          <p:cNvSpPr/>
          <p:nvPr/>
        </p:nvSpPr>
        <p:spPr>
          <a:xfrm>
            <a:off x="18248458" y="459124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7" name="מלבן 1036">
                <a:extLst>
                  <a:ext uri="{FF2B5EF4-FFF2-40B4-BE49-F238E27FC236}">
                    <a16:creationId xmlns:a16="http://schemas.microsoft.com/office/drawing/2014/main" id="{E569C2B0-C5F2-E9C1-A3C2-6D041430C030}"/>
                  </a:ext>
                </a:extLst>
              </p:cNvPr>
              <p:cNvSpPr/>
              <p:nvPr/>
            </p:nvSpPr>
            <p:spPr>
              <a:xfrm>
                <a:off x="14321594" y="2086992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72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37" name="מלבן 1036">
                <a:extLst>
                  <a:ext uri="{FF2B5EF4-FFF2-40B4-BE49-F238E27FC236}">
                    <a16:creationId xmlns:a16="http://schemas.microsoft.com/office/drawing/2014/main" id="{E569C2B0-C5F2-E9C1-A3C2-6D041430C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94" y="2086992"/>
                <a:ext cx="782855" cy="397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8" name="מלבן 1037">
            <a:extLst>
              <a:ext uri="{FF2B5EF4-FFF2-40B4-BE49-F238E27FC236}">
                <a16:creationId xmlns:a16="http://schemas.microsoft.com/office/drawing/2014/main" id="{53AB4E04-DD64-B496-04DD-2504FDA8A334}"/>
              </a:ext>
            </a:extLst>
          </p:cNvPr>
          <p:cNvSpPr/>
          <p:nvPr/>
        </p:nvSpPr>
        <p:spPr>
          <a:xfrm>
            <a:off x="14863146" y="2296304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128</a:t>
            </a:r>
            <a:endParaRPr lang="he-IL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מלבן 1035">
                <a:extLst>
                  <a:ext uri="{FF2B5EF4-FFF2-40B4-BE49-F238E27FC236}">
                    <a16:creationId xmlns:a16="http://schemas.microsoft.com/office/drawing/2014/main" id="{6110639C-B238-7B58-5847-D0E3DADFB432}"/>
                  </a:ext>
                </a:extLst>
              </p:cNvPr>
              <p:cNvSpPr/>
              <p:nvPr/>
            </p:nvSpPr>
            <p:spPr>
              <a:xfrm>
                <a:off x="13538739" y="2086992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36" name="מלבן 1035">
                <a:extLst>
                  <a:ext uri="{FF2B5EF4-FFF2-40B4-BE49-F238E27FC236}">
                    <a16:creationId xmlns:a16="http://schemas.microsoft.com/office/drawing/2014/main" id="{6110639C-B238-7B58-5847-D0E3DADFB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8739" y="2086992"/>
                <a:ext cx="782855" cy="3978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5" name="מלבן 1034">
                <a:extLst>
                  <a:ext uri="{FF2B5EF4-FFF2-40B4-BE49-F238E27FC236}">
                    <a16:creationId xmlns:a16="http://schemas.microsoft.com/office/drawing/2014/main" id="{290429DB-4276-75B0-930A-62495822335D}"/>
                  </a:ext>
                </a:extLst>
              </p:cNvPr>
              <p:cNvSpPr/>
              <p:nvPr/>
            </p:nvSpPr>
            <p:spPr>
              <a:xfrm>
                <a:off x="12749612" y="2086992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35" name="מלבן 1034">
                <a:extLst>
                  <a:ext uri="{FF2B5EF4-FFF2-40B4-BE49-F238E27FC236}">
                    <a16:creationId xmlns:a16="http://schemas.microsoft.com/office/drawing/2014/main" id="{290429DB-4276-75B0-930A-624958223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612" y="2086992"/>
                <a:ext cx="782855" cy="3978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מלבן 1033">
                <a:extLst>
                  <a:ext uri="{FF2B5EF4-FFF2-40B4-BE49-F238E27FC236}">
                    <a16:creationId xmlns:a16="http://schemas.microsoft.com/office/drawing/2014/main" id="{45335D99-9A41-0682-87CF-161B61431A4A}"/>
                  </a:ext>
                </a:extLst>
              </p:cNvPr>
              <p:cNvSpPr/>
              <p:nvPr/>
            </p:nvSpPr>
            <p:spPr>
              <a:xfrm>
                <a:off x="11960156" y="2086992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34" name="מלבן 1033">
                <a:extLst>
                  <a:ext uri="{FF2B5EF4-FFF2-40B4-BE49-F238E27FC236}">
                    <a16:creationId xmlns:a16="http://schemas.microsoft.com/office/drawing/2014/main" id="{45335D99-9A41-0682-87CF-161B61431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56" y="2086992"/>
                <a:ext cx="782855" cy="3978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6" name="מלבן 1045">
                <a:extLst>
                  <a:ext uri="{FF2B5EF4-FFF2-40B4-BE49-F238E27FC236}">
                    <a16:creationId xmlns:a16="http://schemas.microsoft.com/office/drawing/2014/main" id="{B0DE9A60-2DEB-8955-1564-4A8560C63EA7}"/>
                  </a:ext>
                </a:extLst>
              </p:cNvPr>
              <p:cNvSpPr/>
              <p:nvPr/>
            </p:nvSpPr>
            <p:spPr>
              <a:xfrm>
                <a:off x="19401522" y="2078995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lIns="72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46" name="מלבן 1045">
                <a:extLst>
                  <a:ext uri="{FF2B5EF4-FFF2-40B4-BE49-F238E27FC236}">
                    <a16:creationId xmlns:a16="http://schemas.microsoft.com/office/drawing/2014/main" id="{B0DE9A60-2DEB-8955-1564-4A8560C63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1522" y="2078995"/>
                <a:ext cx="782855" cy="3978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7" name="מלבן 1046">
            <a:extLst>
              <a:ext uri="{FF2B5EF4-FFF2-40B4-BE49-F238E27FC236}">
                <a16:creationId xmlns:a16="http://schemas.microsoft.com/office/drawing/2014/main" id="{7BD6DD0B-8248-D24C-2324-1FED1AD7A002}"/>
              </a:ext>
            </a:extLst>
          </p:cNvPr>
          <p:cNvSpPr/>
          <p:nvPr/>
        </p:nvSpPr>
        <p:spPr>
          <a:xfrm>
            <a:off x="19943074" y="2288307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128</a:t>
            </a:r>
            <a:endParaRPr lang="he-IL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מלבן 1047">
                <a:extLst>
                  <a:ext uri="{FF2B5EF4-FFF2-40B4-BE49-F238E27FC236}">
                    <a16:creationId xmlns:a16="http://schemas.microsoft.com/office/drawing/2014/main" id="{6141A8B4-F996-7C80-C37E-7BE0C2C54D80}"/>
                  </a:ext>
                </a:extLst>
              </p:cNvPr>
              <p:cNvSpPr/>
              <p:nvPr/>
            </p:nvSpPr>
            <p:spPr>
              <a:xfrm>
                <a:off x="18618667" y="2078995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48" name="מלבן 1047">
                <a:extLst>
                  <a:ext uri="{FF2B5EF4-FFF2-40B4-BE49-F238E27FC236}">
                    <a16:creationId xmlns:a16="http://schemas.microsoft.com/office/drawing/2014/main" id="{6141A8B4-F996-7C80-C37E-7BE0C2C54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8667" y="2078995"/>
                <a:ext cx="782855" cy="3978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מלבן 1048">
                <a:extLst>
                  <a:ext uri="{FF2B5EF4-FFF2-40B4-BE49-F238E27FC236}">
                    <a16:creationId xmlns:a16="http://schemas.microsoft.com/office/drawing/2014/main" id="{64A1A76E-9AD5-6EEB-D507-853849C55B4A}"/>
                  </a:ext>
                </a:extLst>
              </p:cNvPr>
              <p:cNvSpPr/>
              <p:nvPr/>
            </p:nvSpPr>
            <p:spPr>
              <a:xfrm>
                <a:off x="17829540" y="2078995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49" name="מלבן 1048">
                <a:extLst>
                  <a:ext uri="{FF2B5EF4-FFF2-40B4-BE49-F238E27FC236}">
                    <a16:creationId xmlns:a16="http://schemas.microsoft.com/office/drawing/2014/main" id="{64A1A76E-9AD5-6EEB-D507-853849C55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540" y="2078995"/>
                <a:ext cx="782855" cy="3978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מלבן 1049">
                <a:extLst>
                  <a:ext uri="{FF2B5EF4-FFF2-40B4-BE49-F238E27FC236}">
                    <a16:creationId xmlns:a16="http://schemas.microsoft.com/office/drawing/2014/main" id="{17AD380F-3F18-90D5-59B9-FD8D2D3BBD47}"/>
                  </a:ext>
                </a:extLst>
              </p:cNvPr>
              <p:cNvSpPr/>
              <p:nvPr/>
            </p:nvSpPr>
            <p:spPr>
              <a:xfrm>
                <a:off x="17040084" y="2078995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50" name="מלבן 1049">
                <a:extLst>
                  <a:ext uri="{FF2B5EF4-FFF2-40B4-BE49-F238E27FC236}">
                    <a16:creationId xmlns:a16="http://schemas.microsoft.com/office/drawing/2014/main" id="{17AD380F-3F18-90D5-59B9-FD8D2D3BB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0084" y="2078995"/>
                <a:ext cx="782855" cy="3978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1" name="חץ: למטה 1050">
            <a:extLst>
              <a:ext uri="{FF2B5EF4-FFF2-40B4-BE49-F238E27FC236}">
                <a16:creationId xmlns:a16="http://schemas.microsoft.com/office/drawing/2014/main" id="{2D47676C-19FE-5746-816D-6BEC6001FA61}"/>
              </a:ext>
            </a:extLst>
          </p:cNvPr>
          <p:cNvSpPr/>
          <p:nvPr/>
        </p:nvSpPr>
        <p:spPr>
          <a:xfrm>
            <a:off x="14592299" y="2832616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2" name="מלבן 1051">
            <a:extLst>
              <a:ext uri="{FF2B5EF4-FFF2-40B4-BE49-F238E27FC236}">
                <a16:creationId xmlns:a16="http://schemas.microsoft.com/office/drawing/2014/main" id="{75DE6722-F384-9524-D2E6-9ADECA08554B}"/>
              </a:ext>
            </a:extLst>
          </p:cNvPr>
          <p:cNvSpPr/>
          <p:nvPr/>
        </p:nvSpPr>
        <p:spPr>
          <a:xfrm rot="5400000">
            <a:off x="15963866" y="1443260"/>
            <a:ext cx="89974" cy="27146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3" name="חץ: למטה 1052">
            <a:extLst>
              <a:ext uri="{FF2B5EF4-FFF2-40B4-BE49-F238E27FC236}">
                <a16:creationId xmlns:a16="http://schemas.microsoft.com/office/drawing/2014/main" id="{D9EC5655-9970-7FB2-9C81-830729968CD2}"/>
              </a:ext>
            </a:extLst>
          </p:cNvPr>
          <p:cNvSpPr/>
          <p:nvPr/>
        </p:nvSpPr>
        <p:spPr>
          <a:xfrm>
            <a:off x="15453445" y="2835029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4" name="חץ: למטה 1053">
            <a:extLst>
              <a:ext uri="{FF2B5EF4-FFF2-40B4-BE49-F238E27FC236}">
                <a16:creationId xmlns:a16="http://schemas.microsoft.com/office/drawing/2014/main" id="{7643C29D-CACE-33EC-97F0-DD0BBBF59713}"/>
              </a:ext>
            </a:extLst>
          </p:cNvPr>
          <p:cNvSpPr/>
          <p:nvPr/>
        </p:nvSpPr>
        <p:spPr>
          <a:xfrm>
            <a:off x="16354082" y="284181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5" name="חץ: למטה 1054">
            <a:extLst>
              <a:ext uri="{FF2B5EF4-FFF2-40B4-BE49-F238E27FC236}">
                <a16:creationId xmlns:a16="http://schemas.microsoft.com/office/drawing/2014/main" id="{1A6C1264-977E-1AE0-FEA4-269D6ECB30E7}"/>
              </a:ext>
            </a:extLst>
          </p:cNvPr>
          <p:cNvSpPr/>
          <p:nvPr/>
        </p:nvSpPr>
        <p:spPr>
          <a:xfrm>
            <a:off x="17190949" y="2839023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0" name="מלבן 1059">
            <a:extLst>
              <a:ext uri="{FF2B5EF4-FFF2-40B4-BE49-F238E27FC236}">
                <a16:creationId xmlns:a16="http://schemas.microsoft.com/office/drawing/2014/main" id="{4318BF79-16FA-E1A5-9741-140FA00C0EFD}"/>
              </a:ext>
            </a:extLst>
          </p:cNvPr>
          <p:cNvSpPr/>
          <p:nvPr/>
        </p:nvSpPr>
        <p:spPr>
          <a:xfrm>
            <a:off x="15965654" y="2576309"/>
            <a:ext cx="116331" cy="1866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61" name="קבוצה 1060">
            <a:extLst>
              <a:ext uri="{FF2B5EF4-FFF2-40B4-BE49-F238E27FC236}">
                <a16:creationId xmlns:a16="http://schemas.microsoft.com/office/drawing/2014/main" id="{66BDC080-67ED-8310-234F-495EBCFA6015}"/>
              </a:ext>
            </a:extLst>
          </p:cNvPr>
          <p:cNvGrpSpPr/>
          <p:nvPr/>
        </p:nvGrpSpPr>
        <p:grpSpPr>
          <a:xfrm>
            <a:off x="15765733" y="2066525"/>
            <a:ext cx="512228" cy="461433"/>
            <a:chOff x="8664831" y="2853274"/>
            <a:chExt cx="512228" cy="461433"/>
          </a:xfrm>
        </p:grpSpPr>
        <p:sp>
          <p:nvSpPr>
            <p:cNvPr id="1062" name="תרשים זרימה: מחבר 1061">
              <a:extLst>
                <a:ext uri="{FF2B5EF4-FFF2-40B4-BE49-F238E27FC236}">
                  <a16:creationId xmlns:a16="http://schemas.microsoft.com/office/drawing/2014/main" id="{F55855AD-95DA-7022-0192-8C65DADE096C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063" name="מחבר ישר 1062">
              <a:extLst>
                <a:ext uri="{FF2B5EF4-FFF2-40B4-BE49-F238E27FC236}">
                  <a16:creationId xmlns:a16="http://schemas.microsoft.com/office/drawing/2014/main" id="{EA7EE30F-6F5F-5B8E-BD5B-C14C0B706846}"/>
                </a:ext>
              </a:extLst>
            </p:cNvPr>
            <p:cNvCxnSpPr>
              <a:cxnSpLocks/>
              <a:stCxn id="1062" idx="0"/>
              <a:endCxn id="1062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64" name="מחבר ישר 1063">
              <a:extLst>
                <a:ext uri="{FF2B5EF4-FFF2-40B4-BE49-F238E27FC236}">
                  <a16:creationId xmlns:a16="http://schemas.microsoft.com/office/drawing/2014/main" id="{7C44FA6C-AF5C-4256-CAA6-8674F5A9E57B}"/>
                </a:ext>
              </a:extLst>
            </p:cNvPr>
            <p:cNvCxnSpPr>
              <a:cxnSpLocks/>
              <a:stCxn id="1062" idx="6"/>
              <a:endCxn id="1062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065" name="חץ: למטה 1064">
            <a:extLst>
              <a:ext uri="{FF2B5EF4-FFF2-40B4-BE49-F238E27FC236}">
                <a16:creationId xmlns:a16="http://schemas.microsoft.com/office/drawing/2014/main" id="{C1FCE4CF-D8F1-3A05-94F6-FA461144D251}"/>
              </a:ext>
            </a:extLst>
          </p:cNvPr>
          <p:cNvSpPr/>
          <p:nvPr/>
        </p:nvSpPr>
        <p:spPr>
          <a:xfrm rot="5400000">
            <a:off x="16518075" y="2026290"/>
            <a:ext cx="213916" cy="54190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6" name="חץ: למטה 1065">
            <a:extLst>
              <a:ext uri="{FF2B5EF4-FFF2-40B4-BE49-F238E27FC236}">
                <a16:creationId xmlns:a16="http://schemas.microsoft.com/office/drawing/2014/main" id="{0271F167-BADE-AEB9-522D-4B1406A1BD66}"/>
              </a:ext>
            </a:extLst>
          </p:cNvPr>
          <p:cNvSpPr/>
          <p:nvPr/>
        </p:nvSpPr>
        <p:spPr>
          <a:xfrm rot="16200000">
            <a:off x="15346487" y="2034540"/>
            <a:ext cx="213916" cy="54190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7" name="מלבן 1066">
            <a:extLst>
              <a:ext uri="{FF2B5EF4-FFF2-40B4-BE49-F238E27FC236}">
                <a16:creationId xmlns:a16="http://schemas.microsoft.com/office/drawing/2014/main" id="{20170746-0C95-C0B7-6B20-CD9E06589B35}"/>
              </a:ext>
            </a:extLst>
          </p:cNvPr>
          <p:cNvSpPr/>
          <p:nvPr/>
        </p:nvSpPr>
        <p:spPr>
          <a:xfrm>
            <a:off x="16170027" y="255192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128</a:t>
            </a:r>
            <a:endParaRPr lang="he-IL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מלבן 1067">
                <a:extLst>
                  <a:ext uri="{FF2B5EF4-FFF2-40B4-BE49-F238E27FC236}">
                    <a16:creationId xmlns:a16="http://schemas.microsoft.com/office/drawing/2014/main" id="{ABF5F28A-0DAD-CD8C-C6B6-C1C3D1110AEC}"/>
                  </a:ext>
                </a:extLst>
              </p:cNvPr>
              <p:cNvSpPr/>
              <p:nvPr/>
            </p:nvSpPr>
            <p:spPr>
              <a:xfrm>
                <a:off x="18707016" y="8833242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68" name="מלבן 1067">
                <a:extLst>
                  <a:ext uri="{FF2B5EF4-FFF2-40B4-BE49-F238E27FC236}">
                    <a16:creationId xmlns:a16="http://schemas.microsoft.com/office/drawing/2014/main" id="{ABF5F28A-0DAD-CD8C-C6B6-C1C3D1110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7016" y="8833242"/>
                <a:ext cx="782855" cy="3978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9" name="מלבן 1068">
            <a:extLst>
              <a:ext uri="{FF2B5EF4-FFF2-40B4-BE49-F238E27FC236}">
                <a16:creationId xmlns:a16="http://schemas.microsoft.com/office/drawing/2014/main" id="{FCE47F44-D79D-1B1F-1A91-85DCBA8C8145}"/>
              </a:ext>
            </a:extLst>
          </p:cNvPr>
          <p:cNvSpPr/>
          <p:nvPr/>
        </p:nvSpPr>
        <p:spPr>
          <a:xfrm>
            <a:off x="19248568" y="9034833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1070" name="שווה ל 1069">
            <a:extLst>
              <a:ext uri="{FF2B5EF4-FFF2-40B4-BE49-F238E27FC236}">
                <a16:creationId xmlns:a16="http://schemas.microsoft.com/office/drawing/2014/main" id="{1425EFE2-0DE0-7215-0037-4CE999336B23}"/>
              </a:ext>
            </a:extLst>
          </p:cNvPr>
          <p:cNvSpPr/>
          <p:nvPr/>
        </p:nvSpPr>
        <p:spPr>
          <a:xfrm>
            <a:off x="18108789" y="8880775"/>
            <a:ext cx="538173" cy="302778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>
                <a:extLst>
                  <a:ext uri="{FF2B5EF4-FFF2-40B4-BE49-F238E27FC236}">
                    <a16:creationId xmlns:a16="http://schemas.microsoft.com/office/drawing/2014/main" id="{36487D89-B0F9-7FDA-11DA-F872F8817A79}"/>
                  </a:ext>
                </a:extLst>
              </p:cNvPr>
              <p:cNvSpPr/>
              <p:nvPr/>
            </p:nvSpPr>
            <p:spPr>
              <a:xfrm>
                <a:off x="11960156" y="1238652"/>
                <a:ext cx="3139053" cy="39784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𝐾𝑒𝑦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מלבן 1">
                <a:extLst>
                  <a:ext uri="{FF2B5EF4-FFF2-40B4-BE49-F238E27FC236}">
                    <a16:creationId xmlns:a16="http://schemas.microsoft.com/office/drawing/2014/main" id="{36487D89-B0F9-7FDA-11DA-F872F8817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56" y="1238652"/>
                <a:ext cx="3139053" cy="3978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מלבן 2">
            <a:extLst>
              <a:ext uri="{FF2B5EF4-FFF2-40B4-BE49-F238E27FC236}">
                <a16:creationId xmlns:a16="http://schemas.microsoft.com/office/drawing/2014/main" id="{66832FC9-EC12-6BC9-D79E-D2667EED9171}"/>
              </a:ext>
            </a:extLst>
          </p:cNvPr>
          <p:cNvSpPr/>
          <p:nvPr/>
        </p:nvSpPr>
        <p:spPr>
          <a:xfrm>
            <a:off x="14852283" y="143619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128</a:t>
            </a:r>
            <a:endParaRPr lang="he-IL" sz="1100" dirty="0"/>
          </a:p>
        </p:txBody>
      </p:sp>
      <p:sp>
        <p:nvSpPr>
          <p:cNvPr id="5" name="חץ: למטה 4">
            <a:extLst>
              <a:ext uri="{FF2B5EF4-FFF2-40B4-BE49-F238E27FC236}">
                <a16:creationId xmlns:a16="http://schemas.microsoft.com/office/drawing/2014/main" id="{C49FE44B-34AD-8B2C-CAA8-4309D5505BAE}"/>
              </a:ext>
            </a:extLst>
          </p:cNvPr>
          <p:cNvSpPr/>
          <p:nvPr/>
        </p:nvSpPr>
        <p:spPr>
          <a:xfrm>
            <a:off x="13427963" y="1651540"/>
            <a:ext cx="232662" cy="39784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5EAA56B4-FECF-8185-07B8-B6C974360816}"/>
                  </a:ext>
                </a:extLst>
              </p:cNvPr>
              <p:cNvSpPr/>
              <p:nvPr/>
            </p:nvSpPr>
            <p:spPr>
              <a:xfrm>
                <a:off x="17040085" y="1238652"/>
                <a:ext cx="3139052" cy="3978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5EAA56B4-FECF-8185-07B8-B6C974360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0085" y="1238652"/>
                <a:ext cx="3139052" cy="3978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חץ: למטה 6">
            <a:extLst>
              <a:ext uri="{FF2B5EF4-FFF2-40B4-BE49-F238E27FC236}">
                <a16:creationId xmlns:a16="http://schemas.microsoft.com/office/drawing/2014/main" id="{0B111D2B-3603-D612-E212-6CF84202D393}"/>
              </a:ext>
            </a:extLst>
          </p:cNvPr>
          <p:cNvSpPr/>
          <p:nvPr/>
        </p:nvSpPr>
        <p:spPr>
          <a:xfrm>
            <a:off x="18501120" y="1651540"/>
            <a:ext cx="232662" cy="39784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A255BA28-EC30-EB8E-024C-8DE76DDC5199}"/>
                  </a:ext>
                </a:extLst>
              </p:cNvPr>
              <p:cNvSpPr/>
              <p:nvPr/>
            </p:nvSpPr>
            <p:spPr>
              <a:xfrm>
                <a:off x="20475589" y="3201112"/>
                <a:ext cx="782855" cy="3978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lIns="36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A255BA28-EC30-EB8E-024C-8DE76DDC5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589" y="3201112"/>
                <a:ext cx="782855" cy="3978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25BBB76F-1B2E-4E98-660F-2B95B79E5486}"/>
                  </a:ext>
                </a:extLst>
              </p:cNvPr>
              <p:cNvSpPr/>
              <p:nvPr/>
            </p:nvSpPr>
            <p:spPr>
              <a:xfrm>
                <a:off x="20475588" y="3617293"/>
                <a:ext cx="782855" cy="3978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lIns="36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25BBB76F-1B2E-4E98-660F-2B95B79E54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588" y="3617293"/>
                <a:ext cx="782855" cy="3978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3055F5C7-915D-44F3-7831-D30AFF5C84E5}"/>
                  </a:ext>
                </a:extLst>
              </p:cNvPr>
              <p:cNvSpPr/>
              <p:nvPr/>
            </p:nvSpPr>
            <p:spPr>
              <a:xfrm>
                <a:off x="20475588" y="4032160"/>
                <a:ext cx="782855" cy="3978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lIns="36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3055F5C7-915D-44F3-7831-D30AFF5C8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588" y="4032160"/>
                <a:ext cx="782855" cy="3978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426E1EF7-4E58-ED38-DD35-506B6CA9C111}"/>
                  </a:ext>
                </a:extLst>
              </p:cNvPr>
              <p:cNvSpPr/>
              <p:nvPr/>
            </p:nvSpPr>
            <p:spPr>
              <a:xfrm>
                <a:off x="20481788" y="4962360"/>
                <a:ext cx="782855" cy="3978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lIns="36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426E1EF7-4E58-ED38-DD35-506B6CA9C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1788" y="4962360"/>
                <a:ext cx="782855" cy="3978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B05B0078-BD44-8C9F-E1B8-F9E513A67A3C}"/>
                  </a:ext>
                </a:extLst>
              </p:cNvPr>
              <p:cNvSpPr/>
              <p:nvPr/>
            </p:nvSpPr>
            <p:spPr>
              <a:xfrm>
                <a:off x="20481788" y="5377227"/>
                <a:ext cx="782855" cy="3978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lIns="36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B05B0078-BD44-8C9F-E1B8-F9E513A67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1788" y="5377227"/>
                <a:ext cx="782855" cy="3978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E9ABA228-9998-FC39-EAAE-57F0FF1A4F21}"/>
                  </a:ext>
                </a:extLst>
              </p:cNvPr>
              <p:cNvSpPr/>
              <p:nvPr/>
            </p:nvSpPr>
            <p:spPr>
              <a:xfrm>
                <a:off x="20481787" y="5792422"/>
                <a:ext cx="782855" cy="3978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lIns="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E9ABA228-9998-FC39-EAAE-57F0FF1A4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1787" y="5792422"/>
                <a:ext cx="782855" cy="39784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מלבן 19">
            <a:extLst>
              <a:ext uri="{FF2B5EF4-FFF2-40B4-BE49-F238E27FC236}">
                <a16:creationId xmlns:a16="http://schemas.microsoft.com/office/drawing/2014/main" id="{062B0A58-2DB1-DB26-F9BD-F45FB1305B3F}"/>
              </a:ext>
            </a:extLst>
          </p:cNvPr>
          <p:cNvSpPr/>
          <p:nvPr/>
        </p:nvSpPr>
        <p:spPr>
          <a:xfrm>
            <a:off x="21017143" y="6001734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B8E36066-9FE0-E976-6292-694990B47E11}"/>
              </a:ext>
            </a:extLst>
          </p:cNvPr>
          <p:cNvSpPr/>
          <p:nvPr/>
        </p:nvSpPr>
        <p:spPr>
          <a:xfrm>
            <a:off x="21006762" y="340572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D8C02E5A-5419-C737-229B-E719D6A6F21C}"/>
              </a:ext>
            </a:extLst>
          </p:cNvPr>
          <p:cNvSpPr/>
          <p:nvPr/>
        </p:nvSpPr>
        <p:spPr>
          <a:xfrm>
            <a:off x="21017143" y="3816215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54191C78-FD82-1EF8-5760-AE313BCE452F}"/>
              </a:ext>
            </a:extLst>
          </p:cNvPr>
          <p:cNvSpPr/>
          <p:nvPr/>
        </p:nvSpPr>
        <p:spPr>
          <a:xfrm>
            <a:off x="21017143" y="423108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D978657D-609D-B1AA-2E19-69EC6F66284E}"/>
              </a:ext>
            </a:extLst>
          </p:cNvPr>
          <p:cNvSpPr/>
          <p:nvPr/>
        </p:nvSpPr>
        <p:spPr>
          <a:xfrm>
            <a:off x="21012063" y="5163308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D65AB460-07BD-308B-7AA3-80C4E0585417}"/>
              </a:ext>
            </a:extLst>
          </p:cNvPr>
          <p:cNvSpPr/>
          <p:nvPr/>
        </p:nvSpPr>
        <p:spPr>
          <a:xfrm>
            <a:off x="21020529" y="5595437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D33588B1-5ED2-1C92-95C2-1E8DAEE8F3B2}"/>
              </a:ext>
            </a:extLst>
          </p:cNvPr>
          <p:cNvGrpSpPr/>
          <p:nvPr/>
        </p:nvGrpSpPr>
        <p:grpSpPr>
          <a:xfrm>
            <a:off x="20754185" y="4689978"/>
            <a:ext cx="225660" cy="45719"/>
            <a:chOff x="7463104" y="7748181"/>
            <a:chExt cx="225660" cy="45719"/>
          </a:xfrm>
        </p:grpSpPr>
        <p:sp>
          <p:nvSpPr>
            <p:cNvPr id="26" name="אליפסה 25">
              <a:extLst>
                <a:ext uri="{FF2B5EF4-FFF2-40B4-BE49-F238E27FC236}">
                  <a16:creationId xmlns:a16="http://schemas.microsoft.com/office/drawing/2014/main" id="{C4F71A59-AE51-457F-553A-ABA98DDCA408}"/>
                </a:ext>
              </a:extLst>
            </p:cNvPr>
            <p:cNvSpPr/>
            <p:nvPr/>
          </p:nvSpPr>
          <p:spPr>
            <a:xfrm>
              <a:off x="7463104" y="774818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DD3E825F-EBD5-AD01-3711-1AE032741E17}"/>
                </a:ext>
              </a:extLst>
            </p:cNvPr>
            <p:cNvSpPr/>
            <p:nvPr/>
          </p:nvSpPr>
          <p:spPr>
            <a:xfrm>
              <a:off x="7555519" y="774818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50BB3763-9CE2-862C-4702-0456CA5FB028}"/>
                </a:ext>
              </a:extLst>
            </p:cNvPr>
            <p:cNvSpPr/>
            <p:nvPr/>
          </p:nvSpPr>
          <p:spPr>
            <a:xfrm>
              <a:off x="7643045" y="774818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0" name="חץ: למטה 29">
            <a:extLst>
              <a:ext uri="{FF2B5EF4-FFF2-40B4-BE49-F238E27FC236}">
                <a16:creationId xmlns:a16="http://schemas.microsoft.com/office/drawing/2014/main" id="{47E77AA2-B24A-4560-A3F6-7F28B87EEC98}"/>
              </a:ext>
            </a:extLst>
          </p:cNvPr>
          <p:cNvSpPr/>
          <p:nvPr/>
        </p:nvSpPr>
        <p:spPr>
          <a:xfrm rot="5400000">
            <a:off x="19368114" y="4164725"/>
            <a:ext cx="269240" cy="86519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5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DB676058-266A-737B-75DA-B953C90A7BCA}"/>
              </a:ext>
            </a:extLst>
          </p:cNvPr>
          <p:cNvGrpSpPr/>
          <p:nvPr/>
        </p:nvGrpSpPr>
        <p:grpSpPr>
          <a:xfrm>
            <a:off x="5848053" y="4477230"/>
            <a:ext cx="7771162" cy="4351239"/>
            <a:chOff x="2504269" y="895827"/>
            <a:chExt cx="7771162" cy="4351239"/>
          </a:xfrm>
        </p:grpSpPr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04A0C0DD-4574-7A8A-649C-C77ABC7AFD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036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5AA63B46-3049-569C-2532-3E8FE79873C4}"/>
                </a:ext>
              </a:extLst>
            </p:cNvPr>
            <p:cNvCxnSpPr>
              <a:cxnSpLocks/>
            </p:cNvCxnSpPr>
            <p:nvPr/>
          </p:nvCxnSpPr>
          <p:spPr>
            <a:xfrm>
              <a:off x="87988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72AEB35D-002A-4405-8CA9-93F097FAF266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9C3F2564-146D-E4E0-70EF-E5EF004F0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4036" y="3428996"/>
              <a:ext cx="1441395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מחבר ישר 9">
              <a:extLst>
                <a:ext uri="{FF2B5EF4-FFF2-40B4-BE49-F238E27FC236}">
                  <a16:creationId xmlns:a16="http://schemas.microsoft.com/office/drawing/2014/main" id="{7FB27B87-B1B2-8A09-49EE-D6781DE48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933696"/>
              <a:ext cx="39516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מחבר ישר 10">
              <a:extLst>
                <a:ext uri="{FF2B5EF4-FFF2-40B4-BE49-F238E27FC236}">
                  <a16:creationId xmlns:a16="http://schemas.microsoft.com/office/drawing/2014/main" id="{BE04D477-ED97-5871-7A81-4727973C9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324096"/>
              <a:ext cx="24911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מחבר ישר 11">
              <a:extLst>
                <a:ext uri="{FF2B5EF4-FFF2-40B4-BE49-F238E27FC236}">
                  <a16:creationId xmlns:a16="http://schemas.microsoft.com/office/drawing/2014/main" id="{4FE4F165-48F2-93CE-6E34-E64BA51AF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1722963"/>
              <a:ext cx="9925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מחבר חץ ישר 12">
              <a:extLst>
                <a:ext uri="{FF2B5EF4-FFF2-40B4-BE49-F238E27FC236}">
                  <a16:creationId xmlns:a16="http://schemas.microsoft.com/office/drawing/2014/main" id="{E6E8ADF9-1937-0DBA-F6B3-44D7527F9B86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5614586" y="1722963"/>
              <a:ext cx="693080" cy="43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תרשים זרימה: מחבר 13">
              <a:extLst>
                <a:ext uri="{FF2B5EF4-FFF2-40B4-BE49-F238E27FC236}">
                  <a16:creationId xmlns:a16="http://schemas.microsoft.com/office/drawing/2014/main" id="{6896F6B5-C26D-41BC-06C9-7962C31F7B79}"/>
                </a:ext>
              </a:extLst>
            </p:cNvPr>
            <p:cNvSpPr/>
            <p:nvPr/>
          </p:nvSpPr>
          <p:spPr>
            <a:xfrm>
              <a:off x="5177372" y="2093379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A6AB7F92-1996-2FFE-FA3D-F7BA31531B23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flipH="1">
              <a:off x="5689600" y="2324095"/>
              <a:ext cx="61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81198E22-F272-539A-9BF8-F5E6BAF1BCFA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 flipH="1" flipV="1">
              <a:off x="5614586" y="2487237"/>
              <a:ext cx="693080" cy="44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2DA057BB-F746-9A6C-D3E5-77741983AB75}"/>
                </a:ext>
              </a:extLst>
            </p:cNvPr>
            <p:cNvCxnSpPr>
              <a:cxnSpLocks/>
              <a:stCxn id="14" idx="0"/>
              <a:endCxn id="14" idx="4"/>
            </p:cNvCxnSpPr>
            <p:nvPr/>
          </p:nvCxnSpPr>
          <p:spPr>
            <a:xfrm>
              <a:off x="5433486" y="2093379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BD77F26F-9A9E-2D19-92C3-B123E8D942CF}"/>
                </a:ext>
              </a:extLst>
            </p:cNvPr>
            <p:cNvCxnSpPr>
              <a:cxnSpLocks/>
              <a:stCxn id="14" idx="6"/>
              <a:endCxn id="14" idx="2"/>
            </p:cNvCxnSpPr>
            <p:nvPr/>
          </p:nvCxnSpPr>
          <p:spPr>
            <a:xfrm flipH="1">
              <a:off x="5177372" y="2324096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מחבר חץ ישר 18">
              <a:extLst>
                <a:ext uri="{FF2B5EF4-FFF2-40B4-BE49-F238E27FC236}">
                  <a16:creationId xmlns:a16="http://schemas.microsoft.com/office/drawing/2014/main" id="{8A40A1C9-4F3C-0970-E615-25CF46B5EFED}"/>
                </a:ext>
              </a:extLst>
            </p:cNvPr>
            <p:cNvCxnSpPr>
              <a:cxnSpLocks/>
              <a:stCxn id="14" idx="2"/>
              <a:endCxn id="20" idx="3"/>
            </p:cNvCxnSpPr>
            <p:nvPr/>
          </p:nvCxnSpPr>
          <p:spPr>
            <a:xfrm flipH="1">
              <a:off x="4404638" y="2324096"/>
              <a:ext cx="772734" cy="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תרשים זרימה: תהליך 19">
              <a:extLst>
                <a:ext uri="{FF2B5EF4-FFF2-40B4-BE49-F238E27FC236}">
                  <a16:creationId xmlns:a16="http://schemas.microsoft.com/office/drawing/2014/main" id="{4851AA5F-05E5-4890-3DBD-76C4C83FDB42}"/>
                </a:ext>
              </a:extLst>
            </p:cNvPr>
            <p:cNvSpPr/>
            <p:nvPr/>
          </p:nvSpPr>
          <p:spPr>
            <a:xfrm>
              <a:off x="3598973" y="1944298"/>
              <a:ext cx="805665" cy="7631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DEACE170-668F-320D-D573-36C6CD8AFBC0}"/>
                </a:ext>
              </a:extLst>
            </p:cNvPr>
            <p:cNvCxnSpPr>
              <a:cxnSpLocks/>
              <a:stCxn id="20" idx="1"/>
              <a:endCxn id="22" idx="6"/>
            </p:cNvCxnSpPr>
            <p:nvPr/>
          </p:nvCxnSpPr>
          <p:spPr>
            <a:xfrm flipH="1" flipV="1">
              <a:off x="3016497" y="2324095"/>
              <a:ext cx="582476" cy="1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תרשים זרימה: מחבר 21">
              <a:extLst>
                <a:ext uri="{FF2B5EF4-FFF2-40B4-BE49-F238E27FC236}">
                  <a16:creationId xmlns:a16="http://schemas.microsoft.com/office/drawing/2014/main" id="{23FD6551-8FC9-1B5B-42E9-0283BCD78BFA}"/>
                </a:ext>
              </a:extLst>
            </p:cNvPr>
            <p:cNvSpPr/>
            <p:nvPr/>
          </p:nvSpPr>
          <p:spPr>
            <a:xfrm>
              <a:off x="2504269" y="2093378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5ADA3A49-E7E6-45EE-DEF6-620CE145A388}"/>
                </a:ext>
              </a:extLst>
            </p:cNvPr>
            <p:cNvCxnSpPr>
              <a:cxnSpLocks/>
              <a:stCxn id="22" idx="0"/>
              <a:endCxn id="22" idx="4"/>
            </p:cNvCxnSpPr>
            <p:nvPr/>
          </p:nvCxnSpPr>
          <p:spPr>
            <a:xfrm>
              <a:off x="2760383" y="2093378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B03F4AAD-E22D-5908-079B-72C1D9A69285}"/>
                </a:ext>
              </a:extLst>
            </p:cNvPr>
            <p:cNvCxnSpPr>
              <a:cxnSpLocks/>
              <a:stCxn id="22" idx="6"/>
              <a:endCxn id="22" idx="2"/>
            </p:cNvCxnSpPr>
            <p:nvPr/>
          </p:nvCxnSpPr>
          <p:spPr>
            <a:xfrm flipH="1">
              <a:off x="2504269" y="2324095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DA8E9D71-B454-BA18-90C3-6BDD2E242A1B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2760383" y="972145"/>
              <a:ext cx="3554" cy="112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9627E7D4-80FF-B471-C5BD-833550274969}"/>
                </a:ext>
              </a:extLst>
            </p:cNvPr>
            <p:cNvCxnSpPr>
              <a:cxnSpLocks/>
            </p:cNvCxnSpPr>
            <p:nvPr/>
          </p:nvCxnSpPr>
          <p:spPr>
            <a:xfrm>
              <a:off x="2760383" y="2554811"/>
              <a:ext cx="0" cy="874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BD91E036-828E-FC45-1C24-F2B2CAE654BB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89" y="3422797"/>
              <a:ext cx="7515047" cy="11819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65EFA9EF-43EF-DFA3-756B-5D8D8B91E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3777" y="3428996"/>
              <a:ext cx="4551298" cy="1186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E7CF864C-1046-C91F-3AD4-E6A3239990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325" y="3428996"/>
              <a:ext cx="1501510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מחבר חץ ישר 29">
              <a:extLst>
                <a:ext uri="{FF2B5EF4-FFF2-40B4-BE49-F238E27FC236}">
                  <a16:creationId xmlns:a16="http://schemas.microsoft.com/office/drawing/2014/main" id="{B177D5F3-387B-C3B8-B193-CA2EB4B43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9336" y="4604768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מחבר חץ ישר 30">
              <a:extLst>
                <a:ext uri="{FF2B5EF4-FFF2-40B4-BE49-F238E27FC236}">
                  <a16:creationId xmlns:a16="http://schemas.microsoft.com/office/drawing/2014/main" id="{9D2858CA-47FD-9AC0-0FBF-3C9BB2B7B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0641" y="459932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27FD752F-5D67-1E3D-754B-F4D6DBC8D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6026" y="4610967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מחבר חץ ישר 32">
              <a:extLst>
                <a:ext uri="{FF2B5EF4-FFF2-40B4-BE49-F238E27FC236}">
                  <a16:creationId xmlns:a16="http://schemas.microsoft.com/office/drawing/2014/main" id="{6098AE27-8CA3-3A3E-7E4B-A688D66552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383" y="459636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מחבר חץ ישר 42">
              <a:extLst>
                <a:ext uri="{FF2B5EF4-FFF2-40B4-BE49-F238E27FC236}">
                  <a16:creationId xmlns:a16="http://schemas.microsoft.com/office/drawing/2014/main" id="{BCE53242-FA38-38A3-1C1E-C3079F2F5B6E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001806" y="972145"/>
              <a:ext cx="7260" cy="97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805BEF87-C540-6A32-3335-55C338A2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69" y="3032128"/>
            <a:ext cx="10515600" cy="1325563"/>
          </a:xfrm>
        </p:spPr>
        <p:txBody>
          <a:bodyPr/>
          <a:lstStyle/>
          <a:p>
            <a:r>
              <a:rPr lang="he-IL" dirty="0"/>
              <a:t>ארכיטקטורה –מקובץ</a:t>
            </a:r>
          </a:p>
        </p:txBody>
      </p:sp>
    </p:spTree>
    <p:extLst>
      <p:ext uri="{BB962C8B-B14F-4D97-AF65-F5344CB8AC3E}">
        <p14:creationId xmlns:p14="http://schemas.microsoft.com/office/powerpoint/2010/main" val="212305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01B376D-B1A6-50D2-8483-44B4148CDB0B}"/>
              </a:ext>
            </a:extLst>
          </p:cNvPr>
          <p:cNvCxnSpPr>
            <a:cxnSpLocks/>
          </p:cNvCxnSpPr>
          <p:nvPr/>
        </p:nvCxnSpPr>
        <p:spPr>
          <a:xfrm>
            <a:off x="15013105" y="3562830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7EEF748B-48C3-0F7C-C35D-F94A8ABE4BF5}"/>
              </a:ext>
            </a:extLst>
          </p:cNvPr>
          <p:cNvCxnSpPr>
            <a:cxnSpLocks/>
          </p:cNvCxnSpPr>
          <p:nvPr/>
        </p:nvCxnSpPr>
        <p:spPr>
          <a:xfrm>
            <a:off x="13539904" y="3562830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1A7CB86-BECF-F8AA-0A4F-87492B278A02}"/>
              </a:ext>
            </a:extLst>
          </p:cNvPr>
          <p:cNvCxnSpPr>
            <a:cxnSpLocks/>
          </p:cNvCxnSpPr>
          <p:nvPr/>
        </p:nvCxnSpPr>
        <p:spPr>
          <a:xfrm>
            <a:off x="12041304" y="3562830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E53188E-4FD7-F9D2-94E8-909187B2B0B0}"/>
              </a:ext>
            </a:extLst>
          </p:cNvPr>
          <p:cNvCxnSpPr>
            <a:cxnSpLocks/>
          </p:cNvCxnSpPr>
          <p:nvPr/>
        </p:nvCxnSpPr>
        <p:spPr>
          <a:xfrm flipH="1">
            <a:off x="13575108" y="6095999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1EA690-5621-F2F4-B52A-D2F109891DE6}"/>
              </a:ext>
            </a:extLst>
          </p:cNvPr>
          <p:cNvCxnSpPr>
            <a:cxnSpLocks/>
          </p:cNvCxnSpPr>
          <p:nvPr/>
        </p:nvCxnSpPr>
        <p:spPr>
          <a:xfrm flipH="1">
            <a:off x="11048735" y="5600696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C49F9B4-7B5E-718B-C9A8-9694E044CFD6}"/>
              </a:ext>
            </a:extLst>
          </p:cNvPr>
          <p:cNvCxnSpPr>
            <a:cxnSpLocks/>
          </p:cNvCxnSpPr>
          <p:nvPr/>
        </p:nvCxnSpPr>
        <p:spPr>
          <a:xfrm flipH="1">
            <a:off x="11048738" y="4991096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704378B-59C2-077F-4624-1D9D0B866028}"/>
              </a:ext>
            </a:extLst>
          </p:cNvPr>
          <p:cNvCxnSpPr>
            <a:cxnSpLocks/>
          </p:cNvCxnSpPr>
          <p:nvPr/>
        </p:nvCxnSpPr>
        <p:spPr>
          <a:xfrm flipH="1">
            <a:off x="11048738" y="4389963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609B4B9-0AD4-4D3F-A9FE-BE08BC9C7F52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10355655" y="4389966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13BB2827-E37D-5BE5-8CF2-EC257BAED9FC}"/>
              </a:ext>
            </a:extLst>
          </p:cNvPr>
          <p:cNvSpPr/>
          <p:nvPr/>
        </p:nvSpPr>
        <p:spPr>
          <a:xfrm>
            <a:off x="9918441" y="4760382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DEEF65E-3BE3-EC33-A221-91724972017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10430669" y="4991098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AA663E52-1C7D-19F8-03BE-3CE96C330CA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10355655" y="5154240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9DEB2A6-1FC1-2E72-F678-6C5C7E3FDD10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10174555" y="4760382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EF9F6E6-85FD-997E-0AEC-445B1D2BE29D}"/>
              </a:ext>
            </a:extLst>
          </p:cNvPr>
          <p:cNvCxnSpPr>
            <a:cxnSpLocks/>
            <a:stCxn id="31" idx="6"/>
            <a:endCxn id="31" idx="2"/>
          </p:cNvCxnSpPr>
          <p:nvPr/>
        </p:nvCxnSpPr>
        <p:spPr>
          <a:xfrm flipH="1">
            <a:off x="9918441" y="4991096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F049427-CCA9-76C3-A767-4F6148121729}"/>
              </a:ext>
            </a:extLst>
          </p:cNvPr>
          <p:cNvCxnSpPr>
            <a:cxnSpLocks/>
            <a:stCxn id="31" idx="2"/>
            <a:endCxn id="47" idx="3"/>
          </p:cNvCxnSpPr>
          <p:nvPr/>
        </p:nvCxnSpPr>
        <p:spPr>
          <a:xfrm flipH="1">
            <a:off x="9145707" y="4991099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רשים זרימה: תהליך 46">
            <a:extLst>
              <a:ext uri="{FF2B5EF4-FFF2-40B4-BE49-F238E27FC236}">
                <a16:creationId xmlns:a16="http://schemas.microsoft.com/office/drawing/2014/main" id="{A503C5C5-D8D8-F497-5F3B-93FE1932D035}"/>
              </a:ext>
            </a:extLst>
          </p:cNvPr>
          <p:cNvSpPr/>
          <p:nvPr/>
        </p:nvSpPr>
        <p:spPr>
          <a:xfrm>
            <a:off x="8340045" y="4611298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F1C246F-91C7-5475-F38A-FB48BDD61C3B}"/>
              </a:ext>
            </a:extLst>
          </p:cNvPr>
          <p:cNvCxnSpPr>
            <a:cxnSpLocks/>
            <a:stCxn id="47" idx="1"/>
            <a:endCxn id="52" idx="6"/>
          </p:cNvCxnSpPr>
          <p:nvPr/>
        </p:nvCxnSpPr>
        <p:spPr>
          <a:xfrm flipH="1" flipV="1">
            <a:off x="7757566" y="4991095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תרשים זרימה: מחבר 51">
            <a:extLst>
              <a:ext uri="{FF2B5EF4-FFF2-40B4-BE49-F238E27FC236}">
                <a16:creationId xmlns:a16="http://schemas.microsoft.com/office/drawing/2014/main" id="{32EBF5C2-A588-CFC2-D50E-422C8D6628D0}"/>
              </a:ext>
            </a:extLst>
          </p:cNvPr>
          <p:cNvSpPr/>
          <p:nvPr/>
        </p:nvSpPr>
        <p:spPr>
          <a:xfrm>
            <a:off x="7245338" y="4760381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A2F7BD3-5501-AED3-18DB-30B09D3F69BA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7501452" y="4760381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2845877F-15B1-A882-948B-731A506188D1}"/>
              </a:ext>
            </a:extLst>
          </p:cNvPr>
          <p:cNvCxnSpPr>
            <a:cxnSpLocks/>
            <a:stCxn id="52" idx="6"/>
            <a:endCxn id="52" idx="2"/>
          </p:cNvCxnSpPr>
          <p:nvPr/>
        </p:nvCxnSpPr>
        <p:spPr>
          <a:xfrm flipH="1">
            <a:off x="7245338" y="4991095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0EC3748-76FA-3FBB-B8A5-EBC56BE9490C}"/>
              </a:ext>
            </a:extLst>
          </p:cNvPr>
          <p:cNvCxnSpPr>
            <a:cxnSpLocks/>
            <a:stCxn id="103" idx="2"/>
            <a:endCxn id="52" idx="0"/>
          </p:cNvCxnSpPr>
          <p:nvPr/>
        </p:nvCxnSpPr>
        <p:spPr>
          <a:xfrm flipH="1">
            <a:off x="7501452" y="3639148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87E6C8A2-E28A-3D6C-133F-F7D6AB26D134}"/>
              </a:ext>
            </a:extLst>
          </p:cNvPr>
          <p:cNvCxnSpPr>
            <a:cxnSpLocks/>
          </p:cNvCxnSpPr>
          <p:nvPr/>
        </p:nvCxnSpPr>
        <p:spPr>
          <a:xfrm>
            <a:off x="7501452" y="5221814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0D476BA3-7E09-204E-1976-70AFA34BDC04}"/>
              </a:ext>
            </a:extLst>
          </p:cNvPr>
          <p:cNvCxnSpPr>
            <a:cxnSpLocks/>
          </p:cNvCxnSpPr>
          <p:nvPr/>
        </p:nvCxnSpPr>
        <p:spPr>
          <a:xfrm>
            <a:off x="7498061" y="6089800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0B7D0DD-E548-12DF-EF01-B4F917E23CED}"/>
              </a:ext>
            </a:extLst>
          </p:cNvPr>
          <p:cNvCxnSpPr>
            <a:cxnSpLocks/>
          </p:cNvCxnSpPr>
          <p:nvPr/>
        </p:nvCxnSpPr>
        <p:spPr>
          <a:xfrm flipH="1">
            <a:off x="7504846" y="6095996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D548AF50-E1EC-2932-1F6D-8B9CE939EA3D}"/>
              </a:ext>
            </a:extLst>
          </p:cNvPr>
          <p:cNvCxnSpPr>
            <a:cxnSpLocks/>
          </p:cNvCxnSpPr>
          <p:nvPr/>
        </p:nvCxnSpPr>
        <p:spPr>
          <a:xfrm flipH="1">
            <a:off x="12038394" y="6095999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4AB84E62-3568-6442-E69D-281640C87D22}"/>
              </a:ext>
            </a:extLst>
          </p:cNvPr>
          <p:cNvCxnSpPr>
            <a:cxnSpLocks/>
          </p:cNvCxnSpPr>
          <p:nvPr/>
        </p:nvCxnSpPr>
        <p:spPr>
          <a:xfrm flipH="1">
            <a:off x="15000405" y="727177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DD1D27D9-19E2-6304-E506-D72D7A315BF0}"/>
              </a:ext>
            </a:extLst>
          </p:cNvPr>
          <p:cNvCxnSpPr>
            <a:cxnSpLocks/>
          </p:cNvCxnSpPr>
          <p:nvPr/>
        </p:nvCxnSpPr>
        <p:spPr>
          <a:xfrm flipH="1">
            <a:off x="13571710" y="7266327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2B184E32-87D0-C9F7-FB8D-E31CA2046D27}"/>
              </a:ext>
            </a:extLst>
          </p:cNvPr>
          <p:cNvCxnSpPr>
            <a:cxnSpLocks/>
          </p:cNvCxnSpPr>
          <p:nvPr/>
        </p:nvCxnSpPr>
        <p:spPr>
          <a:xfrm flipH="1">
            <a:off x="12037095" y="7277970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97AC1416-AEFE-55A4-6DFA-D23833411C6F}"/>
              </a:ext>
            </a:extLst>
          </p:cNvPr>
          <p:cNvCxnSpPr>
            <a:cxnSpLocks/>
          </p:cNvCxnSpPr>
          <p:nvPr/>
        </p:nvCxnSpPr>
        <p:spPr>
          <a:xfrm flipH="1">
            <a:off x="7501452" y="7263367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34433" y="3234293"/>
                <a:ext cx="489942" cy="40485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34433" y="3234293"/>
                <a:ext cx="489942" cy="404857"/>
              </a:xfrm>
              <a:blipFill>
                <a:blip r:embed="rId3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94933" y="323429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933" y="3234292"/>
                <a:ext cx="489942" cy="404857"/>
              </a:xfrm>
              <a:prstGeom prst="rect">
                <a:avLst/>
              </a:prstGeom>
              <a:blipFill>
                <a:blip r:embed="rId4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93533" y="323429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533" y="3234291"/>
                <a:ext cx="489942" cy="404857"/>
              </a:xfrm>
              <a:prstGeom prst="rect">
                <a:avLst/>
              </a:prstGeom>
              <a:blipFill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0035" y="323429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035" y="3234291"/>
                <a:ext cx="489942" cy="40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68134" y="789946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8134" y="7899466"/>
                <a:ext cx="489942" cy="404857"/>
              </a:xfrm>
              <a:prstGeom prst="rect">
                <a:avLst/>
              </a:prstGeom>
              <a:blipFill>
                <a:blip r:embed="rId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01229" y="787856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229" y="7878565"/>
                <a:ext cx="489942" cy="404857"/>
              </a:xfrm>
              <a:prstGeom prst="rect">
                <a:avLst/>
              </a:prstGeom>
              <a:blipFill>
                <a:blip r:embed="rId8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92124" y="789946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124" y="7899465"/>
                <a:ext cx="489942" cy="404857"/>
              </a:xfrm>
              <a:prstGeom prst="rect">
                <a:avLst/>
              </a:prstGeom>
              <a:blipFill>
                <a:blip r:embed="rId9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2870" y="786613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70" y="7866131"/>
                <a:ext cx="489942" cy="404857"/>
              </a:xfrm>
              <a:prstGeom prst="rect">
                <a:avLst/>
              </a:prstGeom>
              <a:blipFill>
                <a:blip r:embed="rId10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5164" y="4782499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64" y="4782499"/>
                <a:ext cx="489942" cy="40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2E772529-C40C-C34E-6E54-928E8F9B3F79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 flipH="1">
            <a:off x="8742875" y="3639148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5164" y="323429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64" y="3234291"/>
                <a:ext cx="489942" cy="4048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8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01B376D-B1A6-50D2-8483-44B4148CDB0B}"/>
              </a:ext>
            </a:extLst>
          </p:cNvPr>
          <p:cNvCxnSpPr>
            <a:cxnSpLocks/>
          </p:cNvCxnSpPr>
          <p:nvPr/>
        </p:nvCxnSpPr>
        <p:spPr>
          <a:xfrm>
            <a:off x="15013105" y="3562830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7EEF748B-48C3-0F7C-C35D-F94A8ABE4BF5}"/>
              </a:ext>
            </a:extLst>
          </p:cNvPr>
          <p:cNvCxnSpPr>
            <a:cxnSpLocks/>
          </p:cNvCxnSpPr>
          <p:nvPr/>
        </p:nvCxnSpPr>
        <p:spPr>
          <a:xfrm>
            <a:off x="13539904" y="3562830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1A7CB86-BECF-F8AA-0A4F-87492B278A02}"/>
              </a:ext>
            </a:extLst>
          </p:cNvPr>
          <p:cNvCxnSpPr>
            <a:cxnSpLocks/>
          </p:cNvCxnSpPr>
          <p:nvPr/>
        </p:nvCxnSpPr>
        <p:spPr>
          <a:xfrm>
            <a:off x="12041304" y="3562830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E53188E-4FD7-F9D2-94E8-909187B2B0B0}"/>
              </a:ext>
            </a:extLst>
          </p:cNvPr>
          <p:cNvCxnSpPr>
            <a:cxnSpLocks/>
          </p:cNvCxnSpPr>
          <p:nvPr/>
        </p:nvCxnSpPr>
        <p:spPr>
          <a:xfrm flipH="1">
            <a:off x="13575108" y="6095999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1EA690-5621-F2F4-B52A-D2F109891DE6}"/>
              </a:ext>
            </a:extLst>
          </p:cNvPr>
          <p:cNvCxnSpPr>
            <a:cxnSpLocks/>
          </p:cNvCxnSpPr>
          <p:nvPr/>
        </p:nvCxnSpPr>
        <p:spPr>
          <a:xfrm flipH="1">
            <a:off x="11048735" y="5600696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C49F9B4-7B5E-718B-C9A8-9694E044CFD6}"/>
              </a:ext>
            </a:extLst>
          </p:cNvPr>
          <p:cNvCxnSpPr>
            <a:cxnSpLocks/>
          </p:cNvCxnSpPr>
          <p:nvPr/>
        </p:nvCxnSpPr>
        <p:spPr>
          <a:xfrm flipH="1">
            <a:off x="11048738" y="4991096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704378B-59C2-077F-4624-1D9D0B866028}"/>
              </a:ext>
            </a:extLst>
          </p:cNvPr>
          <p:cNvCxnSpPr>
            <a:cxnSpLocks/>
          </p:cNvCxnSpPr>
          <p:nvPr/>
        </p:nvCxnSpPr>
        <p:spPr>
          <a:xfrm flipH="1">
            <a:off x="11048738" y="4389963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609B4B9-0AD4-4D3F-A9FE-BE08BC9C7F52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10355655" y="4389966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13BB2827-E37D-5BE5-8CF2-EC257BAED9FC}"/>
              </a:ext>
            </a:extLst>
          </p:cNvPr>
          <p:cNvSpPr/>
          <p:nvPr/>
        </p:nvSpPr>
        <p:spPr>
          <a:xfrm>
            <a:off x="9918441" y="4760382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DEEF65E-3BE3-EC33-A221-91724972017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10430669" y="4991098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AA663E52-1C7D-19F8-03BE-3CE96C330CA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10355655" y="5154240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9DEB2A6-1FC1-2E72-F678-6C5C7E3FDD10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10174555" y="4760382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EF9F6E6-85FD-997E-0AEC-445B1D2BE29D}"/>
              </a:ext>
            </a:extLst>
          </p:cNvPr>
          <p:cNvCxnSpPr>
            <a:cxnSpLocks/>
            <a:stCxn id="31" idx="6"/>
            <a:endCxn id="31" idx="2"/>
          </p:cNvCxnSpPr>
          <p:nvPr/>
        </p:nvCxnSpPr>
        <p:spPr>
          <a:xfrm flipH="1">
            <a:off x="9918441" y="4991096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F049427-CCA9-76C3-A767-4F6148121729}"/>
              </a:ext>
            </a:extLst>
          </p:cNvPr>
          <p:cNvCxnSpPr>
            <a:cxnSpLocks/>
            <a:stCxn id="31" idx="2"/>
            <a:endCxn id="47" idx="3"/>
          </p:cNvCxnSpPr>
          <p:nvPr/>
        </p:nvCxnSpPr>
        <p:spPr>
          <a:xfrm flipH="1">
            <a:off x="9145707" y="4991099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רשים זרימה: תהליך 46">
            <a:extLst>
              <a:ext uri="{FF2B5EF4-FFF2-40B4-BE49-F238E27FC236}">
                <a16:creationId xmlns:a16="http://schemas.microsoft.com/office/drawing/2014/main" id="{A503C5C5-D8D8-F497-5F3B-93FE1932D035}"/>
              </a:ext>
            </a:extLst>
          </p:cNvPr>
          <p:cNvSpPr/>
          <p:nvPr/>
        </p:nvSpPr>
        <p:spPr>
          <a:xfrm>
            <a:off x="8340045" y="4611298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F1C246F-91C7-5475-F38A-FB48BDD61C3B}"/>
              </a:ext>
            </a:extLst>
          </p:cNvPr>
          <p:cNvCxnSpPr>
            <a:cxnSpLocks/>
            <a:stCxn id="47" idx="1"/>
            <a:endCxn id="52" idx="6"/>
          </p:cNvCxnSpPr>
          <p:nvPr/>
        </p:nvCxnSpPr>
        <p:spPr>
          <a:xfrm flipH="1" flipV="1">
            <a:off x="7757566" y="4991095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תרשים זרימה: מחבר 51">
            <a:extLst>
              <a:ext uri="{FF2B5EF4-FFF2-40B4-BE49-F238E27FC236}">
                <a16:creationId xmlns:a16="http://schemas.microsoft.com/office/drawing/2014/main" id="{32EBF5C2-A588-CFC2-D50E-422C8D6628D0}"/>
              </a:ext>
            </a:extLst>
          </p:cNvPr>
          <p:cNvSpPr/>
          <p:nvPr/>
        </p:nvSpPr>
        <p:spPr>
          <a:xfrm>
            <a:off x="7245338" y="4760381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A2F7BD3-5501-AED3-18DB-30B09D3F69BA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7501452" y="4760381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2845877F-15B1-A882-948B-731A506188D1}"/>
              </a:ext>
            </a:extLst>
          </p:cNvPr>
          <p:cNvCxnSpPr>
            <a:cxnSpLocks/>
            <a:stCxn id="52" idx="6"/>
            <a:endCxn id="52" idx="2"/>
          </p:cNvCxnSpPr>
          <p:nvPr/>
        </p:nvCxnSpPr>
        <p:spPr>
          <a:xfrm flipH="1">
            <a:off x="7245338" y="4991095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0EC3748-76FA-3FBB-B8A5-EBC56BE9490C}"/>
              </a:ext>
            </a:extLst>
          </p:cNvPr>
          <p:cNvCxnSpPr>
            <a:cxnSpLocks/>
            <a:stCxn id="103" idx="2"/>
            <a:endCxn id="52" idx="0"/>
          </p:cNvCxnSpPr>
          <p:nvPr/>
        </p:nvCxnSpPr>
        <p:spPr>
          <a:xfrm flipH="1">
            <a:off x="7501452" y="3639148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87E6C8A2-E28A-3D6C-133F-F7D6AB26D134}"/>
              </a:ext>
            </a:extLst>
          </p:cNvPr>
          <p:cNvCxnSpPr>
            <a:cxnSpLocks/>
          </p:cNvCxnSpPr>
          <p:nvPr/>
        </p:nvCxnSpPr>
        <p:spPr>
          <a:xfrm>
            <a:off x="7501452" y="5221814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0D476BA3-7E09-204E-1976-70AFA34BDC04}"/>
              </a:ext>
            </a:extLst>
          </p:cNvPr>
          <p:cNvCxnSpPr>
            <a:cxnSpLocks/>
          </p:cNvCxnSpPr>
          <p:nvPr/>
        </p:nvCxnSpPr>
        <p:spPr>
          <a:xfrm>
            <a:off x="7498061" y="6089800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0B7D0DD-E548-12DF-EF01-B4F917E23CED}"/>
              </a:ext>
            </a:extLst>
          </p:cNvPr>
          <p:cNvCxnSpPr>
            <a:cxnSpLocks/>
          </p:cNvCxnSpPr>
          <p:nvPr/>
        </p:nvCxnSpPr>
        <p:spPr>
          <a:xfrm flipH="1">
            <a:off x="7504846" y="6095996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D548AF50-E1EC-2932-1F6D-8B9CE939EA3D}"/>
              </a:ext>
            </a:extLst>
          </p:cNvPr>
          <p:cNvCxnSpPr>
            <a:cxnSpLocks/>
          </p:cNvCxnSpPr>
          <p:nvPr/>
        </p:nvCxnSpPr>
        <p:spPr>
          <a:xfrm flipH="1">
            <a:off x="12038394" y="6095999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4AB84E62-3568-6442-E69D-281640C87D22}"/>
              </a:ext>
            </a:extLst>
          </p:cNvPr>
          <p:cNvCxnSpPr>
            <a:cxnSpLocks/>
          </p:cNvCxnSpPr>
          <p:nvPr/>
        </p:nvCxnSpPr>
        <p:spPr>
          <a:xfrm flipH="1">
            <a:off x="15000405" y="727177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DD1D27D9-19E2-6304-E506-D72D7A315BF0}"/>
              </a:ext>
            </a:extLst>
          </p:cNvPr>
          <p:cNvCxnSpPr>
            <a:cxnSpLocks/>
          </p:cNvCxnSpPr>
          <p:nvPr/>
        </p:nvCxnSpPr>
        <p:spPr>
          <a:xfrm flipH="1">
            <a:off x="13571710" y="7266327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2B184E32-87D0-C9F7-FB8D-E31CA2046D27}"/>
              </a:ext>
            </a:extLst>
          </p:cNvPr>
          <p:cNvCxnSpPr>
            <a:cxnSpLocks/>
          </p:cNvCxnSpPr>
          <p:nvPr/>
        </p:nvCxnSpPr>
        <p:spPr>
          <a:xfrm flipH="1">
            <a:off x="12037095" y="7277970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97AC1416-AEFE-55A4-6DFA-D23833411C6F}"/>
              </a:ext>
            </a:extLst>
          </p:cNvPr>
          <p:cNvCxnSpPr>
            <a:cxnSpLocks/>
          </p:cNvCxnSpPr>
          <p:nvPr/>
        </p:nvCxnSpPr>
        <p:spPr>
          <a:xfrm flipH="1">
            <a:off x="7501452" y="7263367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34433" y="3234293"/>
                <a:ext cx="489942" cy="404857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34433" y="3234293"/>
                <a:ext cx="489942" cy="4048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94933" y="323429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933" y="3234292"/>
                <a:ext cx="489942" cy="404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93533" y="323429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533" y="3234291"/>
                <a:ext cx="489942" cy="4048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0035" y="323429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035" y="3234291"/>
                <a:ext cx="489942" cy="40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68134" y="789946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8134" y="7899466"/>
                <a:ext cx="489942" cy="4048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01229" y="787856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229" y="7878565"/>
                <a:ext cx="489942" cy="4048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92124" y="789946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124" y="7899465"/>
                <a:ext cx="489942" cy="4048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2870" y="786613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70" y="7866131"/>
                <a:ext cx="489942" cy="4048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5164" y="4782499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64" y="4782499"/>
                <a:ext cx="489942" cy="40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2E772529-C40C-C34E-6E54-928E8F9B3F79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 flipH="1">
            <a:off x="8742875" y="3639148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5164" y="323429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64" y="3234291"/>
                <a:ext cx="489942" cy="404857"/>
              </a:xfrm>
              <a:prstGeom prst="rect">
                <a:avLst/>
              </a:prstGeom>
              <a:blipFill>
                <a:blip r:embed="rId12"/>
                <a:stretch>
                  <a:fillRect r="-86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2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רשים זרימה: תהליך 1">
            <a:extLst>
              <a:ext uri="{FF2B5EF4-FFF2-40B4-BE49-F238E27FC236}">
                <a16:creationId xmlns:a16="http://schemas.microsoft.com/office/drawing/2014/main" id="{B9E9E3D2-889B-F922-B8DF-0D59D10376CB}"/>
              </a:ext>
            </a:extLst>
          </p:cNvPr>
          <p:cNvSpPr/>
          <p:nvPr/>
        </p:nvSpPr>
        <p:spPr>
          <a:xfrm>
            <a:off x="6298569" y="3562101"/>
            <a:ext cx="9338284" cy="2992754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01B376D-B1A6-50D2-8483-44B4148CDB0B}"/>
              </a:ext>
            </a:extLst>
          </p:cNvPr>
          <p:cNvCxnSpPr>
            <a:cxnSpLocks/>
          </p:cNvCxnSpPr>
          <p:nvPr/>
        </p:nvCxnSpPr>
        <p:spPr>
          <a:xfrm>
            <a:off x="14830225" y="4063344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7EEF748B-48C3-0F7C-C35D-F94A8ABE4BF5}"/>
              </a:ext>
            </a:extLst>
          </p:cNvPr>
          <p:cNvCxnSpPr>
            <a:cxnSpLocks/>
          </p:cNvCxnSpPr>
          <p:nvPr/>
        </p:nvCxnSpPr>
        <p:spPr>
          <a:xfrm>
            <a:off x="13357024" y="4063344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1A7CB86-BECF-F8AA-0A4F-87492B278A02}"/>
              </a:ext>
            </a:extLst>
          </p:cNvPr>
          <p:cNvCxnSpPr>
            <a:cxnSpLocks/>
          </p:cNvCxnSpPr>
          <p:nvPr/>
        </p:nvCxnSpPr>
        <p:spPr>
          <a:xfrm>
            <a:off x="11858424" y="4063344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E53188E-4FD7-F9D2-94E8-909187B2B0B0}"/>
              </a:ext>
            </a:extLst>
          </p:cNvPr>
          <p:cNvCxnSpPr>
            <a:cxnSpLocks/>
          </p:cNvCxnSpPr>
          <p:nvPr/>
        </p:nvCxnSpPr>
        <p:spPr>
          <a:xfrm flipH="1">
            <a:off x="13392228" y="6596513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1EA690-5621-F2F4-B52A-D2F109891DE6}"/>
              </a:ext>
            </a:extLst>
          </p:cNvPr>
          <p:cNvCxnSpPr>
            <a:cxnSpLocks/>
          </p:cNvCxnSpPr>
          <p:nvPr/>
        </p:nvCxnSpPr>
        <p:spPr>
          <a:xfrm flipH="1">
            <a:off x="10865855" y="6101210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C49F9B4-7B5E-718B-C9A8-9694E044CFD6}"/>
              </a:ext>
            </a:extLst>
          </p:cNvPr>
          <p:cNvCxnSpPr>
            <a:cxnSpLocks/>
          </p:cNvCxnSpPr>
          <p:nvPr/>
        </p:nvCxnSpPr>
        <p:spPr>
          <a:xfrm flipH="1">
            <a:off x="10865858" y="5491610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704378B-59C2-077F-4624-1D9D0B866028}"/>
              </a:ext>
            </a:extLst>
          </p:cNvPr>
          <p:cNvCxnSpPr>
            <a:cxnSpLocks/>
          </p:cNvCxnSpPr>
          <p:nvPr/>
        </p:nvCxnSpPr>
        <p:spPr>
          <a:xfrm flipH="1">
            <a:off x="10865858" y="4890477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609B4B9-0AD4-4D3F-A9FE-BE08BC9C7F52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10172775" y="4890480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13BB2827-E37D-5BE5-8CF2-EC257BAED9FC}"/>
              </a:ext>
            </a:extLst>
          </p:cNvPr>
          <p:cNvSpPr/>
          <p:nvPr/>
        </p:nvSpPr>
        <p:spPr>
          <a:xfrm>
            <a:off x="9735561" y="5260896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DEEF65E-3BE3-EC33-A221-91724972017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10247789" y="5491612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AA663E52-1C7D-19F8-03BE-3CE96C330CA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10172775" y="5654754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9DEB2A6-1FC1-2E72-F678-6C5C7E3FDD10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9991675" y="5260896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EF9F6E6-85FD-997E-0AEC-445B1D2BE29D}"/>
              </a:ext>
            </a:extLst>
          </p:cNvPr>
          <p:cNvCxnSpPr>
            <a:cxnSpLocks/>
            <a:stCxn id="31" idx="6"/>
            <a:endCxn id="31" idx="2"/>
          </p:cNvCxnSpPr>
          <p:nvPr/>
        </p:nvCxnSpPr>
        <p:spPr>
          <a:xfrm flipH="1">
            <a:off x="9735561" y="5491610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F049427-CCA9-76C3-A767-4F6148121729}"/>
              </a:ext>
            </a:extLst>
          </p:cNvPr>
          <p:cNvCxnSpPr>
            <a:cxnSpLocks/>
            <a:stCxn id="31" idx="2"/>
            <a:endCxn id="47" idx="3"/>
          </p:cNvCxnSpPr>
          <p:nvPr/>
        </p:nvCxnSpPr>
        <p:spPr>
          <a:xfrm flipH="1">
            <a:off x="8962827" y="5491613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רשים זרימה: תהליך 46">
            <a:extLst>
              <a:ext uri="{FF2B5EF4-FFF2-40B4-BE49-F238E27FC236}">
                <a16:creationId xmlns:a16="http://schemas.microsoft.com/office/drawing/2014/main" id="{A503C5C5-D8D8-F497-5F3B-93FE1932D035}"/>
              </a:ext>
            </a:extLst>
          </p:cNvPr>
          <p:cNvSpPr/>
          <p:nvPr/>
        </p:nvSpPr>
        <p:spPr>
          <a:xfrm>
            <a:off x="8157165" y="5111812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F1C246F-91C7-5475-F38A-FB48BDD61C3B}"/>
              </a:ext>
            </a:extLst>
          </p:cNvPr>
          <p:cNvCxnSpPr>
            <a:cxnSpLocks/>
            <a:stCxn id="47" idx="1"/>
            <a:endCxn id="52" idx="6"/>
          </p:cNvCxnSpPr>
          <p:nvPr/>
        </p:nvCxnSpPr>
        <p:spPr>
          <a:xfrm flipH="1" flipV="1">
            <a:off x="7574686" y="5491609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תרשים זרימה: מחבר 51">
            <a:extLst>
              <a:ext uri="{FF2B5EF4-FFF2-40B4-BE49-F238E27FC236}">
                <a16:creationId xmlns:a16="http://schemas.microsoft.com/office/drawing/2014/main" id="{32EBF5C2-A588-CFC2-D50E-422C8D6628D0}"/>
              </a:ext>
            </a:extLst>
          </p:cNvPr>
          <p:cNvSpPr/>
          <p:nvPr/>
        </p:nvSpPr>
        <p:spPr>
          <a:xfrm>
            <a:off x="7062458" y="5260895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A2F7BD3-5501-AED3-18DB-30B09D3F69BA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7318572" y="5260895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2845877F-15B1-A882-948B-731A506188D1}"/>
              </a:ext>
            </a:extLst>
          </p:cNvPr>
          <p:cNvCxnSpPr>
            <a:cxnSpLocks/>
            <a:stCxn id="52" idx="6"/>
            <a:endCxn id="52" idx="2"/>
          </p:cNvCxnSpPr>
          <p:nvPr/>
        </p:nvCxnSpPr>
        <p:spPr>
          <a:xfrm flipH="1">
            <a:off x="7062458" y="5491609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0EC3748-76FA-3FBB-B8A5-EBC56BE9490C}"/>
              </a:ext>
            </a:extLst>
          </p:cNvPr>
          <p:cNvCxnSpPr>
            <a:cxnSpLocks/>
            <a:stCxn id="103" idx="2"/>
            <a:endCxn id="52" idx="0"/>
          </p:cNvCxnSpPr>
          <p:nvPr/>
        </p:nvCxnSpPr>
        <p:spPr>
          <a:xfrm flipH="1">
            <a:off x="7318572" y="4139662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87E6C8A2-E28A-3D6C-133F-F7D6AB26D134}"/>
              </a:ext>
            </a:extLst>
          </p:cNvPr>
          <p:cNvCxnSpPr>
            <a:cxnSpLocks/>
          </p:cNvCxnSpPr>
          <p:nvPr/>
        </p:nvCxnSpPr>
        <p:spPr>
          <a:xfrm>
            <a:off x="7318572" y="5722328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0D476BA3-7E09-204E-1976-70AFA34BDC04}"/>
              </a:ext>
            </a:extLst>
          </p:cNvPr>
          <p:cNvCxnSpPr>
            <a:cxnSpLocks/>
          </p:cNvCxnSpPr>
          <p:nvPr/>
        </p:nvCxnSpPr>
        <p:spPr>
          <a:xfrm>
            <a:off x="7315181" y="6590314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0B7D0DD-E548-12DF-EF01-B4F917E23CED}"/>
              </a:ext>
            </a:extLst>
          </p:cNvPr>
          <p:cNvCxnSpPr>
            <a:cxnSpLocks/>
          </p:cNvCxnSpPr>
          <p:nvPr/>
        </p:nvCxnSpPr>
        <p:spPr>
          <a:xfrm flipH="1">
            <a:off x="7321966" y="6596510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D548AF50-E1EC-2932-1F6D-8B9CE939EA3D}"/>
              </a:ext>
            </a:extLst>
          </p:cNvPr>
          <p:cNvCxnSpPr>
            <a:cxnSpLocks/>
          </p:cNvCxnSpPr>
          <p:nvPr/>
        </p:nvCxnSpPr>
        <p:spPr>
          <a:xfrm flipH="1">
            <a:off x="11855514" y="6596513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4AB84E62-3568-6442-E69D-281640C87D22}"/>
              </a:ext>
            </a:extLst>
          </p:cNvPr>
          <p:cNvCxnSpPr>
            <a:cxnSpLocks/>
          </p:cNvCxnSpPr>
          <p:nvPr/>
        </p:nvCxnSpPr>
        <p:spPr>
          <a:xfrm flipH="1">
            <a:off x="14817525" y="7772285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DD1D27D9-19E2-6304-E506-D72D7A315BF0}"/>
              </a:ext>
            </a:extLst>
          </p:cNvPr>
          <p:cNvCxnSpPr>
            <a:cxnSpLocks/>
          </p:cNvCxnSpPr>
          <p:nvPr/>
        </p:nvCxnSpPr>
        <p:spPr>
          <a:xfrm flipH="1">
            <a:off x="13388830" y="776684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2B184E32-87D0-C9F7-FB8D-E31CA2046D27}"/>
              </a:ext>
            </a:extLst>
          </p:cNvPr>
          <p:cNvCxnSpPr>
            <a:cxnSpLocks/>
          </p:cNvCxnSpPr>
          <p:nvPr/>
        </p:nvCxnSpPr>
        <p:spPr>
          <a:xfrm flipH="1">
            <a:off x="11854215" y="7778484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97AC1416-AEFE-55A4-6DFA-D23833411C6F}"/>
              </a:ext>
            </a:extLst>
          </p:cNvPr>
          <p:cNvCxnSpPr>
            <a:cxnSpLocks/>
          </p:cNvCxnSpPr>
          <p:nvPr/>
        </p:nvCxnSpPr>
        <p:spPr>
          <a:xfrm flipH="1">
            <a:off x="7318572" y="776388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51553" y="3734807"/>
                <a:ext cx="489942" cy="40485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51553" y="3734807"/>
                <a:ext cx="489942" cy="404857"/>
              </a:xfrm>
              <a:blipFill>
                <a:blip r:embed="rId3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2053" y="373480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2053" y="3734806"/>
                <a:ext cx="489942" cy="404857"/>
              </a:xfrm>
              <a:prstGeom prst="rect">
                <a:avLst/>
              </a:prstGeom>
              <a:blipFill>
                <a:blip r:embed="rId4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610653" y="373480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0653" y="3734805"/>
                <a:ext cx="489942" cy="404857"/>
              </a:xfrm>
              <a:prstGeom prst="rect">
                <a:avLst/>
              </a:prstGeom>
              <a:blipFill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7155" y="373480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155" y="3734805"/>
                <a:ext cx="489942" cy="40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85254" y="8399980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254" y="8399980"/>
                <a:ext cx="489942" cy="404857"/>
              </a:xfrm>
              <a:prstGeom prst="rect">
                <a:avLst/>
              </a:prstGeom>
              <a:blipFill>
                <a:blip r:embed="rId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349" y="8379079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349" y="8379079"/>
                <a:ext cx="489942" cy="404857"/>
              </a:xfrm>
              <a:prstGeom prst="rect">
                <a:avLst/>
              </a:prstGeom>
              <a:blipFill>
                <a:blip r:embed="rId8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09244" y="8399979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244" y="8399979"/>
                <a:ext cx="489942" cy="404857"/>
              </a:xfrm>
              <a:prstGeom prst="rect">
                <a:avLst/>
              </a:prstGeom>
              <a:blipFill>
                <a:blip r:embed="rId9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9990" y="836664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990" y="8366645"/>
                <a:ext cx="489942" cy="404857"/>
              </a:xfrm>
              <a:prstGeom prst="rect">
                <a:avLst/>
              </a:prstGeom>
              <a:blipFill>
                <a:blip r:embed="rId10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2284" y="5283013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284" y="5283013"/>
                <a:ext cx="489942" cy="40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2E772529-C40C-C34E-6E54-928E8F9B3F79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 flipH="1">
            <a:off x="8559995" y="4139662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2284" y="373480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284" y="3734805"/>
                <a:ext cx="489942" cy="4048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292C881-D447-1EC0-3F6B-1DEEC1A6A0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72197" y="3146358"/>
                <a:ext cx="489942" cy="40485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292C881-D447-1EC0-3F6B-1DEEC1A6A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197" y="3146358"/>
                <a:ext cx="489942" cy="4048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52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6D87BCEE-C4E5-32A8-FBDB-9EE906491007}"/>
              </a:ext>
            </a:extLst>
          </p:cNvPr>
          <p:cNvGrpSpPr/>
          <p:nvPr/>
        </p:nvGrpSpPr>
        <p:grpSpPr>
          <a:xfrm>
            <a:off x="12118894" y="2968145"/>
            <a:ext cx="3220718" cy="1689162"/>
            <a:chOff x="2504269" y="895827"/>
            <a:chExt cx="7771162" cy="4351239"/>
          </a:xfrm>
        </p:grpSpPr>
        <p:cxnSp>
          <p:nvCxnSpPr>
            <p:cNvPr id="5" name="מחבר ישר 4">
              <a:extLst>
                <a:ext uri="{FF2B5EF4-FFF2-40B4-BE49-F238E27FC236}">
                  <a16:creationId xmlns:a16="http://schemas.microsoft.com/office/drawing/2014/main" id="{21502E81-7EFC-CE7B-F977-78A4E96215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036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41E6A1E6-BB66-A626-9909-116BF6C5B250}"/>
                </a:ext>
              </a:extLst>
            </p:cNvPr>
            <p:cNvCxnSpPr>
              <a:cxnSpLocks/>
            </p:cNvCxnSpPr>
            <p:nvPr/>
          </p:nvCxnSpPr>
          <p:spPr>
            <a:xfrm>
              <a:off x="87988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306B7681-E329-0290-2C0C-3588D57FB127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A6CB4FB4-031F-9BA7-C0AE-B06D25F42E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4036" y="3428996"/>
              <a:ext cx="1441395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A81B7C8C-0B8E-4C94-C380-1303D878DD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933696"/>
              <a:ext cx="39516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מחבר ישר 9">
              <a:extLst>
                <a:ext uri="{FF2B5EF4-FFF2-40B4-BE49-F238E27FC236}">
                  <a16:creationId xmlns:a16="http://schemas.microsoft.com/office/drawing/2014/main" id="{65973D45-B396-9322-76C0-AAF485814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324096"/>
              <a:ext cx="24911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מחבר ישר 10">
              <a:extLst>
                <a:ext uri="{FF2B5EF4-FFF2-40B4-BE49-F238E27FC236}">
                  <a16:creationId xmlns:a16="http://schemas.microsoft.com/office/drawing/2014/main" id="{DD66989E-DB45-6894-7794-AC9F468E1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1722963"/>
              <a:ext cx="9925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מחבר חץ ישר 11">
              <a:extLst>
                <a:ext uri="{FF2B5EF4-FFF2-40B4-BE49-F238E27FC236}">
                  <a16:creationId xmlns:a16="http://schemas.microsoft.com/office/drawing/2014/main" id="{277EAF58-65C9-DF75-4178-44DCA2319C10}"/>
                </a:ext>
              </a:extLst>
            </p:cNvPr>
            <p:cNvCxnSpPr>
              <a:cxnSpLocks/>
              <a:endCxn id="13" idx="7"/>
            </p:cNvCxnSpPr>
            <p:nvPr/>
          </p:nvCxnSpPr>
          <p:spPr>
            <a:xfrm flipH="1">
              <a:off x="5614586" y="1722963"/>
              <a:ext cx="693080" cy="43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תרשים זרימה: מחבר 12">
              <a:extLst>
                <a:ext uri="{FF2B5EF4-FFF2-40B4-BE49-F238E27FC236}">
                  <a16:creationId xmlns:a16="http://schemas.microsoft.com/office/drawing/2014/main" id="{46878F76-9215-48E8-699C-3C693F3FC3B5}"/>
                </a:ext>
              </a:extLst>
            </p:cNvPr>
            <p:cNvSpPr/>
            <p:nvPr/>
          </p:nvSpPr>
          <p:spPr>
            <a:xfrm>
              <a:off x="5177372" y="2093379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מחבר חץ ישר 13">
              <a:extLst>
                <a:ext uri="{FF2B5EF4-FFF2-40B4-BE49-F238E27FC236}">
                  <a16:creationId xmlns:a16="http://schemas.microsoft.com/office/drawing/2014/main" id="{057AE861-CE7A-2DF6-05EE-A0DA466AD4C3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5689600" y="2324095"/>
              <a:ext cx="61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A411F826-B1B8-ECF0-C54F-8B529791878F}"/>
                </a:ext>
              </a:extLst>
            </p:cNvPr>
            <p:cNvCxnSpPr>
              <a:cxnSpLocks/>
              <a:endCxn id="13" idx="5"/>
            </p:cNvCxnSpPr>
            <p:nvPr/>
          </p:nvCxnSpPr>
          <p:spPr>
            <a:xfrm flipH="1" flipV="1">
              <a:off x="5614586" y="2487237"/>
              <a:ext cx="693080" cy="44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5F43ABDC-9141-250B-654E-1382E6E78F01}"/>
                </a:ext>
              </a:extLst>
            </p:cNvPr>
            <p:cNvCxnSpPr>
              <a:cxnSpLocks/>
              <a:stCxn id="13" idx="0"/>
              <a:endCxn id="13" idx="4"/>
            </p:cNvCxnSpPr>
            <p:nvPr/>
          </p:nvCxnSpPr>
          <p:spPr>
            <a:xfrm>
              <a:off x="5433486" y="2093379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C87F21A2-80B0-2D75-7DF4-3F43D62414EE}"/>
                </a:ext>
              </a:extLst>
            </p:cNvPr>
            <p:cNvCxnSpPr>
              <a:cxnSpLocks/>
              <a:stCxn id="13" idx="6"/>
              <a:endCxn id="13" idx="2"/>
            </p:cNvCxnSpPr>
            <p:nvPr/>
          </p:nvCxnSpPr>
          <p:spPr>
            <a:xfrm flipH="1">
              <a:off x="5177372" y="2324096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id="{18361D0F-7069-EABB-1CCA-0D459E68087C}"/>
                </a:ext>
              </a:extLst>
            </p:cNvPr>
            <p:cNvCxnSpPr>
              <a:cxnSpLocks/>
              <a:stCxn id="13" idx="2"/>
              <a:endCxn id="19" idx="3"/>
            </p:cNvCxnSpPr>
            <p:nvPr/>
          </p:nvCxnSpPr>
          <p:spPr>
            <a:xfrm flipH="1">
              <a:off x="4404638" y="2324096"/>
              <a:ext cx="772734" cy="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תרשים זרימה: תהליך 18">
              <a:extLst>
                <a:ext uri="{FF2B5EF4-FFF2-40B4-BE49-F238E27FC236}">
                  <a16:creationId xmlns:a16="http://schemas.microsoft.com/office/drawing/2014/main" id="{92C3BE5A-1A7D-0A1B-24F7-9366B51C995E}"/>
                </a:ext>
              </a:extLst>
            </p:cNvPr>
            <p:cNvSpPr/>
            <p:nvPr/>
          </p:nvSpPr>
          <p:spPr>
            <a:xfrm>
              <a:off x="3598973" y="1944298"/>
              <a:ext cx="805665" cy="7631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" name="מחבר חץ ישר 19">
              <a:extLst>
                <a:ext uri="{FF2B5EF4-FFF2-40B4-BE49-F238E27FC236}">
                  <a16:creationId xmlns:a16="http://schemas.microsoft.com/office/drawing/2014/main" id="{EA9D3797-2B16-96ED-8E14-F606350E96BE}"/>
                </a:ext>
              </a:extLst>
            </p:cNvPr>
            <p:cNvCxnSpPr>
              <a:cxnSpLocks/>
              <a:stCxn id="19" idx="1"/>
              <a:endCxn id="21" idx="6"/>
            </p:cNvCxnSpPr>
            <p:nvPr/>
          </p:nvCxnSpPr>
          <p:spPr>
            <a:xfrm flipH="1" flipV="1">
              <a:off x="3016497" y="2324095"/>
              <a:ext cx="582476" cy="1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תרשים זרימה: מחבר 20">
              <a:extLst>
                <a:ext uri="{FF2B5EF4-FFF2-40B4-BE49-F238E27FC236}">
                  <a16:creationId xmlns:a16="http://schemas.microsoft.com/office/drawing/2014/main" id="{7912B7CD-6AF4-EDD2-7C40-AD5F9149DEC5}"/>
                </a:ext>
              </a:extLst>
            </p:cNvPr>
            <p:cNvSpPr/>
            <p:nvPr/>
          </p:nvSpPr>
          <p:spPr>
            <a:xfrm>
              <a:off x="2504269" y="2093378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B7074171-40EE-E745-20B4-6AFAF64DAF26}"/>
                </a:ext>
              </a:extLst>
            </p:cNvPr>
            <p:cNvCxnSpPr>
              <a:cxnSpLocks/>
              <a:stCxn id="21" idx="0"/>
              <a:endCxn id="21" idx="4"/>
            </p:cNvCxnSpPr>
            <p:nvPr/>
          </p:nvCxnSpPr>
          <p:spPr>
            <a:xfrm>
              <a:off x="2760383" y="2093378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D6E53101-E410-8769-A829-E109153741AF}"/>
                </a:ext>
              </a:extLst>
            </p:cNvPr>
            <p:cNvCxnSpPr>
              <a:cxnSpLocks/>
              <a:stCxn id="21" idx="6"/>
              <a:endCxn id="21" idx="2"/>
            </p:cNvCxnSpPr>
            <p:nvPr/>
          </p:nvCxnSpPr>
          <p:spPr>
            <a:xfrm flipH="1">
              <a:off x="2504269" y="2324095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חץ ישר 23">
              <a:extLst>
                <a:ext uri="{FF2B5EF4-FFF2-40B4-BE49-F238E27FC236}">
                  <a16:creationId xmlns:a16="http://schemas.microsoft.com/office/drawing/2014/main" id="{8A869E5F-1F13-05D6-E61B-A07724A423A1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2760383" y="972145"/>
              <a:ext cx="3554" cy="112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EC1B7AC4-E4C0-95EC-1A86-C71F56B29F53}"/>
                </a:ext>
              </a:extLst>
            </p:cNvPr>
            <p:cNvCxnSpPr>
              <a:cxnSpLocks/>
            </p:cNvCxnSpPr>
            <p:nvPr/>
          </p:nvCxnSpPr>
          <p:spPr>
            <a:xfrm>
              <a:off x="2760383" y="2554811"/>
              <a:ext cx="0" cy="874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ACB30CE7-23D5-8399-68E0-43A2827DD067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89" y="3422797"/>
              <a:ext cx="7515047" cy="11819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53E618DE-A466-B198-9281-2C98EF944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3777" y="3428996"/>
              <a:ext cx="4551298" cy="1186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A3DA3226-D9B9-2BDB-BE18-5D84FA6C4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325" y="3428996"/>
              <a:ext cx="1501510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מחבר חץ ישר 28">
              <a:extLst>
                <a:ext uri="{FF2B5EF4-FFF2-40B4-BE49-F238E27FC236}">
                  <a16:creationId xmlns:a16="http://schemas.microsoft.com/office/drawing/2014/main" id="{614D6E71-1F6F-056A-2D04-C5C9ED7048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9336" y="4604768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מחבר חץ ישר 29">
              <a:extLst>
                <a:ext uri="{FF2B5EF4-FFF2-40B4-BE49-F238E27FC236}">
                  <a16:creationId xmlns:a16="http://schemas.microsoft.com/office/drawing/2014/main" id="{C5A1D0B9-C70A-BB71-638D-E20337A9C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0641" y="459932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מחבר חץ ישר 30">
              <a:extLst>
                <a:ext uri="{FF2B5EF4-FFF2-40B4-BE49-F238E27FC236}">
                  <a16:creationId xmlns:a16="http://schemas.microsoft.com/office/drawing/2014/main" id="{21C7D59D-DC79-89AB-A02E-100FD6530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6026" y="4610967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8A9C3A89-025D-585D-4E2E-7D63CCF9B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383" y="459636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מחבר חץ ישר 32">
              <a:extLst>
                <a:ext uri="{FF2B5EF4-FFF2-40B4-BE49-F238E27FC236}">
                  <a16:creationId xmlns:a16="http://schemas.microsoft.com/office/drawing/2014/main" id="{1BBDEEC6-BB46-EB6F-4D9D-1C4B6A2BEC7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4001806" y="972145"/>
              <a:ext cx="7260" cy="97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711F7E4C-96E0-431F-BC8F-C7651C19A88F}"/>
              </a:ext>
            </a:extLst>
          </p:cNvPr>
          <p:cNvGrpSpPr/>
          <p:nvPr/>
        </p:nvGrpSpPr>
        <p:grpSpPr>
          <a:xfrm>
            <a:off x="12118894" y="4914651"/>
            <a:ext cx="3220718" cy="1689162"/>
            <a:chOff x="2504269" y="895827"/>
            <a:chExt cx="7771162" cy="4351239"/>
          </a:xfrm>
        </p:grpSpPr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8CF61DFF-116F-4D15-D9E8-6F3404C6D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036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6273DEF7-35B5-F91D-680D-B6E1E860E893}"/>
                </a:ext>
              </a:extLst>
            </p:cNvPr>
            <p:cNvCxnSpPr>
              <a:cxnSpLocks/>
            </p:cNvCxnSpPr>
            <p:nvPr/>
          </p:nvCxnSpPr>
          <p:spPr>
            <a:xfrm>
              <a:off x="87988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E91AB6DD-AC2B-9AE6-1431-F0BDA5A3F3BE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263067E5-AC5E-841E-3C7E-BF27923CB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4036" y="3428996"/>
              <a:ext cx="1441395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22FE31B8-0366-D478-C344-3024485CA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933696"/>
              <a:ext cx="39516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CF283896-7434-3667-7EBF-577793F33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324096"/>
              <a:ext cx="24911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4E81133D-36C2-5DC2-D3AA-47E5EA177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1722963"/>
              <a:ext cx="9925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מחבר חץ ישר 41">
              <a:extLst>
                <a:ext uri="{FF2B5EF4-FFF2-40B4-BE49-F238E27FC236}">
                  <a16:creationId xmlns:a16="http://schemas.microsoft.com/office/drawing/2014/main" id="{2CF9592E-BC84-2DE8-8A0A-68DFECA9FC67}"/>
                </a:ext>
              </a:extLst>
            </p:cNvPr>
            <p:cNvCxnSpPr>
              <a:cxnSpLocks/>
              <a:endCxn id="43" idx="7"/>
            </p:cNvCxnSpPr>
            <p:nvPr/>
          </p:nvCxnSpPr>
          <p:spPr>
            <a:xfrm flipH="1">
              <a:off x="5614586" y="1722963"/>
              <a:ext cx="693080" cy="43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תרשים זרימה: מחבר 42">
              <a:extLst>
                <a:ext uri="{FF2B5EF4-FFF2-40B4-BE49-F238E27FC236}">
                  <a16:creationId xmlns:a16="http://schemas.microsoft.com/office/drawing/2014/main" id="{9476AD93-8A9D-15B8-6DBE-4433ED81AEEE}"/>
                </a:ext>
              </a:extLst>
            </p:cNvPr>
            <p:cNvSpPr/>
            <p:nvPr/>
          </p:nvSpPr>
          <p:spPr>
            <a:xfrm>
              <a:off x="5177372" y="2093379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4" name="מחבר חץ ישר 43">
              <a:extLst>
                <a:ext uri="{FF2B5EF4-FFF2-40B4-BE49-F238E27FC236}">
                  <a16:creationId xmlns:a16="http://schemas.microsoft.com/office/drawing/2014/main" id="{2D3C9CC2-C455-F5CC-EE09-C028912EFF4E}"/>
                </a:ext>
              </a:extLst>
            </p:cNvPr>
            <p:cNvCxnSpPr>
              <a:cxnSpLocks/>
              <a:endCxn id="43" idx="6"/>
            </p:cNvCxnSpPr>
            <p:nvPr/>
          </p:nvCxnSpPr>
          <p:spPr>
            <a:xfrm flipH="1">
              <a:off x="5689600" y="2324095"/>
              <a:ext cx="61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מחבר חץ ישר 44">
              <a:extLst>
                <a:ext uri="{FF2B5EF4-FFF2-40B4-BE49-F238E27FC236}">
                  <a16:creationId xmlns:a16="http://schemas.microsoft.com/office/drawing/2014/main" id="{96FDC497-EE92-AA1D-6C82-0BB1588DEF23}"/>
                </a:ext>
              </a:extLst>
            </p:cNvPr>
            <p:cNvCxnSpPr>
              <a:cxnSpLocks/>
              <a:endCxn id="43" idx="5"/>
            </p:cNvCxnSpPr>
            <p:nvPr/>
          </p:nvCxnSpPr>
          <p:spPr>
            <a:xfrm flipH="1" flipV="1">
              <a:off x="5614586" y="2487237"/>
              <a:ext cx="693080" cy="44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EA0B84C4-6A10-3889-2274-0F457F095569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5433486" y="2093379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C1CF44C6-E526-162F-502B-1D33817716EC}"/>
                </a:ext>
              </a:extLst>
            </p:cNvPr>
            <p:cNvCxnSpPr>
              <a:cxnSpLocks/>
              <a:stCxn id="43" idx="6"/>
              <a:endCxn id="43" idx="2"/>
            </p:cNvCxnSpPr>
            <p:nvPr/>
          </p:nvCxnSpPr>
          <p:spPr>
            <a:xfrm flipH="1">
              <a:off x="5177372" y="2324096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550DC2FF-D6FF-80D1-8928-179E3F1F6042}"/>
                </a:ext>
              </a:extLst>
            </p:cNvPr>
            <p:cNvCxnSpPr>
              <a:cxnSpLocks/>
              <a:stCxn id="43" idx="2"/>
              <a:endCxn id="49" idx="3"/>
            </p:cNvCxnSpPr>
            <p:nvPr/>
          </p:nvCxnSpPr>
          <p:spPr>
            <a:xfrm flipH="1">
              <a:off x="4404638" y="2324096"/>
              <a:ext cx="772734" cy="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תרשים זרימה: תהליך 48">
              <a:extLst>
                <a:ext uri="{FF2B5EF4-FFF2-40B4-BE49-F238E27FC236}">
                  <a16:creationId xmlns:a16="http://schemas.microsoft.com/office/drawing/2014/main" id="{14E71019-262C-225E-DD9C-0C3B5937CA21}"/>
                </a:ext>
              </a:extLst>
            </p:cNvPr>
            <p:cNvSpPr/>
            <p:nvPr/>
          </p:nvSpPr>
          <p:spPr>
            <a:xfrm>
              <a:off x="3598973" y="1944298"/>
              <a:ext cx="805665" cy="7631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0" name="מחבר חץ ישר 49">
              <a:extLst>
                <a:ext uri="{FF2B5EF4-FFF2-40B4-BE49-F238E27FC236}">
                  <a16:creationId xmlns:a16="http://schemas.microsoft.com/office/drawing/2014/main" id="{3935BC35-F1A6-9E53-EAC5-59DB875C1AEA}"/>
                </a:ext>
              </a:extLst>
            </p:cNvPr>
            <p:cNvCxnSpPr>
              <a:cxnSpLocks/>
              <a:stCxn id="49" idx="1"/>
              <a:endCxn id="51" idx="6"/>
            </p:cNvCxnSpPr>
            <p:nvPr/>
          </p:nvCxnSpPr>
          <p:spPr>
            <a:xfrm flipH="1" flipV="1">
              <a:off x="3016497" y="2324095"/>
              <a:ext cx="582476" cy="1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תרשים זרימה: מחבר 50">
              <a:extLst>
                <a:ext uri="{FF2B5EF4-FFF2-40B4-BE49-F238E27FC236}">
                  <a16:creationId xmlns:a16="http://schemas.microsoft.com/office/drawing/2014/main" id="{F28F726F-FE7C-F91E-BB91-3F2FC561DE0A}"/>
                </a:ext>
              </a:extLst>
            </p:cNvPr>
            <p:cNvSpPr/>
            <p:nvPr/>
          </p:nvSpPr>
          <p:spPr>
            <a:xfrm>
              <a:off x="2504269" y="2093378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454AC98-4AF2-BAF0-C213-385EF9316385}"/>
                </a:ext>
              </a:extLst>
            </p:cNvPr>
            <p:cNvCxnSpPr>
              <a:cxnSpLocks/>
              <a:stCxn id="51" idx="0"/>
              <a:endCxn id="51" idx="4"/>
            </p:cNvCxnSpPr>
            <p:nvPr/>
          </p:nvCxnSpPr>
          <p:spPr>
            <a:xfrm>
              <a:off x="2760383" y="2093378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319A0E25-9CCF-7CB4-B339-0DE157F3D586}"/>
                </a:ext>
              </a:extLst>
            </p:cNvPr>
            <p:cNvCxnSpPr>
              <a:cxnSpLocks/>
              <a:stCxn id="51" idx="6"/>
              <a:endCxn id="51" idx="2"/>
            </p:cNvCxnSpPr>
            <p:nvPr/>
          </p:nvCxnSpPr>
          <p:spPr>
            <a:xfrm flipH="1">
              <a:off x="2504269" y="2324095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מחבר חץ ישר 53">
              <a:extLst>
                <a:ext uri="{FF2B5EF4-FFF2-40B4-BE49-F238E27FC236}">
                  <a16:creationId xmlns:a16="http://schemas.microsoft.com/office/drawing/2014/main" id="{E53BB41D-F349-D010-5FCD-8431B966BD37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 flipH="1">
              <a:off x="2760383" y="972145"/>
              <a:ext cx="3554" cy="112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D794517D-4FD3-5E05-FF72-550D16BCA291}"/>
                </a:ext>
              </a:extLst>
            </p:cNvPr>
            <p:cNvCxnSpPr>
              <a:cxnSpLocks/>
            </p:cNvCxnSpPr>
            <p:nvPr/>
          </p:nvCxnSpPr>
          <p:spPr>
            <a:xfrm>
              <a:off x="2760383" y="2554811"/>
              <a:ext cx="0" cy="874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EFCA519D-0A40-A2DF-F4CF-54AF447439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89" y="3422797"/>
              <a:ext cx="7515047" cy="11819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35DB5B02-401C-F4C9-F628-E4366D6AA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3777" y="3428996"/>
              <a:ext cx="4551298" cy="1186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7920B371-CBAB-65D7-57E8-B1EB63C0E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325" y="3428996"/>
              <a:ext cx="1501510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מחבר חץ ישר 58">
              <a:extLst>
                <a:ext uri="{FF2B5EF4-FFF2-40B4-BE49-F238E27FC236}">
                  <a16:creationId xmlns:a16="http://schemas.microsoft.com/office/drawing/2014/main" id="{934656F4-FEB0-9C5A-2796-1B03A9685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9336" y="4604768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מחבר חץ ישר 59">
              <a:extLst>
                <a:ext uri="{FF2B5EF4-FFF2-40B4-BE49-F238E27FC236}">
                  <a16:creationId xmlns:a16="http://schemas.microsoft.com/office/drawing/2014/main" id="{97674EC6-CEC5-51C4-3290-33CEE578A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0641" y="459932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מחבר חץ ישר 60">
              <a:extLst>
                <a:ext uri="{FF2B5EF4-FFF2-40B4-BE49-F238E27FC236}">
                  <a16:creationId xmlns:a16="http://schemas.microsoft.com/office/drawing/2014/main" id="{7E8D2077-4C99-67EC-08BF-1B6EB93EE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6026" y="4610967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מחבר חץ ישר 61">
              <a:extLst>
                <a:ext uri="{FF2B5EF4-FFF2-40B4-BE49-F238E27FC236}">
                  <a16:creationId xmlns:a16="http://schemas.microsoft.com/office/drawing/2014/main" id="{C3BDF93F-3BB0-8153-AE34-8EC723064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383" y="459636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מחבר חץ ישר 62">
              <a:extLst>
                <a:ext uri="{FF2B5EF4-FFF2-40B4-BE49-F238E27FC236}">
                  <a16:creationId xmlns:a16="http://schemas.microsoft.com/office/drawing/2014/main" id="{36CBEA99-78FD-5F5D-0CDD-856F85E1B4B6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4001806" y="972145"/>
              <a:ext cx="7260" cy="97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קבוצה 63">
            <a:extLst>
              <a:ext uri="{FF2B5EF4-FFF2-40B4-BE49-F238E27FC236}">
                <a16:creationId xmlns:a16="http://schemas.microsoft.com/office/drawing/2014/main" id="{5BD56009-0329-CD10-3E3E-6BBECA9963C7}"/>
              </a:ext>
            </a:extLst>
          </p:cNvPr>
          <p:cNvGrpSpPr/>
          <p:nvPr/>
        </p:nvGrpSpPr>
        <p:grpSpPr>
          <a:xfrm>
            <a:off x="12118894" y="7666286"/>
            <a:ext cx="3220718" cy="1689162"/>
            <a:chOff x="2504269" y="895827"/>
            <a:chExt cx="7771162" cy="4351239"/>
          </a:xfrm>
        </p:grpSpPr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FEE23F30-60C4-B2CF-0B92-62DB09E6A6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036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27D5F20F-DB83-B466-4883-840677EA1CFD}"/>
                </a:ext>
              </a:extLst>
            </p:cNvPr>
            <p:cNvCxnSpPr>
              <a:cxnSpLocks/>
            </p:cNvCxnSpPr>
            <p:nvPr/>
          </p:nvCxnSpPr>
          <p:spPr>
            <a:xfrm>
              <a:off x="87988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95C5FA04-8C6A-623B-83FC-DF92750701D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3BEB6E4E-7B43-4FBD-A6B1-BF6716FDF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4036" y="3428996"/>
              <a:ext cx="1441395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76C76727-8D04-7F8C-6137-03EC4EC66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933696"/>
              <a:ext cx="39516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13C231FE-3D1E-DE47-FE77-6CD560D17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324096"/>
              <a:ext cx="24911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59303B46-246F-75CA-C5D8-E0B2CA910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1722963"/>
              <a:ext cx="9925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מחבר חץ ישר 71">
              <a:extLst>
                <a:ext uri="{FF2B5EF4-FFF2-40B4-BE49-F238E27FC236}">
                  <a16:creationId xmlns:a16="http://schemas.microsoft.com/office/drawing/2014/main" id="{71998253-2C83-E754-DA8F-53AA387458D7}"/>
                </a:ext>
              </a:extLst>
            </p:cNvPr>
            <p:cNvCxnSpPr>
              <a:cxnSpLocks/>
              <a:endCxn id="73" idx="7"/>
            </p:cNvCxnSpPr>
            <p:nvPr/>
          </p:nvCxnSpPr>
          <p:spPr>
            <a:xfrm flipH="1">
              <a:off x="5614586" y="1722963"/>
              <a:ext cx="693080" cy="43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תרשים זרימה: מחבר 72">
              <a:extLst>
                <a:ext uri="{FF2B5EF4-FFF2-40B4-BE49-F238E27FC236}">
                  <a16:creationId xmlns:a16="http://schemas.microsoft.com/office/drawing/2014/main" id="{D43495FD-77D6-07FF-094F-9322F83A363C}"/>
                </a:ext>
              </a:extLst>
            </p:cNvPr>
            <p:cNvSpPr/>
            <p:nvPr/>
          </p:nvSpPr>
          <p:spPr>
            <a:xfrm>
              <a:off x="5177372" y="2093379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4" name="מחבר חץ ישר 73">
              <a:extLst>
                <a:ext uri="{FF2B5EF4-FFF2-40B4-BE49-F238E27FC236}">
                  <a16:creationId xmlns:a16="http://schemas.microsoft.com/office/drawing/2014/main" id="{6A01E6BB-DE29-8DD3-14ED-B414A1D98AB8}"/>
                </a:ext>
              </a:extLst>
            </p:cNvPr>
            <p:cNvCxnSpPr>
              <a:cxnSpLocks/>
              <a:endCxn id="73" idx="6"/>
            </p:cNvCxnSpPr>
            <p:nvPr/>
          </p:nvCxnSpPr>
          <p:spPr>
            <a:xfrm flipH="1">
              <a:off x="5689600" y="2324095"/>
              <a:ext cx="61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מחבר חץ ישר 74">
              <a:extLst>
                <a:ext uri="{FF2B5EF4-FFF2-40B4-BE49-F238E27FC236}">
                  <a16:creationId xmlns:a16="http://schemas.microsoft.com/office/drawing/2014/main" id="{5B6BB46B-D75A-CE21-33CF-A47DED288086}"/>
                </a:ext>
              </a:extLst>
            </p:cNvPr>
            <p:cNvCxnSpPr>
              <a:cxnSpLocks/>
              <a:endCxn id="73" idx="5"/>
            </p:cNvCxnSpPr>
            <p:nvPr/>
          </p:nvCxnSpPr>
          <p:spPr>
            <a:xfrm flipH="1" flipV="1">
              <a:off x="5614586" y="2487237"/>
              <a:ext cx="693080" cy="44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64F380ED-A884-1028-70D7-60351F9F6D32}"/>
                </a:ext>
              </a:extLst>
            </p:cNvPr>
            <p:cNvCxnSpPr>
              <a:cxnSpLocks/>
              <a:stCxn id="73" idx="0"/>
              <a:endCxn id="73" idx="4"/>
            </p:cNvCxnSpPr>
            <p:nvPr/>
          </p:nvCxnSpPr>
          <p:spPr>
            <a:xfrm>
              <a:off x="5433486" y="2093379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3B23981F-6175-11F9-022A-4496C3B2B7ED}"/>
                </a:ext>
              </a:extLst>
            </p:cNvPr>
            <p:cNvCxnSpPr>
              <a:cxnSpLocks/>
              <a:stCxn id="73" idx="6"/>
              <a:endCxn id="73" idx="2"/>
            </p:cNvCxnSpPr>
            <p:nvPr/>
          </p:nvCxnSpPr>
          <p:spPr>
            <a:xfrm flipH="1">
              <a:off x="5177372" y="2324096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מחבר חץ ישר 77">
              <a:extLst>
                <a:ext uri="{FF2B5EF4-FFF2-40B4-BE49-F238E27FC236}">
                  <a16:creationId xmlns:a16="http://schemas.microsoft.com/office/drawing/2014/main" id="{0CC9814E-5B18-6216-B093-C90AEF54A55A}"/>
                </a:ext>
              </a:extLst>
            </p:cNvPr>
            <p:cNvCxnSpPr>
              <a:cxnSpLocks/>
              <a:stCxn id="73" idx="2"/>
              <a:endCxn id="79" idx="3"/>
            </p:cNvCxnSpPr>
            <p:nvPr/>
          </p:nvCxnSpPr>
          <p:spPr>
            <a:xfrm flipH="1">
              <a:off x="4404638" y="2324096"/>
              <a:ext cx="772734" cy="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תרשים זרימה: תהליך 78">
              <a:extLst>
                <a:ext uri="{FF2B5EF4-FFF2-40B4-BE49-F238E27FC236}">
                  <a16:creationId xmlns:a16="http://schemas.microsoft.com/office/drawing/2014/main" id="{B349F16E-D626-5A6D-9533-42F390324876}"/>
                </a:ext>
              </a:extLst>
            </p:cNvPr>
            <p:cNvSpPr/>
            <p:nvPr/>
          </p:nvSpPr>
          <p:spPr>
            <a:xfrm>
              <a:off x="3598973" y="1944298"/>
              <a:ext cx="805665" cy="7631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0" name="מחבר חץ ישר 79">
              <a:extLst>
                <a:ext uri="{FF2B5EF4-FFF2-40B4-BE49-F238E27FC236}">
                  <a16:creationId xmlns:a16="http://schemas.microsoft.com/office/drawing/2014/main" id="{46C87B67-4901-72FB-9A41-123CB5DED887}"/>
                </a:ext>
              </a:extLst>
            </p:cNvPr>
            <p:cNvCxnSpPr>
              <a:cxnSpLocks/>
              <a:stCxn id="79" idx="1"/>
              <a:endCxn id="81" idx="6"/>
            </p:cNvCxnSpPr>
            <p:nvPr/>
          </p:nvCxnSpPr>
          <p:spPr>
            <a:xfrm flipH="1" flipV="1">
              <a:off x="3016497" y="2324095"/>
              <a:ext cx="582476" cy="1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תרשים זרימה: מחבר 80">
              <a:extLst>
                <a:ext uri="{FF2B5EF4-FFF2-40B4-BE49-F238E27FC236}">
                  <a16:creationId xmlns:a16="http://schemas.microsoft.com/office/drawing/2014/main" id="{E7F48072-0CEA-5496-58BF-E9843802511B}"/>
                </a:ext>
              </a:extLst>
            </p:cNvPr>
            <p:cNvSpPr/>
            <p:nvPr/>
          </p:nvSpPr>
          <p:spPr>
            <a:xfrm>
              <a:off x="2504269" y="2093378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2" name="מחבר ישר 81">
              <a:extLst>
                <a:ext uri="{FF2B5EF4-FFF2-40B4-BE49-F238E27FC236}">
                  <a16:creationId xmlns:a16="http://schemas.microsoft.com/office/drawing/2014/main" id="{4BE6F0F0-08E8-5310-D309-6976B8A66BF2}"/>
                </a:ext>
              </a:extLst>
            </p:cNvPr>
            <p:cNvCxnSpPr>
              <a:cxnSpLocks/>
              <a:stCxn id="81" idx="0"/>
              <a:endCxn id="81" idx="4"/>
            </p:cNvCxnSpPr>
            <p:nvPr/>
          </p:nvCxnSpPr>
          <p:spPr>
            <a:xfrm>
              <a:off x="2760383" y="2093378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מחבר ישר 82">
              <a:extLst>
                <a:ext uri="{FF2B5EF4-FFF2-40B4-BE49-F238E27FC236}">
                  <a16:creationId xmlns:a16="http://schemas.microsoft.com/office/drawing/2014/main" id="{E07E2A57-A5D2-97A6-43A5-44569967F247}"/>
                </a:ext>
              </a:extLst>
            </p:cNvPr>
            <p:cNvCxnSpPr>
              <a:cxnSpLocks/>
              <a:stCxn id="81" idx="6"/>
              <a:endCxn id="81" idx="2"/>
            </p:cNvCxnSpPr>
            <p:nvPr/>
          </p:nvCxnSpPr>
          <p:spPr>
            <a:xfrm flipH="1">
              <a:off x="2504269" y="2324095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מחבר חץ ישר 83">
              <a:extLst>
                <a:ext uri="{FF2B5EF4-FFF2-40B4-BE49-F238E27FC236}">
                  <a16:creationId xmlns:a16="http://schemas.microsoft.com/office/drawing/2014/main" id="{40DBE794-5779-6E0F-4A8B-2E5045B47813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 flipH="1">
              <a:off x="2760383" y="972145"/>
              <a:ext cx="3554" cy="112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מחבר ישר 84">
              <a:extLst>
                <a:ext uri="{FF2B5EF4-FFF2-40B4-BE49-F238E27FC236}">
                  <a16:creationId xmlns:a16="http://schemas.microsoft.com/office/drawing/2014/main" id="{5137F808-1381-4E09-1C17-4945509C03BE}"/>
                </a:ext>
              </a:extLst>
            </p:cNvPr>
            <p:cNvCxnSpPr>
              <a:cxnSpLocks/>
            </p:cNvCxnSpPr>
            <p:nvPr/>
          </p:nvCxnSpPr>
          <p:spPr>
            <a:xfrm>
              <a:off x="2760383" y="2554811"/>
              <a:ext cx="0" cy="874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מחבר ישר 85">
              <a:extLst>
                <a:ext uri="{FF2B5EF4-FFF2-40B4-BE49-F238E27FC236}">
                  <a16:creationId xmlns:a16="http://schemas.microsoft.com/office/drawing/2014/main" id="{B32F08D6-F33E-7DE5-5048-34A246162ACD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89" y="3422797"/>
              <a:ext cx="7515047" cy="11819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מחבר ישר 86">
              <a:extLst>
                <a:ext uri="{FF2B5EF4-FFF2-40B4-BE49-F238E27FC236}">
                  <a16:creationId xmlns:a16="http://schemas.microsoft.com/office/drawing/2014/main" id="{D7C1E86A-BE90-D8AC-730B-15370831E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3777" y="3428996"/>
              <a:ext cx="4551298" cy="1186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מחבר ישר 87">
              <a:extLst>
                <a:ext uri="{FF2B5EF4-FFF2-40B4-BE49-F238E27FC236}">
                  <a16:creationId xmlns:a16="http://schemas.microsoft.com/office/drawing/2014/main" id="{13298FEA-D692-3DD0-D2E2-809EE6289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325" y="3428996"/>
              <a:ext cx="1501510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מחבר חץ ישר 88">
              <a:extLst>
                <a:ext uri="{FF2B5EF4-FFF2-40B4-BE49-F238E27FC236}">
                  <a16:creationId xmlns:a16="http://schemas.microsoft.com/office/drawing/2014/main" id="{2E7F20D4-409D-7678-E32F-883E814DE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9336" y="4604768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מחבר חץ ישר 89">
              <a:extLst>
                <a:ext uri="{FF2B5EF4-FFF2-40B4-BE49-F238E27FC236}">
                  <a16:creationId xmlns:a16="http://schemas.microsoft.com/office/drawing/2014/main" id="{1DD87703-29EA-8A0E-B936-639BAB478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0641" y="459932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מחבר חץ ישר 90">
              <a:extLst>
                <a:ext uri="{FF2B5EF4-FFF2-40B4-BE49-F238E27FC236}">
                  <a16:creationId xmlns:a16="http://schemas.microsoft.com/office/drawing/2014/main" id="{A2A39CDA-F711-1BEA-92F5-1632DD6DF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6026" y="4610967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מחבר חץ ישר 91">
              <a:extLst>
                <a:ext uri="{FF2B5EF4-FFF2-40B4-BE49-F238E27FC236}">
                  <a16:creationId xmlns:a16="http://schemas.microsoft.com/office/drawing/2014/main" id="{4FAB39F9-D7EC-2B30-A184-879A2600E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383" y="459636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מחבר חץ ישר 92">
              <a:extLst>
                <a:ext uri="{FF2B5EF4-FFF2-40B4-BE49-F238E27FC236}">
                  <a16:creationId xmlns:a16="http://schemas.microsoft.com/office/drawing/2014/main" id="{377D8A25-B7A2-3A18-5924-0A8A29FBC466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4001806" y="972145"/>
              <a:ext cx="7260" cy="97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כותרת 1">
                <a:extLst>
                  <a:ext uri="{FF2B5EF4-FFF2-40B4-BE49-F238E27FC236}">
                    <a16:creationId xmlns:a16="http://schemas.microsoft.com/office/drawing/2014/main" id="{D35A647D-98E9-7174-59BB-BAC3CF50BE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32784" y="5907570"/>
                <a:ext cx="1228627" cy="504968"/>
              </a:xfrm>
            </p:spPr>
            <p:txBody>
              <a:bodyPr>
                <a:norm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𝑟𝑜𝑢𝑛𝑑𝑠</m:t>
                      </m:r>
                    </m:oMath>
                  </m:oMathPara>
                </a14:m>
                <a:endParaRPr lang="he-IL" sz="1800" dirty="0"/>
              </a:p>
            </p:txBody>
          </p:sp>
        </mc:Choice>
        <mc:Fallback xmlns="">
          <p:sp>
            <p:nvSpPr>
              <p:cNvPr id="130" name="כותרת 1">
                <a:extLst>
                  <a:ext uri="{FF2B5EF4-FFF2-40B4-BE49-F238E27FC236}">
                    <a16:creationId xmlns:a16="http://schemas.microsoft.com/office/drawing/2014/main" id="{D35A647D-98E9-7174-59BB-BAC3CF50B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32784" y="5907570"/>
                <a:ext cx="1228627" cy="5049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מציין מיקום תוכן 2">
                <a:extLst>
                  <a:ext uri="{FF2B5EF4-FFF2-40B4-BE49-F238E27FC236}">
                    <a16:creationId xmlns:a16="http://schemas.microsoft.com/office/drawing/2014/main" id="{FBD0FA81-9C58-264F-43D3-B65476F2D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13915826" y="2782881"/>
                <a:ext cx="241404" cy="246935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94" name="מציין מיקום תוכן 2">
                <a:extLst>
                  <a:ext uri="{FF2B5EF4-FFF2-40B4-BE49-F238E27FC236}">
                    <a16:creationId xmlns:a16="http://schemas.microsoft.com/office/drawing/2014/main" id="{FBD0FA81-9C58-264F-43D3-B65476F2D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13915826" y="2782881"/>
                <a:ext cx="241404" cy="246935"/>
              </a:xfrm>
              <a:blipFill>
                <a:blip r:embed="rId3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מציין מיקום תוכן 2">
                <a:extLst>
                  <a:ext uri="{FF2B5EF4-FFF2-40B4-BE49-F238E27FC236}">
                    <a16:creationId xmlns:a16="http://schemas.microsoft.com/office/drawing/2014/main" id="{A9CFFA8D-EE94-6B0E-8968-75AD3F5A4342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45993" y="2799956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95" name="מציין מיקום תוכן 2">
                <a:extLst>
                  <a:ext uri="{FF2B5EF4-FFF2-40B4-BE49-F238E27FC236}">
                    <a16:creationId xmlns:a16="http://schemas.microsoft.com/office/drawing/2014/main" id="{A9CFFA8D-EE94-6B0E-8968-75AD3F5A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545993" y="2799956"/>
                <a:ext cx="241404" cy="246935"/>
              </a:xfrm>
              <a:prstGeom prst="rect">
                <a:avLst/>
              </a:prstGeom>
              <a:blipFill>
                <a:blip r:embed="rId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מציין מיקום תוכן 2">
                <a:extLst>
                  <a:ext uri="{FF2B5EF4-FFF2-40B4-BE49-F238E27FC236}">
                    <a16:creationId xmlns:a16="http://schemas.microsoft.com/office/drawing/2014/main" id="{83CADE4F-A2E1-2854-5073-9BAF13357898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5176160" y="2795112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96" name="מציין מיקום תוכן 2">
                <a:extLst>
                  <a:ext uri="{FF2B5EF4-FFF2-40B4-BE49-F238E27FC236}">
                    <a16:creationId xmlns:a16="http://schemas.microsoft.com/office/drawing/2014/main" id="{83CADE4F-A2E1-2854-5073-9BAF13357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76160" y="2795112"/>
                <a:ext cx="241404" cy="246935"/>
              </a:xfrm>
              <a:prstGeom prst="rect">
                <a:avLst/>
              </a:prstGeom>
              <a:blipFill>
                <a:blip r:embed="rId5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מציין מיקום תוכן 2">
                <a:extLst>
                  <a:ext uri="{FF2B5EF4-FFF2-40B4-BE49-F238E27FC236}">
                    <a16:creationId xmlns:a16="http://schemas.microsoft.com/office/drawing/2014/main" id="{5F01C01B-5161-C82E-DB85-4B75EC77401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079448" y="2812205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97" name="מציין מיקום תוכן 2">
                <a:extLst>
                  <a:ext uri="{FF2B5EF4-FFF2-40B4-BE49-F238E27FC236}">
                    <a16:creationId xmlns:a16="http://schemas.microsoft.com/office/drawing/2014/main" id="{5F01C01B-5161-C82E-DB85-4B75EC77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079448" y="2812205"/>
                <a:ext cx="241404" cy="2469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מציין מיקום תוכן 2">
                <a:extLst>
                  <a:ext uri="{FF2B5EF4-FFF2-40B4-BE49-F238E27FC236}">
                    <a16:creationId xmlns:a16="http://schemas.microsoft.com/office/drawing/2014/main" id="{137CC7DF-A5F0-7ABE-DF90-2DC66EB7D064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581080" y="2816069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98" name="מציין מיקום תוכן 2">
                <a:extLst>
                  <a:ext uri="{FF2B5EF4-FFF2-40B4-BE49-F238E27FC236}">
                    <a16:creationId xmlns:a16="http://schemas.microsoft.com/office/drawing/2014/main" id="{137CC7DF-A5F0-7ABE-DF90-2DC66EB7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581080" y="2816069"/>
                <a:ext cx="241404" cy="246935"/>
              </a:xfrm>
              <a:prstGeom prst="rect">
                <a:avLst/>
              </a:prstGeom>
              <a:blipFill>
                <a:blip r:embed="rId7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מציין מיקום תוכן 2">
                <a:extLst>
                  <a:ext uri="{FF2B5EF4-FFF2-40B4-BE49-F238E27FC236}">
                    <a16:creationId xmlns:a16="http://schemas.microsoft.com/office/drawing/2014/main" id="{BA659FFF-8D1F-8BBC-DA7F-217F19AFCD8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079448" y="4622994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99" name="מציין מיקום תוכן 2">
                <a:extLst>
                  <a:ext uri="{FF2B5EF4-FFF2-40B4-BE49-F238E27FC236}">
                    <a16:creationId xmlns:a16="http://schemas.microsoft.com/office/drawing/2014/main" id="{BA659FFF-8D1F-8BBC-DA7F-217F19AFC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079448" y="4622994"/>
                <a:ext cx="241404" cy="246935"/>
              </a:xfrm>
              <a:prstGeom prst="rect">
                <a:avLst/>
              </a:prstGeom>
              <a:blipFill>
                <a:blip r:embed="rId8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F6CA0DCE-954D-4B21-A172-5B358DE937C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3919422" y="4617558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F6CA0DCE-954D-4B21-A172-5B358DE93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919422" y="4617558"/>
                <a:ext cx="241404" cy="246935"/>
              </a:xfrm>
              <a:prstGeom prst="rect">
                <a:avLst/>
              </a:prstGeom>
              <a:blipFill>
                <a:blip r:embed="rId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01D656A-5741-25DD-8C54-10A4B52BF2E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76227" y="4611279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01D656A-5741-25DD-8C54-10A4B52BF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576227" y="4611279"/>
                <a:ext cx="241404" cy="246935"/>
              </a:xfrm>
              <a:prstGeom prst="rect">
                <a:avLst/>
              </a:prstGeom>
              <a:blipFill>
                <a:blip r:embed="rId9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5FD960-66B7-1F35-DB24-D1A3C0FC0027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5156227" y="4599625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5FD960-66B7-1F35-DB24-D1A3C0FC0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56227" y="4599625"/>
                <a:ext cx="241404" cy="246935"/>
              </a:xfrm>
              <a:prstGeom prst="rect">
                <a:avLst/>
              </a:prstGeom>
              <a:blipFill>
                <a:blip r:embed="rId10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A6A680B6-04BA-84FC-51B3-C4320E57788C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588913" y="4759904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A6A680B6-04BA-84FC-51B3-C4320E57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588913" y="4759904"/>
                <a:ext cx="241404" cy="246935"/>
              </a:xfrm>
              <a:prstGeom prst="rect">
                <a:avLst/>
              </a:prstGeom>
              <a:blipFill>
                <a:blip r:embed="rId11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BD4D96D6-9310-D598-208D-4BA4A0B9E5E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3895893" y="4743580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BD4D96D6-9310-D598-208D-4BA4A0B9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895893" y="4743580"/>
                <a:ext cx="241404" cy="246935"/>
              </a:xfrm>
              <a:prstGeom prst="rect">
                <a:avLst/>
              </a:prstGeom>
              <a:blipFill>
                <a:blip r:embed="rId8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3104EBE6-B0D7-32B7-7070-C2E9F3C5032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26060" y="4760655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3104EBE6-B0D7-32B7-7070-C2E9F3C50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526060" y="4760655"/>
                <a:ext cx="241404" cy="246935"/>
              </a:xfrm>
              <a:prstGeom prst="rect">
                <a:avLst/>
              </a:prstGeom>
              <a:blipFill>
                <a:blip r:embed="rId12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63E577F4-2513-1D7D-79C1-C29563AC224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5156227" y="4755811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63E577F4-2513-1D7D-79C1-C29563AC2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56227" y="4755811"/>
                <a:ext cx="241404" cy="246935"/>
              </a:xfrm>
              <a:prstGeom prst="rect">
                <a:avLst/>
              </a:prstGeom>
              <a:blipFill>
                <a:blip r:embed="rId9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79AAA3E7-7FE3-9CBD-159A-6336B49B2B14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059515" y="4772904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79AAA3E7-7FE3-9CBD-159A-6336B49B2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059515" y="4772904"/>
                <a:ext cx="241404" cy="2469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מציין מיקום תוכן 2">
                <a:extLst>
                  <a:ext uri="{FF2B5EF4-FFF2-40B4-BE49-F238E27FC236}">
                    <a16:creationId xmlns:a16="http://schemas.microsoft.com/office/drawing/2014/main" id="{3FEA6924-C50F-FF21-6B27-FA51653207D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079448" y="6567655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9" name="מציין מיקום תוכן 2">
                <a:extLst>
                  <a:ext uri="{FF2B5EF4-FFF2-40B4-BE49-F238E27FC236}">
                    <a16:creationId xmlns:a16="http://schemas.microsoft.com/office/drawing/2014/main" id="{3FEA6924-C50F-FF21-6B27-FA516532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079448" y="6567655"/>
                <a:ext cx="241404" cy="246935"/>
              </a:xfrm>
              <a:prstGeom prst="rect">
                <a:avLst/>
              </a:prstGeom>
              <a:blipFill>
                <a:blip r:embed="rId8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מציין מיקום תוכן 2">
                <a:extLst>
                  <a:ext uri="{FF2B5EF4-FFF2-40B4-BE49-F238E27FC236}">
                    <a16:creationId xmlns:a16="http://schemas.microsoft.com/office/drawing/2014/main" id="{B70760DE-4C13-BA8A-165C-E55483CEC5D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3919422" y="6562219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10" name="מציין מיקום תוכן 2">
                <a:extLst>
                  <a:ext uri="{FF2B5EF4-FFF2-40B4-BE49-F238E27FC236}">
                    <a16:creationId xmlns:a16="http://schemas.microsoft.com/office/drawing/2014/main" id="{B70760DE-4C13-BA8A-165C-E55483CE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919422" y="6562219"/>
                <a:ext cx="241404" cy="246935"/>
              </a:xfrm>
              <a:prstGeom prst="rect">
                <a:avLst/>
              </a:prstGeom>
              <a:blipFill>
                <a:blip r:embed="rId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מציין מיקום תוכן 2">
                <a:extLst>
                  <a:ext uri="{FF2B5EF4-FFF2-40B4-BE49-F238E27FC236}">
                    <a16:creationId xmlns:a16="http://schemas.microsoft.com/office/drawing/2014/main" id="{5D5A1322-5D64-2534-F0B5-9002B4F2DC9D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76227" y="6555940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11" name="מציין מיקום תוכן 2">
                <a:extLst>
                  <a:ext uri="{FF2B5EF4-FFF2-40B4-BE49-F238E27FC236}">
                    <a16:creationId xmlns:a16="http://schemas.microsoft.com/office/drawing/2014/main" id="{5D5A1322-5D64-2534-F0B5-9002B4F2D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576227" y="6555940"/>
                <a:ext cx="241404" cy="246935"/>
              </a:xfrm>
              <a:prstGeom prst="rect">
                <a:avLst/>
              </a:prstGeom>
              <a:blipFill>
                <a:blip r:embed="rId9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B009F805-5403-E6AF-F884-596B4881F23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5156227" y="6544286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B009F805-5403-E6AF-F884-596B4881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56227" y="6544286"/>
                <a:ext cx="241404" cy="246935"/>
              </a:xfrm>
              <a:prstGeom prst="rect">
                <a:avLst/>
              </a:prstGeom>
              <a:blipFill>
                <a:blip r:embed="rId10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אליפסה 112">
            <a:extLst>
              <a:ext uri="{FF2B5EF4-FFF2-40B4-BE49-F238E27FC236}">
                <a16:creationId xmlns:a16="http://schemas.microsoft.com/office/drawing/2014/main" id="{AA26633D-B2CC-4FC7-9565-8A0A39BCED57}"/>
              </a:ext>
            </a:extLst>
          </p:cNvPr>
          <p:cNvSpPr/>
          <p:nvPr/>
        </p:nvSpPr>
        <p:spPr>
          <a:xfrm>
            <a:off x="13735888" y="71384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4" name="אליפסה 113">
            <a:extLst>
              <a:ext uri="{FF2B5EF4-FFF2-40B4-BE49-F238E27FC236}">
                <a16:creationId xmlns:a16="http://schemas.microsoft.com/office/drawing/2014/main" id="{97B6F173-66ED-5480-EF2F-A9D01848A32C}"/>
              </a:ext>
            </a:extLst>
          </p:cNvPr>
          <p:cNvSpPr/>
          <p:nvPr/>
        </p:nvSpPr>
        <p:spPr>
          <a:xfrm>
            <a:off x="13828303" y="71384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אליפסה 114">
            <a:extLst>
              <a:ext uri="{FF2B5EF4-FFF2-40B4-BE49-F238E27FC236}">
                <a16:creationId xmlns:a16="http://schemas.microsoft.com/office/drawing/2014/main" id="{535D1D88-CDD1-F2F8-10C6-C0612FE5992C}"/>
              </a:ext>
            </a:extLst>
          </p:cNvPr>
          <p:cNvSpPr/>
          <p:nvPr/>
        </p:nvSpPr>
        <p:spPr>
          <a:xfrm>
            <a:off x="13915829" y="71384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מציין מיקום תוכן 2">
                <a:extLst>
                  <a:ext uri="{FF2B5EF4-FFF2-40B4-BE49-F238E27FC236}">
                    <a16:creationId xmlns:a16="http://schemas.microsoft.com/office/drawing/2014/main" id="{5353C8DE-D750-0DA3-914A-4EC54048084D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3915826" y="7487197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16" name="מציין מיקום תוכן 2">
                <a:extLst>
                  <a:ext uri="{FF2B5EF4-FFF2-40B4-BE49-F238E27FC236}">
                    <a16:creationId xmlns:a16="http://schemas.microsoft.com/office/drawing/2014/main" id="{5353C8DE-D750-0DA3-914A-4EC540480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915826" y="7487197"/>
                <a:ext cx="241404" cy="246935"/>
              </a:xfrm>
              <a:prstGeom prst="rect">
                <a:avLst/>
              </a:prstGeom>
              <a:blipFill>
                <a:blip r:embed="rId8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מציין מיקום תוכן 2">
                <a:extLst>
                  <a:ext uri="{FF2B5EF4-FFF2-40B4-BE49-F238E27FC236}">
                    <a16:creationId xmlns:a16="http://schemas.microsoft.com/office/drawing/2014/main" id="{9CA4C796-4EF9-4821-929E-571EBF1CEE2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45993" y="7504272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17" name="מציין מיקום תוכן 2">
                <a:extLst>
                  <a:ext uri="{FF2B5EF4-FFF2-40B4-BE49-F238E27FC236}">
                    <a16:creationId xmlns:a16="http://schemas.microsoft.com/office/drawing/2014/main" id="{9CA4C796-4EF9-4821-929E-571EBF1CE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545993" y="7504272"/>
                <a:ext cx="241404" cy="246935"/>
              </a:xfrm>
              <a:prstGeom prst="rect">
                <a:avLst/>
              </a:prstGeom>
              <a:blipFill>
                <a:blip r:embed="rId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מציין מיקום תוכן 2">
                <a:extLst>
                  <a:ext uri="{FF2B5EF4-FFF2-40B4-BE49-F238E27FC236}">
                    <a16:creationId xmlns:a16="http://schemas.microsoft.com/office/drawing/2014/main" id="{C5D4339C-DA5B-D56F-C1C9-A44F8D76D368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5176160" y="7499428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18" name="מציין מיקום תוכן 2">
                <a:extLst>
                  <a:ext uri="{FF2B5EF4-FFF2-40B4-BE49-F238E27FC236}">
                    <a16:creationId xmlns:a16="http://schemas.microsoft.com/office/drawing/2014/main" id="{C5D4339C-DA5B-D56F-C1C9-A44F8D76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76160" y="7499428"/>
                <a:ext cx="241404" cy="246935"/>
              </a:xfrm>
              <a:prstGeom prst="rect">
                <a:avLst/>
              </a:prstGeom>
              <a:blipFill>
                <a:blip r:embed="rId14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מציין מיקום תוכן 2">
                <a:extLst>
                  <a:ext uri="{FF2B5EF4-FFF2-40B4-BE49-F238E27FC236}">
                    <a16:creationId xmlns:a16="http://schemas.microsoft.com/office/drawing/2014/main" id="{B958B919-5A60-2470-B66B-D43B444AF9AD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079448" y="7516521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119" name="מציין מיקום תוכן 2">
                <a:extLst>
                  <a:ext uri="{FF2B5EF4-FFF2-40B4-BE49-F238E27FC236}">
                    <a16:creationId xmlns:a16="http://schemas.microsoft.com/office/drawing/2014/main" id="{B958B919-5A60-2470-B66B-D43B444AF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079448" y="7516521"/>
                <a:ext cx="241404" cy="2469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מציין מיקום תוכן 2">
                <a:extLst>
                  <a:ext uri="{FF2B5EF4-FFF2-40B4-BE49-F238E27FC236}">
                    <a16:creationId xmlns:a16="http://schemas.microsoft.com/office/drawing/2014/main" id="{735CF3D9-E0F5-3165-5D5A-26816C6FDDDC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581080" y="7520385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120" name="מציין מיקום תוכן 2">
                <a:extLst>
                  <a:ext uri="{FF2B5EF4-FFF2-40B4-BE49-F238E27FC236}">
                    <a16:creationId xmlns:a16="http://schemas.microsoft.com/office/drawing/2014/main" id="{735CF3D9-E0F5-3165-5D5A-26816C6F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581080" y="7520385"/>
                <a:ext cx="241404" cy="246935"/>
              </a:xfrm>
              <a:prstGeom prst="rect">
                <a:avLst/>
              </a:prstGeom>
              <a:blipFill>
                <a:blip r:embed="rId7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מציין מיקום תוכן 2">
                <a:extLst>
                  <a:ext uri="{FF2B5EF4-FFF2-40B4-BE49-F238E27FC236}">
                    <a16:creationId xmlns:a16="http://schemas.microsoft.com/office/drawing/2014/main" id="{A23EC4E5-20D8-CA55-BB50-70C5D0B87CF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059515" y="9327008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21" name="מציין מיקום תוכן 2">
                <a:extLst>
                  <a:ext uri="{FF2B5EF4-FFF2-40B4-BE49-F238E27FC236}">
                    <a16:creationId xmlns:a16="http://schemas.microsoft.com/office/drawing/2014/main" id="{A23EC4E5-20D8-CA55-BB50-70C5D0B8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059515" y="9327008"/>
                <a:ext cx="241404" cy="246935"/>
              </a:xfrm>
              <a:prstGeom prst="rect">
                <a:avLst/>
              </a:prstGeom>
              <a:blipFill>
                <a:blip r:embed="rId15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מציין מיקום תוכן 2">
                <a:extLst>
                  <a:ext uri="{FF2B5EF4-FFF2-40B4-BE49-F238E27FC236}">
                    <a16:creationId xmlns:a16="http://schemas.microsoft.com/office/drawing/2014/main" id="{AEB39DE6-EDC5-4160-9B01-990D483FB463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3899489" y="9321572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22" name="מציין מיקום תוכן 2">
                <a:extLst>
                  <a:ext uri="{FF2B5EF4-FFF2-40B4-BE49-F238E27FC236}">
                    <a16:creationId xmlns:a16="http://schemas.microsoft.com/office/drawing/2014/main" id="{AEB39DE6-EDC5-4160-9B01-990D483F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899489" y="9321572"/>
                <a:ext cx="241404" cy="246935"/>
              </a:xfrm>
              <a:prstGeom prst="rect">
                <a:avLst/>
              </a:prstGeom>
              <a:blipFill>
                <a:blip r:embed="rId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מציין מיקום תוכן 2">
                <a:extLst>
                  <a:ext uri="{FF2B5EF4-FFF2-40B4-BE49-F238E27FC236}">
                    <a16:creationId xmlns:a16="http://schemas.microsoft.com/office/drawing/2014/main" id="{12F598BE-3C1C-0B7F-B578-FF0F4EA3B59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56294" y="9315293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23" name="מציין מיקום תוכן 2">
                <a:extLst>
                  <a:ext uri="{FF2B5EF4-FFF2-40B4-BE49-F238E27FC236}">
                    <a16:creationId xmlns:a16="http://schemas.microsoft.com/office/drawing/2014/main" id="{12F598BE-3C1C-0B7F-B578-FF0F4EA3B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556294" y="9315293"/>
                <a:ext cx="241404" cy="246935"/>
              </a:xfrm>
              <a:prstGeom prst="rect">
                <a:avLst/>
              </a:prstGeom>
              <a:blipFill>
                <a:blip r:embed="rId14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מציין מיקום תוכן 2">
                <a:extLst>
                  <a:ext uri="{FF2B5EF4-FFF2-40B4-BE49-F238E27FC236}">
                    <a16:creationId xmlns:a16="http://schemas.microsoft.com/office/drawing/2014/main" id="{1B195F1C-0B01-CD3F-BACD-B095C0A129F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5136294" y="9303639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124" name="מציין מיקום תוכן 2">
                <a:extLst>
                  <a:ext uri="{FF2B5EF4-FFF2-40B4-BE49-F238E27FC236}">
                    <a16:creationId xmlns:a16="http://schemas.microsoft.com/office/drawing/2014/main" id="{1B195F1C-0B01-CD3F-BACD-B095C0A12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36294" y="9303639"/>
                <a:ext cx="241404" cy="246935"/>
              </a:xfrm>
              <a:prstGeom prst="rect">
                <a:avLst/>
              </a:prstGeom>
              <a:blipFill>
                <a:blip r:embed="rId16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סוגר מסולסל שמאלי 128">
            <a:extLst>
              <a:ext uri="{FF2B5EF4-FFF2-40B4-BE49-F238E27FC236}">
                <a16:creationId xmlns:a16="http://schemas.microsoft.com/office/drawing/2014/main" id="{0841DD8E-D3F2-093C-58E0-79E3E73072F1}"/>
              </a:ext>
            </a:extLst>
          </p:cNvPr>
          <p:cNvSpPr/>
          <p:nvPr/>
        </p:nvSpPr>
        <p:spPr>
          <a:xfrm>
            <a:off x="11568089" y="2795112"/>
            <a:ext cx="382305" cy="672989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20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C499DFF3-499B-5184-8C03-70A25C72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72" y="5105400"/>
            <a:ext cx="4286015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 descr="תמונה שמכילה צילום מסך, שחור, עיצוב&#10;&#10;התיאור נוצר באופן אוטומטי">
            <a:extLst>
              <a:ext uri="{FF2B5EF4-FFF2-40B4-BE49-F238E27FC236}">
                <a16:creationId xmlns:a16="http://schemas.microsoft.com/office/drawing/2014/main" id="{0D86E034-359D-F549-CCCF-55306455F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72" y="3406082"/>
            <a:ext cx="5814099" cy="36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4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5BDF2124-8565-E9D8-9B9D-3F34591B1BED}"/>
                  </a:ext>
                </a:extLst>
              </p:cNvPr>
              <p:cNvSpPr/>
              <p:nvPr/>
            </p:nvSpPr>
            <p:spPr>
              <a:xfrm>
                <a:off x="10054217" y="503267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5BDF2124-8565-E9D8-9B9D-3F34591B1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17" y="5032676"/>
                <a:ext cx="782855" cy="397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8BF89E66-F2A4-DBEC-E217-79D7CE693CE1}"/>
                  </a:ext>
                </a:extLst>
              </p:cNvPr>
              <p:cNvSpPr/>
              <p:nvPr/>
            </p:nvSpPr>
            <p:spPr>
              <a:xfrm>
                <a:off x="10923699" y="503267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8BF89E66-F2A4-DBEC-E217-79D7CE693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699" y="5032676"/>
                <a:ext cx="782855" cy="39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4332AFC2-3D05-D3F9-ECC1-24535F1E0A17}"/>
                  </a:ext>
                </a:extLst>
              </p:cNvPr>
              <p:cNvSpPr/>
              <p:nvPr/>
            </p:nvSpPr>
            <p:spPr>
              <a:xfrm>
                <a:off x="11793181" y="503267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4332AFC2-3D05-D3F9-ECC1-24535F1E0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181" y="5032676"/>
                <a:ext cx="782855" cy="397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9CEEED93-F013-1F01-04C2-B1CFF196C133}"/>
                  </a:ext>
                </a:extLst>
              </p:cNvPr>
              <p:cNvSpPr/>
              <p:nvPr/>
            </p:nvSpPr>
            <p:spPr>
              <a:xfrm>
                <a:off x="12662663" y="503267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9CEEED93-F013-1F01-04C2-B1CFF196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2663" y="5032676"/>
                <a:ext cx="782855" cy="397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מלבן 8">
            <a:extLst>
              <a:ext uri="{FF2B5EF4-FFF2-40B4-BE49-F238E27FC236}">
                <a16:creationId xmlns:a16="http://schemas.microsoft.com/office/drawing/2014/main" id="{FACB06F5-8C90-D9AB-710F-9480FD71142C}"/>
              </a:ext>
            </a:extLst>
          </p:cNvPr>
          <p:cNvSpPr/>
          <p:nvPr/>
        </p:nvSpPr>
        <p:spPr>
          <a:xfrm>
            <a:off x="10054217" y="4199556"/>
            <a:ext cx="3391301" cy="3978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Text</a:t>
            </a:r>
            <a:endParaRPr lang="he-IL" dirty="0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6B779E9B-148E-9E05-89A1-D061F3C59411}"/>
              </a:ext>
            </a:extLst>
          </p:cNvPr>
          <p:cNvSpPr/>
          <p:nvPr/>
        </p:nvSpPr>
        <p:spPr>
          <a:xfrm>
            <a:off x="10311021" y="4649938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D74D637C-AB9A-1847-E30F-6A40D9552919}"/>
              </a:ext>
            </a:extLst>
          </p:cNvPr>
          <p:cNvSpPr/>
          <p:nvPr/>
        </p:nvSpPr>
        <p:spPr>
          <a:xfrm>
            <a:off x="11180503" y="4649938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78006210-82AF-5E61-ED9C-A666129F62F9}"/>
              </a:ext>
            </a:extLst>
          </p:cNvPr>
          <p:cNvSpPr/>
          <p:nvPr/>
        </p:nvSpPr>
        <p:spPr>
          <a:xfrm>
            <a:off x="12049985" y="4649938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למטה 12">
            <a:extLst>
              <a:ext uri="{FF2B5EF4-FFF2-40B4-BE49-F238E27FC236}">
                <a16:creationId xmlns:a16="http://schemas.microsoft.com/office/drawing/2014/main" id="{F3FE4701-4946-B480-986D-AFDAD1D21A5B}"/>
              </a:ext>
            </a:extLst>
          </p:cNvPr>
          <p:cNvSpPr/>
          <p:nvPr/>
        </p:nvSpPr>
        <p:spPr>
          <a:xfrm>
            <a:off x="12919467" y="4649938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353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D384858-0192-C470-512E-085F6B4A9BF3}"/>
              </a:ext>
            </a:extLst>
          </p:cNvPr>
          <p:cNvSpPr/>
          <p:nvPr/>
        </p:nvSpPr>
        <p:spPr>
          <a:xfrm rot="2633263">
            <a:off x="14072855" y="3302281"/>
            <a:ext cx="269240" cy="67555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E6687F0B-98DC-799F-7628-C640F0DC84AD}"/>
                  </a:ext>
                </a:extLst>
              </p:cNvPr>
              <p:cNvSpPr/>
              <p:nvPr/>
            </p:nvSpPr>
            <p:spPr>
              <a:xfrm>
                <a:off x="11597414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E6687F0B-98DC-799F-7628-C640F0DC8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414" y="2896796"/>
                <a:ext cx="782855" cy="39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5B615C74-79E0-212C-D0C0-7CC04B587D50}"/>
                  </a:ext>
                </a:extLst>
              </p:cNvPr>
              <p:cNvSpPr/>
              <p:nvPr/>
            </p:nvSpPr>
            <p:spPr>
              <a:xfrm>
                <a:off x="12466896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5B615C74-79E0-212C-D0C0-7CC04B587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896" y="2896796"/>
                <a:ext cx="782855" cy="397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C0B5CAB5-8CDE-8F1D-F08B-7C950F5D6B54}"/>
                  </a:ext>
                </a:extLst>
              </p:cNvPr>
              <p:cNvSpPr/>
              <p:nvPr/>
            </p:nvSpPr>
            <p:spPr>
              <a:xfrm>
                <a:off x="13336378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C0B5CAB5-8CDE-8F1D-F08B-7C950F5D6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6378" y="2896796"/>
                <a:ext cx="782855" cy="397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3286A035-8162-506F-CAD0-34A2036AFAC7}"/>
                  </a:ext>
                </a:extLst>
              </p:cNvPr>
              <p:cNvSpPr/>
              <p:nvPr/>
            </p:nvSpPr>
            <p:spPr>
              <a:xfrm>
                <a:off x="14205860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lIns="72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3286A035-8162-506F-CAD0-34A2036AF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5860" y="2896796"/>
                <a:ext cx="782855" cy="397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מלבן 24">
            <a:extLst>
              <a:ext uri="{FF2B5EF4-FFF2-40B4-BE49-F238E27FC236}">
                <a16:creationId xmlns:a16="http://schemas.microsoft.com/office/drawing/2014/main" id="{D8FA9476-EC53-72F3-AAF2-F0CB370E350E}"/>
              </a:ext>
            </a:extLst>
          </p:cNvPr>
          <p:cNvSpPr/>
          <p:nvPr/>
        </p:nvSpPr>
        <p:spPr>
          <a:xfrm>
            <a:off x="14747412" y="3106108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1781CBCE-31C3-AA3E-EA19-26BABC5082B6}"/>
              </a:ext>
            </a:extLst>
          </p:cNvPr>
          <p:cNvSpPr/>
          <p:nvPr/>
        </p:nvSpPr>
        <p:spPr>
          <a:xfrm>
            <a:off x="13862422" y="3097894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C1C36088-AE24-697A-BFCA-9BA1964E0C70}"/>
              </a:ext>
            </a:extLst>
          </p:cNvPr>
          <p:cNvSpPr/>
          <p:nvPr/>
        </p:nvSpPr>
        <p:spPr>
          <a:xfrm>
            <a:off x="13000061" y="3106108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18B9DF5-4CD9-4D03-927A-FADE29D68D94}"/>
              </a:ext>
            </a:extLst>
          </p:cNvPr>
          <p:cNvSpPr/>
          <p:nvPr/>
        </p:nvSpPr>
        <p:spPr>
          <a:xfrm>
            <a:off x="12133587" y="311597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C482215B-77AC-CF26-A743-62CFC7D4850A}"/>
              </a:ext>
            </a:extLst>
          </p:cNvPr>
          <p:cNvGrpSpPr/>
          <p:nvPr/>
        </p:nvGrpSpPr>
        <p:grpSpPr>
          <a:xfrm>
            <a:off x="13471421" y="3785799"/>
            <a:ext cx="512228" cy="461433"/>
            <a:chOff x="8664831" y="2853274"/>
            <a:chExt cx="512228" cy="461433"/>
          </a:xfrm>
        </p:grpSpPr>
        <p:sp>
          <p:nvSpPr>
            <p:cNvPr id="30" name="תרשים זרימה: מחבר 29">
              <a:extLst>
                <a:ext uri="{FF2B5EF4-FFF2-40B4-BE49-F238E27FC236}">
                  <a16:creationId xmlns:a16="http://schemas.microsoft.com/office/drawing/2014/main" id="{0672658C-0C31-063F-4C3F-3F9F6AAC6D10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C327EF78-4643-2A7D-348C-6D9DE6B2D94C}"/>
                </a:ext>
              </a:extLst>
            </p:cNvPr>
            <p:cNvCxnSpPr>
              <a:cxnSpLocks/>
              <a:stCxn id="30" idx="0"/>
              <a:endCxn id="30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4F97EE9B-50D2-D61D-B86F-3179836414D5}"/>
                </a:ext>
              </a:extLst>
            </p:cNvPr>
            <p:cNvCxnSpPr>
              <a:cxnSpLocks/>
              <a:stCxn id="30" idx="6"/>
              <a:endCxn id="30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7" name="חץ: למטה 36">
            <a:extLst>
              <a:ext uri="{FF2B5EF4-FFF2-40B4-BE49-F238E27FC236}">
                <a16:creationId xmlns:a16="http://schemas.microsoft.com/office/drawing/2014/main" id="{C57A930F-B764-03BC-A891-B7A4B1F7AC18}"/>
              </a:ext>
            </a:extLst>
          </p:cNvPr>
          <p:cNvSpPr/>
          <p:nvPr/>
        </p:nvSpPr>
        <p:spPr>
          <a:xfrm>
            <a:off x="13602133" y="3370924"/>
            <a:ext cx="269240" cy="3743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למטה 37">
            <a:extLst>
              <a:ext uri="{FF2B5EF4-FFF2-40B4-BE49-F238E27FC236}">
                <a16:creationId xmlns:a16="http://schemas.microsoft.com/office/drawing/2014/main" id="{34C3A697-35D8-60FD-C4AF-CE45CDC7AFFA}"/>
              </a:ext>
            </a:extLst>
          </p:cNvPr>
          <p:cNvSpPr/>
          <p:nvPr/>
        </p:nvSpPr>
        <p:spPr>
          <a:xfrm rot="19088288">
            <a:off x="13122628" y="3302281"/>
            <a:ext cx="269240" cy="67555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חץ: למטה 38">
            <a:extLst>
              <a:ext uri="{FF2B5EF4-FFF2-40B4-BE49-F238E27FC236}">
                <a16:creationId xmlns:a16="http://schemas.microsoft.com/office/drawing/2014/main" id="{ADAD254C-A614-1D09-8BB1-30E3A4386636}"/>
              </a:ext>
            </a:extLst>
          </p:cNvPr>
          <p:cNvSpPr/>
          <p:nvPr/>
        </p:nvSpPr>
        <p:spPr>
          <a:xfrm>
            <a:off x="12496461" y="476949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EC24DB24-F3A7-084C-B9FA-13661AAD07AB}"/>
              </a:ext>
            </a:extLst>
          </p:cNvPr>
          <p:cNvSpPr/>
          <p:nvPr/>
        </p:nvSpPr>
        <p:spPr>
          <a:xfrm>
            <a:off x="13863689" y="4298736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BA395D34-9F79-C724-7F42-2318F46CE783}"/>
              </a:ext>
            </a:extLst>
          </p:cNvPr>
          <p:cNvSpPr/>
          <p:nvPr/>
        </p:nvSpPr>
        <p:spPr>
          <a:xfrm>
            <a:off x="13659133" y="4298736"/>
            <a:ext cx="136809" cy="380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CBA1EE94-0EA7-9845-4BF6-6B80771A6A3B}"/>
              </a:ext>
            </a:extLst>
          </p:cNvPr>
          <p:cNvSpPr/>
          <p:nvPr/>
        </p:nvSpPr>
        <p:spPr>
          <a:xfrm rot="5400000">
            <a:off x="13672561" y="3545112"/>
            <a:ext cx="109947" cy="234791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198D40D4-9C8A-37F4-65BB-98CADE58392E}"/>
              </a:ext>
            </a:extLst>
          </p:cNvPr>
          <p:cNvSpPr/>
          <p:nvPr/>
        </p:nvSpPr>
        <p:spPr>
          <a:xfrm>
            <a:off x="13133417" y="476627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חץ: למטה 43">
            <a:extLst>
              <a:ext uri="{FF2B5EF4-FFF2-40B4-BE49-F238E27FC236}">
                <a16:creationId xmlns:a16="http://schemas.microsoft.com/office/drawing/2014/main" id="{54DBBD21-588A-EE8B-F817-D0AF2A32E537}"/>
              </a:ext>
            </a:extLst>
          </p:cNvPr>
          <p:cNvSpPr/>
          <p:nvPr/>
        </p:nvSpPr>
        <p:spPr>
          <a:xfrm>
            <a:off x="14050128" y="4774038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חץ: למטה 44">
            <a:extLst>
              <a:ext uri="{FF2B5EF4-FFF2-40B4-BE49-F238E27FC236}">
                <a16:creationId xmlns:a16="http://schemas.microsoft.com/office/drawing/2014/main" id="{709444D5-B90D-EE94-CAAE-C3DC7C2205A8}"/>
              </a:ext>
            </a:extLst>
          </p:cNvPr>
          <p:cNvSpPr/>
          <p:nvPr/>
        </p:nvSpPr>
        <p:spPr>
          <a:xfrm>
            <a:off x="14725940" y="476949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2A08FB09-9573-F541-DE6B-C24A5287DF60}"/>
              </a:ext>
            </a:extLst>
          </p:cNvPr>
          <p:cNvSpPr/>
          <p:nvPr/>
        </p:nvSpPr>
        <p:spPr>
          <a:xfrm rot="5400000">
            <a:off x="13563578" y="4287267"/>
            <a:ext cx="327904" cy="234791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S - Box</a:t>
            </a:r>
            <a:endParaRPr lang="he-IL" dirty="0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041862D4-B47B-C28E-4F5C-3C33E377F955}"/>
              </a:ext>
            </a:extLst>
          </p:cNvPr>
          <p:cNvSpPr/>
          <p:nvPr/>
        </p:nvSpPr>
        <p:spPr>
          <a:xfrm>
            <a:off x="12688033" y="499053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9E3D0E3B-82EF-42B4-9B7A-1AA2E7795687}"/>
              </a:ext>
            </a:extLst>
          </p:cNvPr>
          <p:cNvSpPr/>
          <p:nvPr/>
        </p:nvSpPr>
        <p:spPr>
          <a:xfrm>
            <a:off x="13325055" y="498594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359B5434-AFCC-2B86-DC05-F48562C5E39E}"/>
              </a:ext>
            </a:extLst>
          </p:cNvPr>
          <p:cNvSpPr/>
          <p:nvPr/>
        </p:nvSpPr>
        <p:spPr>
          <a:xfrm>
            <a:off x="14236432" y="499440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2F6EBEFF-3D95-5033-34D5-DC5EB396F8B9}"/>
              </a:ext>
            </a:extLst>
          </p:cNvPr>
          <p:cNvSpPr/>
          <p:nvPr/>
        </p:nvSpPr>
        <p:spPr>
          <a:xfrm>
            <a:off x="14920882" y="4987703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52" name="חץ: למטה 51">
            <a:extLst>
              <a:ext uri="{FF2B5EF4-FFF2-40B4-BE49-F238E27FC236}">
                <a16:creationId xmlns:a16="http://schemas.microsoft.com/office/drawing/2014/main" id="{5490D1F3-8130-2DCD-485D-528B43795BDA}"/>
              </a:ext>
            </a:extLst>
          </p:cNvPr>
          <p:cNvSpPr/>
          <p:nvPr/>
        </p:nvSpPr>
        <p:spPr>
          <a:xfrm>
            <a:off x="13611199" y="5646341"/>
            <a:ext cx="232662" cy="2025651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53B24B67-0075-6A10-0E90-4E602FF823BC}"/>
              </a:ext>
            </a:extLst>
          </p:cNvPr>
          <p:cNvSpPr/>
          <p:nvPr/>
        </p:nvSpPr>
        <p:spPr>
          <a:xfrm rot="5400000">
            <a:off x="13672559" y="4318130"/>
            <a:ext cx="109947" cy="468206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חץ: למטה 53">
            <a:extLst>
              <a:ext uri="{FF2B5EF4-FFF2-40B4-BE49-F238E27FC236}">
                <a16:creationId xmlns:a16="http://schemas.microsoft.com/office/drawing/2014/main" id="{4581A74A-168D-A814-9555-2EC5F9F26564}"/>
              </a:ext>
            </a:extLst>
          </p:cNvPr>
          <p:cNvSpPr/>
          <p:nvPr/>
        </p:nvSpPr>
        <p:spPr>
          <a:xfrm>
            <a:off x="15894340" y="6713624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חץ: למטה 54">
            <a:extLst>
              <a:ext uri="{FF2B5EF4-FFF2-40B4-BE49-F238E27FC236}">
                <a16:creationId xmlns:a16="http://schemas.microsoft.com/office/drawing/2014/main" id="{3C55969E-BB56-3036-1968-AC227B077D61}"/>
              </a:ext>
            </a:extLst>
          </p:cNvPr>
          <p:cNvSpPr/>
          <p:nvPr/>
        </p:nvSpPr>
        <p:spPr>
          <a:xfrm>
            <a:off x="14808870" y="6714137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חץ: למטה 55">
            <a:extLst>
              <a:ext uri="{FF2B5EF4-FFF2-40B4-BE49-F238E27FC236}">
                <a16:creationId xmlns:a16="http://schemas.microsoft.com/office/drawing/2014/main" id="{0894E595-CB18-B4F8-E15C-00C84558C52E}"/>
              </a:ext>
            </a:extLst>
          </p:cNvPr>
          <p:cNvSpPr/>
          <p:nvPr/>
        </p:nvSpPr>
        <p:spPr>
          <a:xfrm>
            <a:off x="11328057" y="6714137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חץ: למטה 56">
            <a:extLst>
              <a:ext uri="{FF2B5EF4-FFF2-40B4-BE49-F238E27FC236}">
                <a16:creationId xmlns:a16="http://schemas.microsoft.com/office/drawing/2014/main" id="{4EA15898-8573-6162-C677-15856B046F13}"/>
              </a:ext>
            </a:extLst>
          </p:cNvPr>
          <p:cNvSpPr/>
          <p:nvPr/>
        </p:nvSpPr>
        <p:spPr>
          <a:xfrm>
            <a:off x="12350562" y="6713624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3E415118-86D2-A615-CD2D-3CAB912BB3BB}"/>
              </a:ext>
            </a:extLst>
          </p:cNvPr>
          <p:cNvSpPr/>
          <p:nvPr/>
        </p:nvSpPr>
        <p:spPr>
          <a:xfrm>
            <a:off x="13826566" y="569500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3707BD9C-8A4C-9E63-5A6D-0C86E3AF0857}"/>
                  </a:ext>
                </a:extLst>
              </p:cNvPr>
              <p:cNvSpPr/>
              <p:nvPr/>
            </p:nvSpPr>
            <p:spPr>
              <a:xfrm rot="5400000">
                <a:off x="14752451" y="7070353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3707BD9C-8A4C-9E63-5A6D-0C86E3AF0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752451" y="7070353"/>
                <a:ext cx="412307" cy="78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מלבן 59">
                <a:extLst>
                  <a:ext uri="{FF2B5EF4-FFF2-40B4-BE49-F238E27FC236}">
                    <a16:creationId xmlns:a16="http://schemas.microsoft.com/office/drawing/2014/main" id="{E2187C52-8F16-9C42-4F22-E57242A7943F}"/>
                  </a:ext>
                </a:extLst>
              </p:cNvPr>
              <p:cNvSpPr/>
              <p:nvPr/>
            </p:nvSpPr>
            <p:spPr>
              <a:xfrm rot="5400000">
                <a:off x="15804520" y="7076693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60" name="מלבן 59">
                <a:extLst>
                  <a:ext uri="{FF2B5EF4-FFF2-40B4-BE49-F238E27FC236}">
                    <a16:creationId xmlns:a16="http://schemas.microsoft.com/office/drawing/2014/main" id="{E2187C52-8F16-9C42-4F22-E57242A79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804520" y="7076693"/>
                <a:ext cx="412307" cy="78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מלבן 60">
                <a:extLst>
                  <a:ext uri="{FF2B5EF4-FFF2-40B4-BE49-F238E27FC236}">
                    <a16:creationId xmlns:a16="http://schemas.microsoft.com/office/drawing/2014/main" id="{DFBFA28A-1BF1-51D2-A1E6-7069FEB28305}"/>
                  </a:ext>
                </a:extLst>
              </p:cNvPr>
              <p:cNvSpPr/>
              <p:nvPr/>
            </p:nvSpPr>
            <p:spPr>
              <a:xfrm rot="5400000">
                <a:off x="12297308" y="7065782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61" name="מלבן 60">
                <a:extLst>
                  <a:ext uri="{FF2B5EF4-FFF2-40B4-BE49-F238E27FC236}">
                    <a16:creationId xmlns:a16="http://schemas.microsoft.com/office/drawing/2014/main" id="{DFBFA28A-1BF1-51D2-A1E6-7069FEB28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297308" y="7065782"/>
                <a:ext cx="412307" cy="780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מלבן 61">
                <a:extLst>
                  <a:ext uri="{FF2B5EF4-FFF2-40B4-BE49-F238E27FC236}">
                    <a16:creationId xmlns:a16="http://schemas.microsoft.com/office/drawing/2014/main" id="{291630EE-DA51-2032-9D5D-ED780DBE0127}"/>
                  </a:ext>
                </a:extLst>
              </p:cNvPr>
              <p:cNvSpPr/>
              <p:nvPr/>
            </p:nvSpPr>
            <p:spPr>
              <a:xfrm rot="5400000">
                <a:off x="11238237" y="7076693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62" name="מלבן 61">
                <a:extLst>
                  <a:ext uri="{FF2B5EF4-FFF2-40B4-BE49-F238E27FC236}">
                    <a16:creationId xmlns:a16="http://schemas.microsoft.com/office/drawing/2014/main" id="{291630EE-DA51-2032-9D5D-ED780DBE0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38237" y="7076693"/>
                <a:ext cx="412307" cy="780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קבוצה 62">
            <a:extLst>
              <a:ext uri="{FF2B5EF4-FFF2-40B4-BE49-F238E27FC236}">
                <a16:creationId xmlns:a16="http://schemas.microsoft.com/office/drawing/2014/main" id="{B128A2C1-1238-A4A0-BD1D-5D65029620AE}"/>
              </a:ext>
            </a:extLst>
          </p:cNvPr>
          <p:cNvGrpSpPr/>
          <p:nvPr/>
        </p:nvGrpSpPr>
        <p:grpSpPr>
          <a:xfrm>
            <a:off x="13466594" y="7764353"/>
            <a:ext cx="512228" cy="461433"/>
            <a:chOff x="8664831" y="2853274"/>
            <a:chExt cx="512228" cy="461433"/>
          </a:xfrm>
        </p:grpSpPr>
        <p:sp>
          <p:nvSpPr>
            <p:cNvPr id="64" name="תרשים זרימה: מחבר 63">
              <a:extLst>
                <a:ext uri="{FF2B5EF4-FFF2-40B4-BE49-F238E27FC236}">
                  <a16:creationId xmlns:a16="http://schemas.microsoft.com/office/drawing/2014/main" id="{6ECDDF07-04A5-9D60-0B15-CF18C4A6A9AA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9659C629-DBFD-CEED-3E2C-A514511C51B5}"/>
                </a:ext>
              </a:extLst>
            </p:cNvPr>
            <p:cNvCxnSpPr>
              <a:cxnSpLocks/>
              <a:stCxn id="64" idx="0"/>
              <a:endCxn id="64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F82ECB56-A7ED-6B1D-6C51-416DA594B2FC}"/>
                </a:ext>
              </a:extLst>
            </p:cNvPr>
            <p:cNvCxnSpPr>
              <a:cxnSpLocks/>
              <a:stCxn id="64" idx="6"/>
              <a:endCxn id="64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67" name="חץ: למטה 66">
            <a:extLst>
              <a:ext uri="{FF2B5EF4-FFF2-40B4-BE49-F238E27FC236}">
                <a16:creationId xmlns:a16="http://schemas.microsoft.com/office/drawing/2014/main" id="{3DA3A939-7D6E-4E34-8189-7F8BDE27D062}"/>
              </a:ext>
            </a:extLst>
          </p:cNvPr>
          <p:cNvSpPr/>
          <p:nvPr/>
        </p:nvSpPr>
        <p:spPr>
          <a:xfrm rot="3927141">
            <a:off x="14166459" y="7527161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חץ: למטה 68">
            <a:extLst>
              <a:ext uri="{FF2B5EF4-FFF2-40B4-BE49-F238E27FC236}">
                <a16:creationId xmlns:a16="http://schemas.microsoft.com/office/drawing/2014/main" id="{8A8310AD-0A28-D612-ED74-E73A362CE979}"/>
              </a:ext>
            </a:extLst>
          </p:cNvPr>
          <p:cNvSpPr/>
          <p:nvPr/>
        </p:nvSpPr>
        <p:spPr>
          <a:xfrm rot="17547475">
            <a:off x="13069682" y="7516969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חץ: למטה 69">
            <a:extLst>
              <a:ext uri="{FF2B5EF4-FFF2-40B4-BE49-F238E27FC236}">
                <a16:creationId xmlns:a16="http://schemas.microsoft.com/office/drawing/2014/main" id="{090E4228-1BCB-2C84-2955-CE9FB42614D1}"/>
              </a:ext>
            </a:extLst>
          </p:cNvPr>
          <p:cNvSpPr/>
          <p:nvPr/>
        </p:nvSpPr>
        <p:spPr>
          <a:xfrm rot="4615098">
            <a:off x="14692539" y="7162586"/>
            <a:ext cx="232662" cy="153225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חץ: למטה 70">
            <a:extLst>
              <a:ext uri="{FF2B5EF4-FFF2-40B4-BE49-F238E27FC236}">
                <a16:creationId xmlns:a16="http://schemas.microsoft.com/office/drawing/2014/main" id="{01E8049E-7980-2AE9-9B14-F815D3B82047}"/>
              </a:ext>
            </a:extLst>
          </p:cNvPr>
          <p:cNvSpPr/>
          <p:nvPr/>
        </p:nvSpPr>
        <p:spPr>
          <a:xfrm rot="16936706">
            <a:off x="12507464" y="7172706"/>
            <a:ext cx="232662" cy="153225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חץ: למטה 71">
            <a:extLst>
              <a:ext uri="{FF2B5EF4-FFF2-40B4-BE49-F238E27FC236}">
                <a16:creationId xmlns:a16="http://schemas.microsoft.com/office/drawing/2014/main" id="{E5669516-3044-36ED-B0F8-7A0C8FE3D483}"/>
              </a:ext>
            </a:extLst>
          </p:cNvPr>
          <p:cNvSpPr/>
          <p:nvPr/>
        </p:nvSpPr>
        <p:spPr>
          <a:xfrm>
            <a:off x="13606377" y="8318147"/>
            <a:ext cx="232662" cy="538023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3" name="קבוצה 72">
            <a:extLst>
              <a:ext uri="{FF2B5EF4-FFF2-40B4-BE49-F238E27FC236}">
                <a16:creationId xmlns:a16="http://schemas.microsoft.com/office/drawing/2014/main" id="{BF4A3F03-6E33-F45C-91F1-D9014DAB780B}"/>
              </a:ext>
            </a:extLst>
          </p:cNvPr>
          <p:cNvGrpSpPr/>
          <p:nvPr/>
        </p:nvGrpSpPr>
        <p:grpSpPr>
          <a:xfrm>
            <a:off x="13475183" y="8942408"/>
            <a:ext cx="512228" cy="461433"/>
            <a:chOff x="8664831" y="2853274"/>
            <a:chExt cx="512228" cy="461433"/>
          </a:xfrm>
        </p:grpSpPr>
        <p:sp>
          <p:nvSpPr>
            <p:cNvPr id="74" name="תרשים זרימה: מחבר 73">
              <a:extLst>
                <a:ext uri="{FF2B5EF4-FFF2-40B4-BE49-F238E27FC236}">
                  <a16:creationId xmlns:a16="http://schemas.microsoft.com/office/drawing/2014/main" id="{685E8D13-988D-0E67-463E-71C3E6B09A40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EB194FD5-CB79-A4E6-9426-9BE03DDE961A}"/>
                </a:ext>
              </a:extLst>
            </p:cNvPr>
            <p:cNvCxnSpPr>
              <a:cxnSpLocks/>
              <a:stCxn id="74" idx="0"/>
              <a:endCxn id="74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8A0F6E12-1598-5187-1DFB-0CCE576D1DBB}"/>
                </a:ext>
              </a:extLst>
            </p:cNvPr>
            <p:cNvCxnSpPr>
              <a:cxnSpLocks/>
              <a:stCxn id="74" idx="6"/>
              <a:endCxn id="74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77" name="מלבן 76">
            <a:extLst>
              <a:ext uri="{FF2B5EF4-FFF2-40B4-BE49-F238E27FC236}">
                <a16:creationId xmlns:a16="http://schemas.microsoft.com/office/drawing/2014/main" id="{6F09441F-5491-E5E8-B85A-1B5C4406B924}"/>
              </a:ext>
            </a:extLst>
          </p:cNvPr>
          <p:cNvSpPr/>
          <p:nvPr/>
        </p:nvSpPr>
        <p:spPr>
          <a:xfrm rot="5400000">
            <a:off x="10585661" y="2154593"/>
            <a:ext cx="109947" cy="192276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8" name="מלבן 77">
            <a:extLst>
              <a:ext uri="{FF2B5EF4-FFF2-40B4-BE49-F238E27FC236}">
                <a16:creationId xmlns:a16="http://schemas.microsoft.com/office/drawing/2014/main" id="{A9312C68-F77D-CE58-DED1-DE28B07B2CB5}"/>
              </a:ext>
            </a:extLst>
          </p:cNvPr>
          <p:cNvSpPr/>
          <p:nvPr/>
        </p:nvSpPr>
        <p:spPr>
          <a:xfrm rot="10800000">
            <a:off x="9669294" y="3060993"/>
            <a:ext cx="109947" cy="61703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B3D1ACB0-D283-7F58-2762-97E978542286}"/>
              </a:ext>
            </a:extLst>
          </p:cNvPr>
          <p:cNvSpPr/>
          <p:nvPr/>
        </p:nvSpPr>
        <p:spPr>
          <a:xfrm rot="16200000">
            <a:off x="11459875" y="7344965"/>
            <a:ext cx="232662" cy="3656317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BD749D4C-64EA-A2AC-609A-2F53A8448615}"/>
              </a:ext>
            </a:extLst>
          </p:cNvPr>
          <p:cNvSpPr/>
          <p:nvPr/>
        </p:nvSpPr>
        <p:spPr>
          <a:xfrm rot="16200000">
            <a:off x="14110804" y="8985928"/>
            <a:ext cx="269240" cy="3743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CCF26814-C825-A3DF-1A78-9A9B95549866}"/>
                  </a:ext>
                </a:extLst>
              </p:cNvPr>
              <p:cNvSpPr/>
              <p:nvPr/>
            </p:nvSpPr>
            <p:spPr>
              <a:xfrm>
                <a:off x="14529457" y="896205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CCF26814-C825-A3DF-1A78-9A9B95549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457" y="8962056"/>
                <a:ext cx="782855" cy="397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מלבן 81">
                <a:extLst>
                  <a:ext uri="{FF2B5EF4-FFF2-40B4-BE49-F238E27FC236}">
                    <a16:creationId xmlns:a16="http://schemas.microsoft.com/office/drawing/2014/main" id="{EF8A9A85-2C5A-D7FD-C342-31C3E309678D}"/>
                  </a:ext>
                </a:extLst>
              </p:cNvPr>
              <p:cNvSpPr/>
              <p:nvPr/>
            </p:nvSpPr>
            <p:spPr>
              <a:xfrm>
                <a:off x="14982584" y="3777648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2" name="מלבן 81">
                <a:extLst>
                  <a:ext uri="{FF2B5EF4-FFF2-40B4-BE49-F238E27FC236}">
                    <a16:creationId xmlns:a16="http://schemas.microsoft.com/office/drawing/2014/main" id="{EF8A9A85-2C5A-D7FD-C342-31C3E3096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2584" y="3777648"/>
                <a:ext cx="782855" cy="3978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F56575D5-D870-4823-541E-68DBB439C593}"/>
              </a:ext>
            </a:extLst>
          </p:cNvPr>
          <p:cNvSpPr/>
          <p:nvPr/>
        </p:nvSpPr>
        <p:spPr>
          <a:xfrm rot="5400000">
            <a:off x="14334270" y="3551330"/>
            <a:ext cx="269240" cy="86519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50749895-8EF5-F224-E71E-FFC999B70D2E}"/>
              </a:ext>
            </a:extLst>
          </p:cNvPr>
          <p:cNvSpPr/>
          <p:nvPr/>
        </p:nvSpPr>
        <p:spPr>
          <a:xfrm>
            <a:off x="12404179" y="7701047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5" name="מלבן 84">
            <a:extLst>
              <a:ext uri="{FF2B5EF4-FFF2-40B4-BE49-F238E27FC236}">
                <a16:creationId xmlns:a16="http://schemas.microsoft.com/office/drawing/2014/main" id="{645FC4AE-EE4A-C744-5E0E-A820202E670D}"/>
              </a:ext>
            </a:extLst>
          </p:cNvPr>
          <p:cNvSpPr/>
          <p:nvPr/>
        </p:nvSpPr>
        <p:spPr>
          <a:xfrm>
            <a:off x="11376949" y="7701047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6" name="מלבן 85">
            <a:extLst>
              <a:ext uri="{FF2B5EF4-FFF2-40B4-BE49-F238E27FC236}">
                <a16:creationId xmlns:a16="http://schemas.microsoft.com/office/drawing/2014/main" id="{30915677-8BE2-A70D-D22E-BBF62F280692}"/>
              </a:ext>
            </a:extLst>
          </p:cNvPr>
          <p:cNvSpPr/>
          <p:nvPr/>
        </p:nvSpPr>
        <p:spPr>
          <a:xfrm>
            <a:off x="14832075" y="7706043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7" name="מלבן 86">
            <a:extLst>
              <a:ext uri="{FF2B5EF4-FFF2-40B4-BE49-F238E27FC236}">
                <a16:creationId xmlns:a16="http://schemas.microsoft.com/office/drawing/2014/main" id="{FAFCBAD4-3333-932A-DFF6-37AD749EFA9C}"/>
              </a:ext>
            </a:extLst>
          </p:cNvPr>
          <p:cNvSpPr/>
          <p:nvPr/>
        </p:nvSpPr>
        <p:spPr>
          <a:xfrm>
            <a:off x="15899901" y="7701047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8" name="מלבן 87">
            <a:extLst>
              <a:ext uri="{FF2B5EF4-FFF2-40B4-BE49-F238E27FC236}">
                <a16:creationId xmlns:a16="http://schemas.microsoft.com/office/drawing/2014/main" id="{0F5CE15D-4BE9-23CB-977F-D86E613FEC98}"/>
              </a:ext>
            </a:extLst>
          </p:cNvPr>
          <p:cNvSpPr/>
          <p:nvPr/>
        </p:nvSpPr>
        <p:spPr>
          <a:xfrm>
            <a:off x="13824613" y="824843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9" name="מלבן 88">
            <a:extLst>
              <a:ext uri="{FF2B5EF4-FFF2-40B4-BE49-F238E27FC236}">
                <a16:creationId xmlns:a16="http://schemas.microsoft.com/office/drawing/2014/main" id="{D4A99B4D-C480-8DC3-CD07-19F821FAC161}"/>
              </a:ext>
            </a:extLst>
          </p:cNvPr>
          <p:cNvSpPr/>
          <p:nvPr/>
        </p:nvSpPr>
        <p:spPr>
          <a:xfrm>
            <a:off x="14036294" y="9265634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90" name="מלבן 89">
            <a:extLst>
              <a:ext uri="{FF2B5EF4-FFF2-40B4-BE49-F238E27FC236}">
                <a16:creationId xmlns:a16="http://schemas.microsoft.com/office/drawing/2014/main" id="{133C7CF5-7CB0-0B0D-64A1-9F4E567718B5}"/>
              </a:ext>
            </a:extLst>
          </p:cNvPr>
          <p:cNvSpPr/>
          <p:nvPr/>
        </p:nvSpPr>
        <p:spPr>
          <a:xfrm>
            <a:off x="15063840" y="917311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91" name="מלבן 90">
            <a:extLst>
              <a:ext uri="{FF2B5EF4-FFF2-40B4-BE49-F238E27FC236}">
                <a16:creationId xmlns:a16="http://schemas.microsoft.com/office/drawing/2014/main" id="{9AACCA70-B0A4-3D52-47CA-5C53805FC0BA}"/>
              </a:ext>
            </a:extLst>
          </p:cNvPr>
          <p:cNvSpPr/>
          <p:nvPr/>
        </p:nvSpPr>
        <p:spPr>
          <a:xfrm>
            <a:off x="15524136" y="397923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41281909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ערכת נושא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222</Words>
  <Application>Microsoft Office PowerPoint</Application>
  <PresentationFormat>מותאם אישית</PresentationFormat>
  <Paragraphs>185</Paragraphs>
  <Slides>11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ערכת נושא Office</vt:lpstr>
      <vt:lpstr>ארכיטקטורה – לא מקובץ</vt:lpstr>
      <vt:lpstr>ארכיטקטורה –מקובץ</vt:lpstr>
      <vt:lpstr>מצגת של PowerPoint‏</vt:lpstr>
      <vt:lpstr>מצגת של PowerPoint‏</vt:lpstr>
      <vt:lpstr>מצגת של PowerPoint‏</vt:lpstr>
      <vt:lpstr>32 rounds</vt:lpstr>
      <vt:lpstr>מצגת של PowerPoint‏</vt:lpstr>
      <vt:lpstr>מצגת של PowerPoint‏</vt:lpstr>
      <vt:lpstr>מצגת של PowerPoint‏</vt:lpstr>
      <vt:lpstr>Round finding x_4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דור דוד שבת</dc:creator>
  <cp:lastModifiedBy>דור דוד שבת</cp:lastModifiedBy>
  <cp:revision>6</cp:revision>
  <dcterms:created xsi:type="dcterms:W3CDTF">2024-07-17T09:20:13Z</dcterms:created>
  <dcterms:modified xsi:type="dcterms:W3CDTF">2024-07-18T12:42:56Z</dcterms:modified>
</cp:coreProperties>
</file>