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sldIdLst>
    <p:sldId id="264" r:id="rId2"/>
    <p:sldId id="272" r:id="rId3"/>
    <p:sldId id="273" r:id="rId4"/>
    <p:sldId id="271" r:id="rId5"/>
    <p:sldId id="256" r:id="rId6"/>
    <p:sldId id="258" r:id="rId7"/>
    <p:sldId id="259" r:id="rId8"/>
    <p:sldId id="260" r:id="rId9"/>
    <p:sldId id="270" r:id="rId10"/>
    <p:sldId id="261" r:id="rId11"/>
    <p:sldId id="262" r:id="rId12"/>
    <p:sldId id="263" r:id="rId13"/>
    <p:sldId id="265" r:id="rId14"/>
    <p:sldId id="266" r:id="rId15"/>
    <p:sldId id="268" r:id="rId16"/>
    <p:sldId id="267" r:id="rId17"/>
    <p:sldId id="269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89339" autoAdjust="0"/>
  </p:normalViewPr>
  <p:slideViewPr>
    <p:cSldViewPr snapToGrid="0">
      <p:cViewPr varScale="1">
        <p:scale>
          <a:sx n="40" d="100"/>
          <a:sy n="40" d="100"/>
        </p:scale>
        <p:origin x="4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C592B0-298F-47D5-BE5B-C0CFA121CFC1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6422681-83CD-47BA-851A-659833C906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593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73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5070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867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84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F98554-F759-BB8B-9F87-2D92060D8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50D42B-8D64-67E1-E1B7-747F4111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A791C9-CF52-FAF2-3550-D2565C5F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B19889-EC3A-46BF-3894-78218C43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051A6B-EAA7-B6EB-10AF-7935B505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1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8EE240-400F-86F7-7FB9-534D303F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D81D386-48E7-3962-F219-240BD8F7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DFC7BA-DD7A-440A-1DFE-476C2B74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CDEB77-7A3C-8214-1948-2481A612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91D7DF-3B78-65DB-7F3B-4D3BD87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45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9685152-9611-18DF-0417-9254017EE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51C3E4E-E3C0-6828-1586-0176F792E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0933E8-8493-D925-075F-3C3F369C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9F0DA2-D60E-752E-FEAB-3332F8E0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9719DE-A258-3303-9A1F-1923EBC3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66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26C3F5-6F87-4452-8BA3-64AB0285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5D06A0-FD1F-A169-0A2E-6D5BCF23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ED3573-A13A-A020-7893-CC7CF737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1C1B9D-83DB-A5BB-29D3-D42BFD66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432BF9-6BBF-19F7-600F-C13FB494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228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FD3E8B-ECFC-FDFF-33A7-EB317599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00411F-921F-BA1E-5C35-F706A408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4329275-E0E5-81F0-ED01-75F27AA1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2FB357-1738-95C5-8F48-CEF51B0B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23CF3C-2E87-2425-89EA-BBA85B0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262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7A90BF-29D3-0897-3DE1-2FDACCB3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6D481E-5FF2-7102-D5E4-35BEB2339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7DC91DE-BCBF-12AF-D95A-EAFC45111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9F98E0B-705B-2EF4-4CDD-2B4E7747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BCFB3E-9321-4A31-00C3-6BC09D63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37420B2-47CA-4845-5EA5-BC528DE0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502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FBAEE0-6734-826B-EA89-5ACCBA5D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AE79220-A82E-0C88-DBE7-9E83D0FD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88EBE7C-CFE1-FF61-1348-6466D53E1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D098A04-8425-A95A-DDA9-08160A4DC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577CF06-A491-BC86-DCA4-F2921D3A9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CA4BBD6-CB4C-B7EA-FA8D-00C7A725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85D8DAD-4BBA-A384-90D4-C01EC077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76C9D95-63CA-E714-3819-D5240688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9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554548-E40B-5C4F-038B-FCFBD030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2077F2A-2056-0797-DD1A-FBC7D5F8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F5CBD0-0213-4C70-8F3D-FE5156D1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A15D38E-18DD-797D-6984-B338A085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513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8E2EAF8-4FCE-10DF-E7CC-20E2B32E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55E4316-37A2-84AA-3DB2-A7287BF7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C439ACA-4C78-148E-FAB6-47D38F3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65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60E782-4ADA-1B3D-BF1A-7B6E2431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27542B-829D-D8A3-A35B-2BAA76A7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38D2209-AB62-FE68-30D7-74021E01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2D8C60-EED4-F135-E6F7-F160D83B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C9F3F58-C33C-007C-2BDE-24708343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A74363A-00F2-2F38-7920-1772D05F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817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7DFE14-40B6-3A2F-A025-960C7E2A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611FCE5-21C0-95F5-9F6A-1BA0B71AA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1F5E0A5-57FB-2632-3793-37281F246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EA5B340-1B23-2A4D-5E7A-F527AFC1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0511080-FF34-78E3-8453-458BFED6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B7AB3E7-2456-EF59-D6D7-893E873D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54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BD9EB02-9CB8-E44F-3D36-9FD2C0E3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636C0E3-B016-0C6C-7B9A-9374A63C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25EFC5-C38A-E221-C21E-D3EC6BA0E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355275-AB01-FD43-CBD0-E4E419E49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F0529D-DB29-115E-6153-C315CD087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087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01B376D-B1A6-50D2-8483-44B4148CDB0B}"/>
              </a:ext>
            </a:extLst>
          </p:cNvPr>
          <p:cNvCxnSpPr>
            <a:cxnSpLocks/>
          </p:cNvCxnSpPr>
          <p:nvPr/>
        </p:nvCxnSpPr>
        <p:spPr>
          <a:xfrm>
            <a:off x="10272036" y="895827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7EEF748B-48C3-0F7C-C35D-F94A8ABE4BF5}"/>
              </a:ext>
            </a:extLst>
          </p:cNvPr>
          <p:cNvCxnSpPr>
            <a:cxnSpLocks/>
          </p:cNvCxnSpPr>
          <p:nvPr/>
        </p:nvCxnSpPr>
        <p:spPr>
          <a:xfrm>
            <a:off x="8798835" y="895827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1A7CB86-BECF-F8AA-0A4F-87492B278A02}"/>
              </a:ext>
            </a:extLst>
          </p:cNvPr>
          <p:cNvCxnSpPr>
            <a:cxnSpLocks/>
          </p:cNvCxnSpPr>
          <p:nvPr/>
        </p:nvCxnSpPr>
        <p:spPr>
          <a:xfrm>
            <a:off x="7300235" y="895827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E53188E-4FD7-F9D2-94E8-909187B2B0B0}"/>
              </a:ext>
            </a:extLst>
          </p:cNvPr>
          <p:cNvCxnSpPr>
            <a:cxnSpLocks/>
          </p:cNvCxnSpPr>
          <p:nvPr/>
        </p:nvCxnSpPr>
        <p:spPr>
          <a:xfrm flipH="1">
            <a:off x="8834036" y="3428996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1EA690-5621-F2F4-B52A-D2F109891DE6}"/>
              </a:ext>
            </a:extLst>
          </p:cNvPr>
          <p:cNvCxnSpPr>
            <a:cxnSpLocks/>
          </p:cNvCxnSpPr>
          <p:nvPr/>
        </p:nvCxnSpPr>
        <p:spPr>
          <a:xfrm flipH="1">
            <a:off x="6307666" y="2933696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C49F9B4-7B5E-718B-C9A8-9694E044CFD6}"/>
              </a:ext>
            </a:extLst>
          </p:cNvPr>
          <p:cNvCxnSpPr>
            <a:cxnSpLocks/>
          </p:cNvCxnSpPr>
          <p:nvPr/>
        </p:nvCxnSpPr>
        <p:spPr>
          <a:xfrm flipH="1">
            <a:off x="6307666" y="2324096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9704378B-59C2-077F-4624-1D9D0B866028}"/>
              </a:ext>
            </a:extLst>
          </p:cNvPr>
          <p:cNvCxnSpPr>
            <a:cxnSpLocks/>
          </p:cNvCxnSpPr>
          <p:nvPr/>
        </p:nvCxnSpPr>
        <p:spPr>
          <a:xfrm flipH="1">
            <a:off x="6307666" y="1722963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4609B4B9-0AD4-4D3F-A9FE-BE08BC9C7F52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5614586" y="1722963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13BB2827-E37D-5BE5-8CF2-EC257BAED9FC}"/>
              </a:ext>
            </a:extLst>
          </p:cNvPr>
          <p:cNvSpPr/>
          <p:nvPr/>
        </p:nvSpPr>
        <p:spPr>
          <a:xfrm>
            <a:off x="5177372" y="2093379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DEEF65E-3BE3-EC33-A221-91724972017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5689600" y="2324095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AA663E52-1C7D-19F8-03BE-3CE96C330CA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4586" y="2487237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C9DEB2A6-1FC1-2E72-F678-6C5C7E3FDD10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5433486" y="2093379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EF9F6E6-85FD-997E-0AEC-445B1D2BE29D}"/>
              </a:ext>
            </a:extLst>
          </p:cNvPr>
          <p:cNvCxnSpPr>
            <a:cxnSpLocks/>
            <a:stCxn id="31" idx="6"/>
            <a:endCxn id="31" idx="2"/>
          </p:cNvCxnSpPr>
          <p:nvPr/>
        </p:nvCxnSpPr>
        <p:spPr>
          <a:xfrm flipH="1">
            <a:off x="5177372" y="2324096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F049427-CCA9-76C3-A767-4F6148121729}"/>
              </a:ext>
            </a:extLst>
          </p:cNvPr>
          <p:cNvCxnSpPr>
            <a:cxnSpLocks/>
            <a:stCxn id="31" idx="2"/>
            <a:endCxn id="47" idx="3"/>
          </p:cNvCxnSpPr>
          <p:nvPr/>
        </p:nvCxnSpPr>
        <p:spPr>
          <a:xfrm flipH="1">
            <a:off x="4404638" y="2324096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תרשים זרימה: תהליך 46">
            <a:extLst>
              <a:ext uri="{FF2B5EF4-FFF2-40B4-BE49-F238E27FC236}">
                <a16:creationId xmlns:a16="http://schemas.microsoft.com/office/drawing/2014/main" id="{A503C5C5-D8D8-F497-5F3B-93FE1932D035}"/>
              </a:ext>
            </a:extLst>
          </p:cNvPr>
          <p:cNvSpPr/>
          <p:nvPr/>
        </p:nvSpPr>
        <p:spPr>
          <a:xfrm>
            <a:off x="3598973" y="1944298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DF1C246F-91C7-5475-F38A-FB48BDD61C3B}"/>
              </a:ext>
            </a:extLst>
          </p:cNvPr>
          <p:cNvCxnSpPr>
            <a:cxnSpLocks/>
            <a:stCxn id="47" idx="1"/>
            <a:endCxn id="52" idx="6"/>
          </p:cNvCxnSpPr>
          <p:nvPr/>
        </p:nvCxnSpPr>
        <p:spPr>
          <a:xfrm flipH="1" flipV="1">
            <a:off x="3016497" y="2324095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תרשים זרימה: מחבר 51">
            <a:extLst>
              <a:ext uri="{FF2B5EF4-FFF2-40B4-BE49-F238E27FC236}">
                <a16:creationId xmlns:a16="http://schemas.microsoft.com/office/drawing/2014/main" id="{32EBF5C2-A588-CFC2-D50E-422C8D6628D0}"/>
              </a:ext>
            </a:extLst>
          </p:cNvPr>
          <p:cNvSpPr/>
          <p:nvPr/>
        </p:nvSpPr>
        <p:spPr>
          <a:xfrm>
            <a:off x="2504269" y="2093378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A2F7BD3-5501-AED3-18DB-30B09D3F69BA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2760383" y="2093378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2845877F-15B1-A882-948B-731A506188D1}"/>
              </a:ext>
            </a:extLst>
          </p:cNvPr>
          <p:cNvCxnSpPr>
            <a:cxnSpLocks/>
            <a:stCxn id="52" idx="6"/>
            <a:endCxn id="52" idx="2"/>
          </p:cNvCxnSpPr>
          <p:nvPr/>
        </p:nvCxnSpPr>
        <p:spPr>
          <a:xfrm flipH="1">
            <a:off x="2504269" y="2324095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B0EC3748-76FA-3FBB-B8A5-EBC56BE9490C}"/>
              </a:ext>
            </a:extLst>
          </p:cNvPr>
          <p:cNvCxnSpPr>
            <a:cxnSpLocks/>
            <a:stCxn id="103" idx="2"/>
            <a:endCxn id="52" idx="0"/>
          </p:cNvCxnSpPr>
          <p:nvPr/>
        </p:nvCxnSpPr>
        <p:spPr>
          <a:xfrm flipH="1">
            <a:off x="2760383" y="972145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87E6C8A2-E28A-3D6C-133F-F7D6AB26D134}"/>
              </a:ext>
            </a:extLst>
          </p:cNvPr>
          <p:cNvCxnSpPr>
            <a:cxnSpLocks/>
          </p:cNvCxnSpPr>
          <p:nvPr/>
        </p:nvCxnSpPr>
        <p:spPr>
          <a:xfrm>
            <a:off x="2760383" y="2554811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0D476BA3-7E09-204E-1976-70AFA34BDC04}"/>
              </a:ext>
            </a:extLst>
          </p:cNvPr>
          <p:cNvCxnSpPr>
            <a:cxnSpLocks/>
          </p:cNvCxnSpPr>
          <p:nvPr/>
        </p:nvCxnSpPr>
        <p:spPr>
          <a:xfrm>
            <a:off x="2756989" y="3422797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F0B7D0DD-E548-12DF-EF01-B4F917E23CED}"/>
              </a:ext>
            </a:extLst>
          </p:cNvPr>
          <p:cNvCxnSpPr>
            <a:cxnSpLocks/>
          </p:cNvCxnSpPr>
          <p:nvPr/>
        </p:nvCxnSpPr>
        <p:spPr>
          <a:xfrm flipH="1">
            <a:off x="2763777" y="3428996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D548AF50-E1EC-2932-1F6D-8B9CE939EA3D}"/>
              </a:ext>
            </a:extLst>
          </p:cNvPr>
          <p:cNvCxnSpPr>
            <a:cxnSpLocks/>
          </p:cNvCxnSpPr>
          <p:nvPr/>
        </p:nvCxnSpPr>
        <p:spPr>
          <a:xfrm flipH="1">
            <a:off x="7297325" y="3428996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4AB84E62-3568-6442-E69D-281640C87D22}"/>
              </a:ext>
            </a:extLst>
          </p:cNvPr>
          <p:cNvCxnSpPr>
            <a:cxnSpLocks/>
          </p:cNvCxnSpPr>
          <p:nvPr/>
        </p:nvCxnSpPr>
        <p:spPr>
          <a:xfrm flipH="1">
            <a:off x="10259336" y="4604768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DD1D27D9-19E2-6304-E506-D72D7A315BF0}"/>
              </a:ext>
            </a:extLst>
          </p:cNvPr>
          <p:cNvCxnSpPr>
            <a:cxnSpLocks/>
          </p:cNvCxnSpPr>
          <p:nvPr/>
        </p:nvCxnSpPr>
        <p:spPr>
          <a:xfrm flipH="1">
            <a:off x="8830641" y="4599324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:a16="http://schemas.microsoft.com/office/drawing/2014/main" id="{2B184E32-87D0-C9F7-FB8D-E31CA2046D27}"/>
              </a:ext>
            </a:extLst>
          </p:cNvPr>
          <p:cNvCxnSpPr>
            <a:cxnSpLocks/>
          </p:cNvCxnSpPr>
          <p:nvPr/>
        </p:nvCxnSpPr>
        <p:spPr>
          <a:xfrm flipH="1">
            <a:off x="7296026" y="4610967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97AC1416-AEFE-55A4-6DFA-D23833411C6F}"/>
              </a:ext>
            </a:extLst>
          </p:cNvPr>
          <p:cNvCxnSpPr>
            <a:cxnSpLocks/>
          </p:cNvCxnSpPr>
          <p:nvPr/>
        </p:nvCxnSpPr>
        <p:spPr>
          <a:xfrm flipH="1">
            <a:off x="2760383" y="4596364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3364" y="567290"/>
                <a:ext cx="489942" cy="40485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3364" y="567290"/>
                <a:ext cx="489942" cy="404857"/>
              </a:xfr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3864" y="567289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864" y="567289"/>
                <a:ext cx="489942" cy="404857"/>
              </a:xfrm>
              <a:prstGeom prst="rect">
                <a:avLst/>
              </a:prstGeom>
              <a:blipFill>
                <a:blip r:embed="rId4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52464" y="56728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464" y="567288"/>
                <a:ext cx="489942" cy="404857"/>
              </a:xfrm>
              <a:prstGeom prst="rect">
                <a:avLst/>
              </a:prstGeom>
              <a:blipFill>
                <a:blip r:embed="rId5"/>
                <a:stretch>
                  <a:fillRect r="-1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8966" y="56728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66" y="567288"/>
                <a:ext cx="489942" cy="404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27065" y="5232463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065" y="5232463"/>
                <a:ext cx="489942" cy="404857"/>
              </a:xfrm>
              <a:prstGeom prst="rect">
                <a:avLst/>
              </a:prstGeom>
              <a:blipFill>
                <a:blip r:embed="rId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0160" y="521156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160" y="5211562"/>
                <a:ext cx="489942" cy="404857"/>
              </a:xfrm>
              <a:prstGeom prst="rect">
                <a:avLst/>
              </a:prstGeom>
              <a:blipFill>
                <a:blip r:embed="rId8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1055" y="523246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55" y="5232462"/>
                <a:ext cx="489942" cy="404857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801" y="519912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01" y="5199128"/>
                <a:ext cx="489942" cy="404857"/>
              </a:xfrm>
              <a:prstGeom prst="rect">
                <a:avLst/>
              </a:prstGeom>
              <a:blipFill>
                <a:blip r:embed="rId10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4095" y="211549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95" y="2115496"/>
                <a:ext cx="489942" cy="404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מחבר חץ ישר 108">
            <a:extLst>
              <a:ext uri="{FF2B5EF4-FFF2-40B4-BE49-F238E27FC236}">
                <a16:creationId xmlns:a16="http://schemas.microsoft.com/office/drawing/2014/main" id="{2E772529-C40C-C34E-6E54-928E8F9B3F79}"/>
              </a:ext>
            </a:extLst>
          </p:cNvPr>
          <p:cNvCxnSpPr>
            <a:cxnSpLocks/>
            <a:stCxn id="112" idx="2"/>
            <a:endCxn id="47" idx="0"/>
          </p:cNvCxnSpPr>
          <p:nvPr/>
        </p:nvCxnSpPr>
        <p:spPr>
          <a:xfrm flipH="1">
            <a:off x="4001806" y="972145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4095" y="56728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95" y="567288"/>
                <a:ext cx="489942" cy="4048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תמונה 36">
            <a:extLst>
              <a:ext uri="{FF2B5EF4-FFF2-40B4-BE49-F238E27FC236}">
                <a16:creationId xmlns:a16="http://schemas.microsoft.com/office/drawing/2014/main" id="{451E5B93-5267-4ABD-0254-E6724E6E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1877620"/>
            <a:ext cx="8973802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3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D135E34-FC43-EBFD-9B81-C5D76987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5" y="316189"/>
            <a:ext cx="11603069" cy="252447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2E29811-C1C4-7092-10A7-D48C44E9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87" y="2890762"/>
            <a:ext cx="1075522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6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70BC87A-910E-B90D-04F3-BDE691B9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6" y="720974"/>
            <a:ext cx="1143159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8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ציין מיקום תוכן 2">
                <a:extLst>
                  <a:ext uri="{FF2B5EF4-FFF2-40B4-BE49-F238E27FC236}">
                    <a16:creationId xmlns:a16="http://schemas.microsoft.com/office/drawing/2014/main" id="{6AA5B608-C063-A505-5839-18E1BE45C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he-IL" dirty="0"/>
                  <a:t>אורכו של המפתח הוא 128 ביט (16 בתים), </a:t>
                </a:r>
                <a:r>
                  <a:rPr lang="he-IL" dirty="0" err="1"/>
                  <a:t>נסמנו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he-IL" dirty="0"/>
                  <a:t> . נחלק אותו ל 4 חלקים של 32 ביט (4 בתים) ונסמנם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e-IL" dirty="0"/>
                  <a:t>. </a:t>
                </a:r>
                <a:endParaRPr lang="en-US" dirty="0"/>
              </a:p>
              <a:p>
                <a:r>
                  <a:rPr lang="he-IL" dirty="0"/>
                  <a:t>ישנם 32 </a:t>
                </a:r>
                <a:r>
                  <a:rPr lang="en-US" dirty="0"/>
                  <a:t>rounds</a:t>
                </a:r>
                <a:r>
                  <a:rPr lang="he-IL" dirty="0"/>
                  <a:t> .</a:t>
                </a:r>
              </a:p>
              <a:p>
                <a:r>
                  <a:rPr lang="he-IL" dirty="0"/>
                  <a:t>לכל </a:t>
                </a:r>
                <a:r>
                  <a:rPr lang="en-US" dirty="0"/>
                  <a:t>round</a:t>
                </a:r>
                <a:r>
                  <a:rPr lang="he-IL" dirty="0"/>
                  <a:t> יהיה מפתח משלו.</a:t>
                </a:r>
              </a:p>
              <a:p>
                <a:r>
                  <a:rPr lang="he-IL" dirty="0"/>
                  <a:t>נסמן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 כמפתח פר סיבוב . כאשר ארוך מפתח הוא 32 ביט (4 בתים).</a:t>
                </a:r>
              </a:p>
              <a:p>
                <a:r>
                  <a:rPr lang="he-IL" dirty="0">
                    <a:highlight>
                      <a:srgbClr val="FF0000"/>
                    </a:highlight>
                  </a:rPr>
                  <a:t>ישנם עוד שני פרמטרים שכרגע לא הסברתי </a:t>
                </a:r>
                <a:r>
                  <a:rPr lang="en-US" dirty="0" err="1">
                    <a:highlight>
                      <a:srgbClr val="FF0000"/>
                    </a:highlight>
                  </a:rPr>
                  <a:t>fk</a:t>
                </a:r>
                <a:r>
                  <a:rPr lang="en-US" dirty="0">
                    <a:highlight>
                      <a:srgbClr val="FF0000"/>
                    </a:highlight>
                  </a:rPr>
                  <a:t> ck</a:t>
                </a:r>
                <a:r>
                  <a:rPr lang="he-IL" dirty="0">
                    <a:highlight>
                      <a:srgbClr val="FF0000"/>
                    </a:highlight>
                  </a:rPr>
                  <a:t> . </a:t>
                </a:r>
              </a:p>
            </p:txBody>
          </p:sp>
        </mc:Choice>
        <mc:Fallback xmlns="">
          <p:sp>
            <p:nvSpPr>
              <p:cNvPr id="2" name="מציין מיקום תוכן 2">
                <a:extLst>
                  <a:ext uri="{FF2B5EF4-FFF2-40B4-BE49-F238E27FC236}">
                    <a16:creationId xmlns:a16="http://schemas.microsoft.com/office/drawing/2014/main" id="{6AA5B608-C063-A505-5839-18E1BE45C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52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03B387EC-EF83-89D3-8FDF-8FC6B5DA0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2704999"/>
            <a:ext cx="10926700" cy="1448002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90E086-8D02-F379-D292-88C66933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4" y="3814234"/>
            <a:ext cx="10092266" cy="714375"/>
          </a:xfrm>
        </p:spPr>
        <p:txBody>
          <a:bodyPr/>
          <a:lstStyle/>
          <a:p>
            <a:r>
              <a:rPr lang="he-IL" dirty="0"/>
              <a:t>נגדיר את </a:t>
            </a:r>
            <a:r>
              <a:rPr lang="en-US" dirty="0"/>
              <a:t>T</a:t>
            </a:r>
            <a:r>
              <a:rPr lang="he-IL" dirty="0"/>
              <a:t> להיות:</a:t>
            </a:r>
          </a:p>
        </p:txBody>
      </p:sp>
    </p:spTree>
    <p:extLst>
      <p:ext uri="{BB962C8B-B14F-4D97-AF65-F5344CB8AC3E}">
        <p14:creationId xmlns:p14="http://schemas.microsoft.com/office/powerpoint/2010/main" val="350417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8D1CE5-6849-0021-7728-50BE13F4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 ביניים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CB40F6D-F419-B752-9BDD-4F6ACDE0D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586" y="3595784"/>
                <a:ext cx="12276666" cy="2246216"/>
              </a:xfrm>
            </p:spPr>
            <p:txBody>
              <a:bodyPr>
                <a:normAutofit fontScale="92500" lnSpcReduction="20000"/>
              </a:bodyPr>
              <a:lstStyle/>
              <a:p>
                <a:pPr algn="l" rtl="0"/>
                <a:r>
                  <a:rPr lang="en-US" b="0" i="1" dirty="0">
                    <a:latin typeface="Cambria Math" panose="02040503050406030204" pitchFamily="18" charset="0"/>
                  </a:rPr>
                  <a:t>Reminder: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𝑟𝑘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l" rtl="0"/>
                <a:r>
                  <a:rPr lang="en-US" dirty="0"/>
                  <a:t>Summery: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𝑟𝑘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CB40F6D-F419-B752-9BDD-4F6ACDE0D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586" y="3595784"/>
                <a:ext cx="12276666" cy="2246216"/>
              </a:xfrm>
              <a:blipFill>
                <a:blip r:embed="rId2"/>
                <a:stretch>
                  <a:fillRect l="-794" t="-76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גרפיקה 3">
            <a:extLst>
              <a:ext uri="{FF2B5EF4-FFF2-40B4-BE49-F238E27FC236}">
                <a16:creationId xmlns:a16="http://schemas.microsoft.com/office/drawing/2014/main" id="{427F0060-17EB-A38F-8668-2B1BC3B03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958" y="1761067"/>
            <a:ext cx="4917456" cy="27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5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extLst>
              <a:ext uri="{FF2B5EF4-FFF2-40B4-BE49-F238E27FC236}">
                <a16:creationId xmlns:a16="http://schemas.microsoft.com/office/drawing/2014/main" id="{4A2F583B-A628-811A-3473-D0E0682E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69" y="1414834"/>
            <a:ext cx="1106959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5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E09F75-BAB6-4D45-7810-0BE0994A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F20DD1E-932A-6BF8-609C-AD1BD9A9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2290603"/>
            <a:ext cx="10945753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1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01B376D-B1A6-50D2-8483-44B4148CDB0B}"/>
              </a:ext>
            </a:extLst>
          </p:cNvPr>
          <p:cNvCxnSpPr>
            <a:cxnSpLocks/>
          </p:cNvCxnSpPr>
          <p:nvPr/>
        </p:nvCxnSpPr>
        <p:spPr>
          <a:xfrm>
            <a:off x="10272036" y="895827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7EEF748B-48C3-0F7C-C35D-F94A8ABE4BF5}"/>
              </a:ext>
            </a:extLst>
          </p:cNvPr>
          <p:cNvCxnSpPr>
            <a:cxnSpLocks/>
          </p:cNvCxnSpPr>
          <p:nvPr/>
        </p:nvCxnSpPr>
        <p:spPr>
          <a:xfrm>
            <a:off x="8798835" y="895827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1A7CB86-BECF-F8AA-0A4F-87492B278A02}"/>
              </a:ext>
            </a:extLst>
          </p:cNvPr>
          <p:cNvCxnSpPr>
            <a:cxnSpLocks/>
          </p:cNvCxnSpPr>
          <p:nvPr/>
        </p:nvCxnSpPr>
        <p:spPr>
          <a:xfrm>
            <a:off x="7300235" y="895827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E53188E-4FD7-F9D2-94E8-909187B2B0B0}"/>
              </a:ext>
            </a:extLst>
          </p:cNvPr>
          <p:cNvCxnSpPr>
            <a:cxnSpLocks/>
          </p:cNvCxnSpPr>
          <p:nvPr/>
        </p:nvCxnSpPr>
        <p:spPr>
          <a:xfrm flipH="1">
            <a:off x="8834036" y="3428996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1EA690-5621-F2F4-B52A-D2F109891DE6}"/>
              </a:ext>
            </a:extLst>
          </p:cNvPr>
          <p:cNvCxnSpPr>
            <a:cxnSpLocks/>
          </p:cNvCxnSpPr>
          <p:nvPr/>
        </p:nvCxnSpPr>
        <p:spPr>
          <a:xfrm flipH="1">
            <a:off x="6307666" y="2933696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C49F9B4-7B5E-718B-C9A8-9694E044CFD6}"/>
              </a:ext>
            </a:extLst>
          </p:cNvPr>
          <p:cNvCxnSpPr>
            <a:cxnSpLocks/>
          </p:cNvCxnSpPr>
          <p:nvPr/>
        </p:nvCxnSpPr>
        <p:spPr>
          <a:xfrm flipH="1">
            <a:off x="6307666" y="2324096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9704378B-59C2-077F-4624-1D9D0B866028}"/>
              </a:ext>
            </a:extLst>
          </p:cNvPr>
          <p:cNvCxnSpPr>
            <a:cxnSpLocks/>
          </p:cNvCxnSpPr>
          <p:nvPr/>
        </p:nvCxnSpPr>
        <p:spPr>
          <a:xfrm flipH="1">
            <a:off x="6307666" y="1722963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4609B4B9-0AD4-4D3F-A9FE-BE08BC9C7F52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5614586" y="1722963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13BB2827-E37D-5BE5-8CF2-EC257BAED9FC}"/>
              </a:ext>
            </a:extLst>
          </p:cNvPr>
          <p:cNvSpPr/>
          <p:nvPr/>
        </p:nvSpPr>
        <p:spPr>
          <a:xfrm>
            <a:off x="5177372" y="2093379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DEEF65E-3BE3-EC33-A221-91724972017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5689600" y="2324095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AA663E52-1C7D-19F8-03BE-3CE96C330CA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4586" y="2487237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C9DEB2A6-1FC1-2E72-F678-6C5C7E3FDD10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5433486" y="2093379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EF9F6E6-85FD-997E-0AEC-445B1D2BE29D}"/>
              </a:ext>
            </a:extLst>
          </p:cNvPr>
          <p:cNvCxnSpPr>
            <a:cxnSpLocks/>
            <a:stCxn id="31" idx="6"/>
            <a:endCxn id="31" idx="2"/>
          </p:cNvCxnSpPr>
          <p:nvPr/>
        </p:nvCxnSpPr>
        <p:spPr>
          <a:xfrm flipH="1">
            <a:off x="5177372" y="2324096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F049427-CCA9-76C3-A767-4F6148121729}"/>
              </a:ext>
            </a:extLst>
          </p:cNvPr>
          <p:cNvCxnSpPr>
            <a:cxnSpLocks/>
            <a:stCxn id="31" idx="2"/>
            <a:endCxn id="47" idx="3"/>
          </p:cNvCxnSpPr>
          <p:nvPr/>
        </p:nvCxnSpPr>
        <p:spPr>
          <a:xfrm flipH="1">
            <a:off x="4404638" y="2324096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תרשים זרימה: תהליך 46">
            <a:extLst>
              <a:ext uri="{FF2B5EF4-FFF2-40B4-BE49-F238E27FC236}">
                <a16:creationId xmlns:a16="http://schemas.microsoft.com/office/drawing/2014/main" id="{A503C5C5-D8D8-F497-5F3B-93FE1932D035}"/>
              </a:ext>
            </a:extLst>
          </p:cNvPr>
          <p:cNvSpPr/>
          <p:nvPr/>
        </p:nvSpPr>
        <p:spPr>
          <a:xfrm>
            <a:off x="3598973" y="1944298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DF1C246F-91C7-5475-F38A-FB48BDD61C3B}"/>
              </a:ext>
            </a:extLst>
          </p:cNvPr>
          <p:cNvCxnSpPr>
            <a:cxnSpLocks/>
            <a:stCxn id="47" idx="1"/>
            <a:endCxn id="52" idx="6"/>
          </p:cNvCxnSpPr>
          <p:nvPr/>
        </p:nvCxnSpPr>
        <p:spPr>
          <a:xfrm flipH="1" flipV="1">
            <a:off x="3016497" y="2324095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תרשים זרימה: מחבר 51">
            <a:extLst>
              <a:ext uri="{FF2B5EF4-FFF2-40B4-BE49-F238E27FC236}">
                <a16:creationId xmlns:a16="http://schemas.microsoft.com/office/drawing/2014/main" id="{32EBF5C2-A588-CFC2-D50E-422C8D6628D0}"/>
              </a:ext>
            </a:extLst>
          </p:cNvPr>
          <p:cNvSpPr/>
          <p:nvPr/>
        </p:nvSpPr>
        <p:spPr>
          <a:xfrm>
            <a:off x="2504269" y="2093378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A2F7BD3-5501-AED3-18DB-30B09D3F69BA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2760383" y="2093378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2845877F-15B1-A882-948B-731A506188D1}"/>
              </a:ext>
            </a:extLst>
          </p:cNvPr>
          <p:cNvCxnSpPr>
            <a:cxnSpLocks/>
            <a:stCxn id="52" idx="6"/>
            <a:endCxn id="52" idx="2"/>
          </p:cNvCxnSpPr>
          <p:nvPr/>
        </p:nvCxnSpPr>
        <p:spPr>
          <a:xfrm flipH="1">
            <a:off x="2504269" y="2324095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B0EC3748-76FA-3FBB-B8A5-EBC56BE9490C}"/>
              </a:ext>
            </a:extLst>
          </p:cNvPr>
          <p:cNvCxnSpPr>
            <a:cxnSpLocks/>
            <a:stCxn id="103" idx="2"/>
            <a:endCxn id="52" idx="0"/>
          </p:cNvCxnSpPr>
          <p:nvPr/>
        </p:nvCxnSpPr>
        <p:spPr>
          <a:xfrm flipH="1">
            <a:off x="2760383" y="972145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87E6C8A2-E28A-3D6C-133F-F7D6AB26D134}"/>
              </a:ext>
            </a:extLst>
          </p:cNvPr>
          <p:cNvCxnSpPr>
            <a:cxnSpLocks/>
          </p:cNvCxnSpPr>
          <p:nvPr/>
        </p:nvCxnSpPr>
        <p:spPr>
          <a:xfrm>
            <a:off x="2760383" y="2554811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0D476BA3-7E09-204E-1976-70AFA34BDC04}"/>
              </a:ext>
            </a:extLst>
          </p:cNvPr>
          <p:cNvCxnSpPr>
            <a:cxnSpLocks/>
          </p:cNvCxnSpPr>
          <p:nvPr/>
        </p:nvCxnSpPr>
        <p:spPr>
          <a:xfrm>
            <a:off x="2756989" y="3422797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F0B7D0DD-E548-12DF-EF01-B4F917E23CED}"/>
              </a:ext>
            </a:extLst>
          </p:cNvPr>
          <p:cNvCxnSpPr>
            <a:cxnSpLocks/>
          </p:cNvCxnSpPr>
          <p:nvPr/>
        </p:nvCxnSpPr>
        <p:spPr>
          <a:xfrm flipH="1">
            <a:off x="2763777" y="3428996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D548AF50-E1EC-2932-1F6D-8B9CE939EA3D}"/>
              </a:ext>
            </a:extLst>
          </p:cNvPr>
          <p:cNvCxnSpPr>
            <a:cxnSpLocks/>
          </p:cNvCxnSpPr>
          <p:nvPr/>
        </p:nvCxnSpPr>
        <p:spPr>
          <a:xfrm flipH="1">
            <a:off x="7297325" y="3428996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4AB84E62-3568-6442-E69D-281640C87D22}"/>
              </a:ext>
            </a:extLst>
          </p:cNvPr>
          <p:cNvCxnSpPr>
            <a:cxnSpLocks/>
          </p:cNvCxnSpPr>
          <p:nvPr/>
        </p:nvCxnSpPr>
        <p:spPr>
          <a:xfrm flipH="1">
            <a:off x="10259336" y="4604768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DD1D27D9-19E2-6304-E506-D72D7A315BF0}"/>
              </a:ext>
            </a:extLst>
          </p:cNvPr>
          <p:cNvCxnSpPr>
            <a:cxnSpLocks/>
          </p:cNvCxnSpPr>
          <p:nvPr/>
        </p:nvCxnSpPr>
        <p:spPr>
          <a:xfrm flipH="1">
            <a:off x="8830641" y="4599324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:a16="http://schemas.microsoft.com/office/drawing/2014/main" id="{2B184E32-87D0-C9F7-FB8D-E31CA2046D27}"/>
              </a:ext>
            </a:extLst>
          </p:cNvPr>
          <p:cNvCxnSpPr>
            <a:cxnSpLocks/>
          </p:cNvCxnSpPr>
          <p:nvPr/>
        </p:nvCxnSpPr>
        <p:spPr>
          <a:xfrm flipH="1">
            <a:off x="7296026" y="4610967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97AC1416-AEFE-55A4-6DFA-D23833411C6F}"/>
              </a:ext>
            </a:extLst>
          </p:cNvPr>
          <p:cNvCxnSpPr>
            <a:cxnSpLocks/>
          </p:cNvCxnSpPr>
          <p:nvPr/>
        </p:nvCxnSpPr>
        <p:spPr>
          <a:xfrm flipH="1">
            <a:off x="2760383" y="4596364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3364" y="567290"/>
                <a:ext cx="489942" cy="40485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3364" y="567290"/>
                <a:ext cx="489942" cy="404857"/>
              </a:xfr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3864" y="567289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864" y="567289"/>
                <a:ext cx="489942" cy="404857"/>
              </a:xfrm>
              <a:prstGeom prst="rect">
                <a:avLst/>
              </a:prstGeom>
              <a:blipFill>
                <a:blip r:embed="rId4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52464" y="56728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464" y="567288"/>
                <a:ext cx="489942" cy="404857"/>
              </a:xfrm>
              <a:prstGeom prst="rect">
                <a:avLst/>
              </a:prstGeom>
              <a:blipFill>
                <a:blip r:embed="rId5"/>
                <a:stretch>
                  <a:fillRect r="-1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8966" y="56728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66" y="567288"/>
                <a:ext cx="489942" cy="404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27065" y="5232463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065" y="5232463"/>
                <a:ext cx="489942" cy="404857"/>
              </a:xfrm>
              <a:prstGeom prst="rect">
                <a:avLst/>
              </a:prstGeom>
              <a:blipFill>
                <a:blip r:embed="rId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0160" y="521156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160" y="5211562"/>
                <a:ext cx="489942" cy="404857"/>
              </a:xfrm>
              <a:prstGeom prst="rect">
                <a:avLst/>
              </a:prstGeom>
              <a:blipFill>
                <a:blip r:embed="rId8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1055" y="523246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55" y="5232462"/>
                <a:ext cx="489942" cy="404857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801" y="519912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01" y="5199128"/>
                <a:ext cx="489942" cy="404857"/>
              </a:xfrm>
              <a:prstGeom prst="rect">
                <a:avLst/>
              </a:prstGeom>
              <a:blipFill>
                <a:blip r:embed="rId10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4095" y="211549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95" y="2115496"/>
                <a:ext cx="489942" cy="404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מחבר חץ ישר 108">
            <a:extLst>
              <a:ext uri="{FF2B5EF4-FFF2-40B4-BE49-F238E27FC236}">
                <a16:creationId xmlns:a16="http://schemas.microsoft.com/office/drawing/2014/main" id="{2E772529-C40C-C34E-6E54-928E8F9B3F79}"/>
              </a:ext>
            </a:extLst>
          </p:cNvPr>
          <p:cNvCxnSpPr>
            <a:cxnSpLocks/>
            <a:stCxn id="112" idx="2"/>
            <a:endCxn id="47" idx="0"/>
          </p:cNvCxnSpPr>
          <p:nvPr/>
        </p:nvCxnSpPr>
        <p:spPr>
          <a:xfrm flipH="1">
            <a:off x="4001806" y="972145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4095" y="56728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95" y="567288"/>
                <a:ext cx="489942" cy="4048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42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צילום מסך, שחור, עיצוב&#10;&#10;התיאור נוצר באופן אוטומטי">
            <a:extLst>
              <a:ext uri="{FF2B5EF4-FFF2-40B4-BE49-F238E27FC236}">
                <a16:creationId xmlns:a16="http://schemas.microsoft.com/office/drawing/2014/main" id="{B730E2D8-1622-2E91-516B-18D38BE9C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73" y="531788"/>
            <a:ext cx="8649942" cy="544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רשים זרימה: תהליך 1">
            <a:extLst>
              <a:ext uri="{FF2B5EF4-FFF2-40B4-BE49-F238E27FC236}">
                <a16:creationId xmlns:a16="http://schemas.microsoft.com/office/drawing/2014/main" id="{B9E9E3D2-889B-F922-B8DF-0D59D10376CB}"/>
              </a:ext>
            </a:extLst>
          </p:cNvPr>
          <p:cNvSpPr/>
          <p:nvPr/>
        </p:nvSpPr>
        <p:spPr>
          <a:xfrm>
            <a:off x="1557500" y="895101"/>
            <a:ext cx="9338284" cy="2992754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01B376D-B1A6-50D2-8483-44B4148CDB0B}"/>
              </a:ext>
            </a:extLst>
          </p:cNvPr>
          <p:cNvCxnSpPr>
            <a:cxnSpLocks/>
          </p:cNvCxnSpPr>
          <p:nvPr/>
        </p:nvCxnSpPr>
        <p:spPr>
          <a:xfrm>
            <a:off x="10089156" y="1396341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7EEF748B-48C3-0F7C-C35D-F94A8ABE4BF5}"/>
              </a:ext>
            </a:extLst>
          </p:cNvPr>
          <p:cNvCxnSpPr>
            <a:cxnSpLocks/>
          </p:cNvCxnSpPr>
          <p:nvPr/>
        </p:nvCxnSpPr>
        <p:spPr>
          <a:xfrm>
            <a:off x="8615955" y="1396341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1A7CB86-BECF-F8AA-0A4F-87492B278A02}"/>
              </a:ext>
            </a:extLst>
          </p:cNvPr>
          <p:cNvCxnSpPr>
            <a:cxnSpLocks/>
          </p:cNvCxnSpPr>
          <p:nvPr/>
        </p:nvCxnSpPr>
        <p:spPr>
          <a:xfrm>
            <a:off x="7117355" y="1396341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E53188E-4FD7-F9D2-94E8-909187B2B0B0}"/>
              </a:ext>
            </a:extLst>
          </p:cNvPr>
          <p:cNvCxnSpPr>
            <a:cxnSpLocks/>
          </p:cNvCxnSpPr>
          <p:nvPr/>
        </p:nvCxnSpPr>
        <p:spPr>
          <a:xfrm flipH="1">
            <a:off x="8651156" y="3929510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1EA690-5621-F2F4-B52A-D2F109891DE6}"/>
              </a:ext>
            </a:extLst>
          </p:cNvPr>
          <p:cNvCxnSpPr>
            <a:cxnSpLocks/>
          </p:cNvCxnSpPr>
          <p:nvPr/>
        </p:nvCxnSpPr>
        <p:spPr>
          <a:xfrm flipH="1">
            <a:off x="6124786" y="3434210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C49F9B4-7B5E-718B-C9A8-9694E044CFD6}"/>
              </a:ext>
            </a:extLst>
          </p:cNvPr>
          <p:cNvCxnSpPr>
            <a:cxnSpLocks/>
          </p:cNvCxnSpPr>
          <p:nvPr/>
        </p:nvCxnSpPr>
        <p:spPr>
          <a:xfrm flipH="1">
            <a:off x="6124786" y="2824610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9704378B-59C2-077F-4624-1D9D0B866028}"/>
              </a:ext>
            </a:extLst>
          </p:cNvPr>
          <p:cNvCxnSpPr>
            <a:cxnSpLocks/>
          </p:cNvCxnSpPr>
          <p:nvPr/>
        </p:nvCxnSpPr>
        <p:spPr>
          <a:xfrm flipH="1">
            <a:off x="6124786" y="2223477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4609B4B9-0AD4-4D3F-A9FE-BE08BC9C7F52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5431706" y="2223477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13BB2827-E37D-5BE5-8CF2-EC257BAED9FC}"/>
              </a:ext>
            </a:extLst>
          </p:cNvPr>
          <p:cNvSpPr/>
          <p:nvPr/>
        </p:nvSpPr>
        <p:spPr>
          <a:xfrm>
            <a:off x="4994492" y="2593893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DEEF65E-3BE3-EC33-A221-91724972017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5506720" y="2824609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AA663E52-1C7D-19F8-03BE-3CE96C330CA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431706" y="2987751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C9DEB2A6-1FC1-2E72-F678-6C5C7E3FDD10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5250606" y="2593893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EF9F6E6-85FD-997E-0AEC-445B1D2BE29D}"/>
              </a:ext>
            </a:extLst>
          </p:cNvPr>
          <p:cNvCxnSpPr>
            <a:cxnSpLocks/>
            <a:stCxn id="31" idx="6"/>
            <a:endCxn id="31" idx="2"/>
          </p:cNvCxnSpPr>
          <p:nvPr/>
        </p:nvCxnSpPr>
        <p:spPr>
          <a:xfrm flipH="1">
            <a:off x="4994492" y="2824610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F049427-CCA9-76C3-A767-4F6148121729}"/>
              </a:ext>
            </a:extLst>
          </p:cNvPr>
          <p:cNvCxnSpPr>
            <a:cxnSpLocks/>
            <a:stCxn id="31" idx="2"/>
            <a:endCxn id="47" idx="3"/>
          </p:cNvCxnSpPr>
          <p:nvPr/>
        </p:nvCxnSpPr>
        <p:spPr>
          <a:xfrm flipH="1">
            <a:off x="4221758" y="2824610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תרשים זרימה: תהליך 46">
            <a:extLst>
              <a:ext uri="{FF2B5EF4-FFF2-40B4-BE49-F238E27FC236}">
                <a16:creationId xmlns:a16="http://schemas.microsoft.com/office/drawing/2014/main" id="{A503C5C5-D8D8-F497-5F3B-93FE1932D035}"/>
              </a:ext>
            </a:extLst>
          </p:cNvPr>
          <p:cNvSpPr/>
          <p:nvPr/>
        </p:nvSpPr>
        <p:spPr>
          <a:xfrm>
            <a:off x="3416093" y="2444812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DF1C246F-91C7-5475-F38A-FB48BDD61C3B}"/>
              </a:ext>
            </a:extLst>
          </p:cNvPr>
          <p:cNvCxnSpPr>
            <a:cxnSpLocks/>
            <a:stCxn id="47" idx="1"/>
            <a:endCxn id="52" idx="6"/>
          </p:cNvCxnSpPr>
          <p:nvPr/>
        </p:nvCxnSpPr>
        <p:spPr>
          <a:xfrm flipH="1" flipV="1">
            <a:off x="2833617" y="2824609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תרשים זרימה: מחבר 51">
            <a:extLst>
              <a:ext uri="{FF2B5EF4-FFF2-40B4-BE49-F238E27FC236}">
                <a16:creationId xmlns:a16="http://schemas.microsoft.com/office/drawing/2014/main" id="{32EBF5C2-A588-CFC2-D50E-422C8D6628D0}"/>
              </a:ext>
            </a:extLst>
          </p:cNvPr>
          <p:cNvSpPr/>
          <p:nvPr/>
        </p:nvSpPr>
        <p:spPr>
          <a:xfrm>
            <a:off x="2321389" y="2593892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A2F7BD3-5501-AED3-18DB-30B09D3F69BA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2577503" y="2593892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2845877F-15B1-A882-948B-731A506188D1}"/>
              </a:ext>
            </a:extLst>
          </p:cNvPr>
          <p:cNvCxnSpPr>
            <a:cxnSpLocks/>
            <a:stCxn id="52" idx="6"/>
            <a:endCxn id="52" idx="2"/>
          </p:cNvCxnSpPr>
          <p:nvPr/>
        </p:nvCxnSpPr>
        <p:spPr>
          <a:xfrm flipH="1">
            <a:off x="2321389" y="2824609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B0EC3748-76FA-3FBB-B8A5-EBC56BE9490C}"/>
              </a:ext>
            </a:extLst>
          </p:cNvPr>
          <p:cNvCxnSpPr>
            <a:cxnSpLocks/>
            <a:stCxn id="103" idx="2"/>
            <a:endCxn id="52" idx="0"/>
          </p:cNvCxnSpPr>
          <p:nvPr/>
        </p:nvCxnSpPr>
        <p:spPr>
          <a:xfrm flipH="1">
            <a:off x="2577503" y="1472659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87E6C8A2-E28A-3D6C-133F-F7D6AB26D134}"/>
              </a:ext>
            </a:extLst>
          </p:cNvPr>
          <p:cNvCxnSpPr>
            <a:cxnSpLocks/>
          </p:cNvCxnSpPr>
          <p:nvPr/>
        </p:nvCxnSpPr>
        <p:spPr>
          <a:xfrm>
            <a:off x="2577503" y="3055325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0D476BA3-7E09-204E-1976-70AFA34BDC04}"/>
              </a:ext>
            </a:extLst>
          </p:cNvPr>
          <p:cNvCxnSpPr>
            <a:cxnSpLocks/>
          </p:cNvCxnSpPr>
          <p:nvPr/>
        </p:nvCxnSpPr>
        <p:spPr>
          <a:xfrm>
            <a:off x="2574109" y="3923311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F0B7D0DD-E548-12DF-EF01-B4F917E23CED}"/>
              </a:ext>
            </a:extLst>
          </p:cNvPr>
          <p:cNvCxnSpPr>
            <a:cxnSpLocks/>
          </p:cNvCxnSpPr>
          <p:nvPr/>
        </p:nvCxnSpPr>
        <p:spPr>
          <a:xfrm flipH="1">
            <a:off x="2580897" y="3929510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D548AF50-E1EC-2932-1F6D-8B9CE939EA3D}"/>
              </a:ext>
            </a:extLst>
          </p:cNvPr>
          <p:cNvCxnSpPr>
            <a:cxnSpLocks/>
          </p:cNvCxnSpPr>
          <p:nvPr/>
        </p:nvCxnSpPr>
        <p:spPr>
          <a:xfrm flipH="1">
            <a:off x="7114445" y="3929510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4AB84E62-3568-6442-E69D-281640C87D22}"/>
              </a:ext>
            </a:extLst>
          </p:cNvPr>
          <p:cNvCxnSpPr>
            <a:cxnSpLocks/>
          </p:cNvCxnSpPr>
          <p:nvPr/>
        </p:nvCxnSpPr>
        <p:spPr>
          <a:xfrm flipH="1">
            <a:off x="10076456" y="5105282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DD1D27D9-19E2-6304-E506-D72D7A315BF0}"/>
              </a:ext>
            </a:extLst>
          </p:cNvPr>
          <p:cNvCxnSpPr>
            <a:cxnSpLocks/>
          </p:cNvCxnSpPr>
          <p:nvPr/>
        </p:nvCxnSpPr>
        <p:spPr>
          <a:xfrm flipH="1">
            <a:off x="8647761" y="5099838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:a16="http://schemas.microsoft.com/office/drawing/2014/main" id="{2B184E32-87D0-C9F7-FB8D-E31CA2046D27}"/>
              </a:ext>
            </a:extLst>
          </p:cNvPr>
          <p:cNvCxnSpPr>
            <a:cxnSpLocks/>
          </p:cNvCxnSpPr>
          <p:nvPr/>
        </p:nvCxnSpPr>
        <p:spPr>
          <a:xfrm flipH="1">
            <a:off x="7113146" y="511148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97AC1416-AEFE-55A4-6DFA-D23833411C6F}"/>
              </a:ext>
            </a:extLst>
          </p:cNvPr>
          <p:cNvCxnSpPr>
            <a:cxnSpLocks/>
          </p:cNvCxnSpPr>
          <p:nvPr/>
        </p:nvCxnSpPr>
        <p:spPr>
          <a:xfrm flipH="1">
            <a:off x="2577503" y="5096878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484" y="1067804"/>
                <a:ext cx="489942" cy="40485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484" y="1067804"/>
                <a:ext cx="489942" cy="404857"/>
              </a:xfr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0984" y="1067803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984" y="1067803"/>
                <a:ext cx="489942" cy="404857"/>
              </a:xfrm>
              <a:prstGeom prst="rect">
                <a:avLst/>
              </a:prstGeom>
              <a:blipFill>
                <a:blip r:embed="rId4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9584" y="106780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584" y="1067802"/>
                <a:ext cx="489942" cy="404857"/>
              </a:xfrm>
              <a:prstGeom prst="rect">
                <a:avLst/>
              </a:prstGeom>
              <a:blipFill>
                <a:blip r:embed="rId5"/>
                <a:stretch>
                  <a:fillRect r="-1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6086" y="106780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086" y="1067802"/>
                <a:ext cx="489942" cy="404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44185" y="5732977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185" y="5732977"/>
                <a:ext cx="489942" cy="404857"/>
              </a:xfrm>
              <a:prstGeom prst="rect">
                <a:avLst/>
              </a:prstGeom>
              <a:blipFill>
                <a:blip r:embed="rId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7280" y="571207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80" y="5712076"/>
                <a:ext cx="489942" cy="404857"/>
              </a:xfrm>
              <a:prstGeom prst="rect">
                <a:avLst/>
              </a:prstGeom>
              <a:blipFill>
                <a:blip r:embed="rId8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8175" y="573297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175" y="5732976"/>
                <a:ext cx="489942" cy="404857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8921" y="569964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21" y="5699642"/>
                <a:ext cx="489942" cy="404857"/>
              </a:xfrm>
              <a:prstGeom prst="rect">
                <a:avLst/>
              </a:prstGeom>
              <a:blipFill>
                <a:blip r:embed="rId10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1215" y="2616010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215" y="2616010"/>
                <a:ext cx="489942" cy="404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מחבר חץ ישר 108">
            <a:extLst>
              <a:ext uri="{FF2B5EF4-FFF2-40B4-BE49-F238E27FC236}">
                <a16:creationId xmlns:a16="http://schemas.microsoft.com/office/drawing/2014/main" id="{2E772529-C40C-C34E-6E54-928E8F9B3F79}"/>
              </a:ext>
            </a:extLst>
          </p:cNvPr>
          <p:cNvCxnSpPr>
            <a:cxnSpLocks/>
            <a:stCxn id="112" idx="2"/>
            <a:endCxn id="47" idx="0"/>
          </p:cNvCxnSpPr>
          <p:nvPr/>
        </p:nvCxnSpPr>
        <p:spPr>
          <a:xfrm flipH="1">
            <a:off x="3818926" y="1472659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1215" y="106780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215" y="1067802"/>
                <a:ext cx="489942" cy="4048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292C881-D447-1EC0-3F6B-1DEEC1A6A0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1128" y="479355"/>
                <a:ext cx="489942" cy="40485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292C881-D447-1EC0-3F6B-1DEEC1A6A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128" y="479355"/>
                <a:ext cx="489942" cy="4048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52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8E4492-FDCD-3C9A-AFB6-366398978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SM4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E6C006-175C-7E00-8F32-21FA1ABBF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מאת הגבר.</a:t>
            </a:r>
          </a:p>
        </p:txBody>
      </p:sp>
    </p:spTree>
    <p:extLst>
      <p:ext uri="{BB962C8B-B14F-4D97-AF65-F5344CB8AC3E}">
        <p14:creationId xmlns:p14="http://schemas.microsoft.com/office/powerpoint/2010/main" val="263447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 descr="תמונה שמכילה טקסט, צילום מסך, עיגול&#10;&#10;התיאור נוצר באופן אוטומטי">
            <a:extLst>
              <a:ext uri="{FF2B5EF4-FFF2-40B4-BE49-F238E27FC236}">
                <a16:creationId xmlns:a16="http://schemas.microsoft.com/office/drawing/2014/main" id="{BBC66C3E-15E6-47D3-15A9-8DE53FE7F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7" y="279481"/>
            <a:ext cx="11251551" cy="6328997"/>
          </a:xfrm>
        </p:spPr>
      </p:pic>
    </p:spTree>
    <p:extLst>
      <p:ext uri="{BB962C8B-B14F-4D97-AF65-F5344CB8AC3E}">
        <p14:creationId xmlns:p14="http://schemas.microsoft.com/office/powerpoint/2010/main" val="262874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טקסט, תרשים, תוכנית, שרטוט טכני&#10;&#10;התיאור נוצר באופן אוטומטי">
            <a:extLst>
              <a:ext uri="{FF2B5EF4-FFF2-40B4-BE49-F238E27FC236}">
                <a16:creationId xmlns:a16="http://schemas.microsoft.com/office/drawing/2014/main" id="{E7A58385-7E8F-4ACB-AAD7-DC9C07415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48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3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גרפיקה 2">
            <a:extLst>
              <a:ext uri="{FF2B5EF4-FFF2-40B4-BE49-F238E27FC236}">
                <a16:creationId xmlns:a16="http://schemas.microsoft.com/office/drawing/2014/main" id="{FAE8E93E-8E8A-2C10-9F1D-CD946F993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637" y="852166"/>
            <a:ext cx="9621008" cy="5338603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EC5E1C27-1EB7-C6FE-52E9-6F2DBAA5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Round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890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גרפיקה 3">
            <a:extLst>
              <a:ext uri="{FF2B5EF4-FFF2-40B4-BE49-F238E27FC236}">
                <a16:creationId xmlns:a16="http://schemas.microsoft.com/office/drawing/2014/main" id="{A75FD8A3-95EF-7EA5-84AC-D8874A308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637" y="852166"/>
            <a:ext cx="9621008" cy="53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5559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169</Words>
  <Application>Microsoft Office PowerPoint</Application>
  <PresentationFormat>מסך רחב</PresentationFormat>
  <Paragraphs>50</Paragraphs>
  <Slides>17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SM4</vt:lpstr>
      <vt:lpstr>מצגת של PowerPoint‏</vt:lpstr>
      <vt:lpstr>מצגת של PowerPoint‏</vt:lpstr>
      <vt:lpstr>Round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סיכום ביניים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</dc:title>
  <dc:creator>דור דוד שבת</dc:creator>
  <cp:lastModifiedBy>דור דוד שבת</cp:lastModifiedBy>
  <cp:revision>5</cp:revision>
  <dcterms:created xsi:type="dcterms:W3CDTF">2024-07-12T11:30:50Z</dcterms:created>
  <dcterms:modified xsi:type="dcterms:W3CDTF">2024-07-17T09:21:36Z</dcterms:modified>
</cp:coreProperties>
</file>