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64" r:id="rId2"/>
    <p:sldId id="271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00EFD49-C6BA-4DD1-9ACA-D572DA493EF6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29CB11B-76FE-4DD3-B000-CC169BC3EA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73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84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A4D574-2E29-190A-66EA-65C698340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414BC28-57E1-D772-54DB-A9E74A92C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6CD8E7-869F-FC6C-B0F2-B00EAAA8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3EC8F2-765D-E09E-E295-B2F5197C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290050-424E-23AE-5FA6-250B7828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62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E4A123-C76D-9D5C-FFE7-A07A6039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596BE6-8626-3397-D984-4DFB3C50E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F71A0F-CA51-4541-ED02-DFCA812F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BF78AD-23D1-7FAB-C388-4C5FC2E0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ED6427-B97E-9479-AB6A-172FB7B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64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56AAB31-9A7B-935D-0CE1-22624AAA6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64EB4B1-684C-317A-5913-ED23D684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DCF582-9161-D3B8-9D28-78A5EBE9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6F1A42-DFDB-885A-80B7-684679B4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C84E09-2E3B-E76B-F8A5-BCA274D7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53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02BFC0-5018-89D4-376D-29F4B447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6F3397-CBE9-CC8F-0919-94FB7151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C9288D-DE68-9EC3-D7C6-8C07C42A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8B767F-2798-74F8-B9EE-482A564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F5F8A3-7D4F-8057-08D0-5A978F38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5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6531C-1B37-B3B9-747E-88DD72E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5668BF3-C512-CC90-C409-81C7F41A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A0E38D-3CA2-2DD3-EADD-B590C066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A3AF29-8D69-810F-87C7-BF0066ED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6510D0-25A2-9332-5422-A38E9810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096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C7F92E-BD34-3C52-D8EA-EA60A0C8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951E6-7B71-0A08-87E1-7D3E4F81F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C537609-C0D4-E017-0F82-07A7BED5F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17D4AD3-DDF4-25C2-63C3-D3FE09EC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A9FAB0-8DD0-9B05-787B-59B42F89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12F63B-0A21-435A-C451-700A229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6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06BB46-432B-3F13-11ED-6D900BA7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8D2C3D-FBFF-FD80-39F4-B3B745CB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BCB6E3E-071D-5606-C91B-8A5AD76B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C9382D-5234-BEB5-F4C3-FE0581252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EB88D5A-E558-821A-9133-B5B3477AB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A9983E8-9A0E-E9F5-D809-9C4B84D9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910F734-8EAE-BDC4-B504-1C0862C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C9F1834-F90F-C94A-8BE1-0D310298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6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5E278D-C412-4D53-F70C-3ABCA77D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4F8A4F0-0F1B-EDFA-FC02-F6402696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CEF8D1-6EFD-700C-2DEA-92408DB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B713809-7214-5D73-1F95-D52B643B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402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B84F2D7-568C-901B-E7D6-CB83E3C6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81906A5-428D-433C-85AB-9A109FCE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A5429F7-C820-C193-D2C3-38B56FB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5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B576E0-51AE-192B-CC85-3F9E1035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0F9AC5-62A6-CA1D-9EC3-825BEA9F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D987667-2307-3492-F0B8-942EDDC1B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64AA937-A66A-FD5C-45F9-991DA9EB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83C5D8-DEF0-2BB3-1995-F3C9B961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B36267-970E-D89C-B80D-62A31F88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95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D2E421-2556-360D-494D-5B422B38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4708C73-5D70-7379-A143-B4D74E24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762CFD-CFAE-9534-FD7A-1FFDFD98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DEA0D25-DEBA-D582-CFD8-08910E4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3BB68E-24D5-08AE-A162-0F478960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F378AB-4045-F68F-8E2A-6660A80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8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D913604-8BD9-299F-5BBD-A88E09B3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C561B1-08E2-6FC7-1969-405E9A08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A0ABC1-CA97-0148-F597-318ED3F66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F35E96-E5C1-522E-0C02-596C7F97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DB4204-1488-F8D7-00E6-8E8A3F84C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5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0272036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87988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73002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8834036" y="3428996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6307666" y="2933696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6307666" y="2324096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6307666" y="1722963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5614586" y="1722963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5177372" y="2093379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5689600" y="2324095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4586" y="2487237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5433486" y="2093379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5177372" y="2324096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4404638" y="2324096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3598973" y="1944298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3016497" y="2324095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2504269" y="2093378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2760383" y="2093378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2504269" y="2324095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2760383" y="972145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2760383" y="2554811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2756989" y="3422797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2763777" y="3428996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7297325" y="3428996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0259336" y="460476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8830641" y="459932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7296026" y="461096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2760383" y="459636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4001806" y="972145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תהליך 1">
            <a:extLst>
              <a:ext uri="{FF2B5EF4-FFF2-40B4-BE49-F238E27FC236}">
                <a16:creationId xmlns:a16="http://schemas.microsoft.com/office/drawing/2014/main" id="{B9E9E3D2-889B-F922-B8DF-0D59D10376CB}"/>
              </a:ext>
            </a:extLst>
          </p:cNvPr>
          <p:cNvSpPr/>
          <p:nvPr/>
        </p:nvSpPr>
        <p:spPr>
          <a:xfrm>
            <a:off x="1557500" y="895101"/>
            <a:ext cx="9338284" cy="2992754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0089156" y="139634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8615955" y="139634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7117355" y="139634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8651156" y="3929510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6124786" y="3434210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6124786" y="2824610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6124786" y="2223477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5431706" y="2223477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4994492" y="2593893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5506720" y="2824609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431706" y="2987751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5250606" y="2593893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4994492" y="2824610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4221758" y="2824610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3416093" y="2444812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2833617" y="2824609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2321389" y="2593892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2577503" y="2593892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2321389" y="2824609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2577503" y="1472659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2577503" y="3055325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2574109" y="3923311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2580897" y="3929510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7114445" y="3929510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0076456" y="5105282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8647761" y="509983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7113146" y="511148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2577503" y="509687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484" y="1067804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484" y="1067804"/>
                <a:ext cx="489942" cy="404857"/>
              </a:xfr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0984" y="106780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984" y="1067803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9584" y="106780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584" y="1067802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6086" y="106780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86" y="1067802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44185" y="5732977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5" y="5732977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7280" y="571207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80" y="5712076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8175" y="573297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175" y="5732976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8921" y="569964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21" y="5699642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1215" y="2616010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15" y="2616010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3818926" y="1472659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1215" y="106780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15" y="1067802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1128" y="479355"/>
                <a:ext cx="489942" cy="40485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28" y="479355"/>
                <a:ext cx="489942" cy="404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2927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מסך רחב</PresentationFormat>
  <Paragraphs>23</Paragraphs>
  <Slides>2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דור דוד שבת</dc:creator>
  <cp:lastModifiedBy>דור דוד שבת</cp:lastModifiedBy>
  <cp:revision>1</cp:revision>
  <dcterms:created xsi:type="dcterms:W3CDTF">2024-07-17T09:20:13Z</dcterms:created>
  <dcterms:modified xsi:type="dcterms:W3CDTF">2024-07-17T09:20:55Z</dcterms:modified>
</cp:coreProperties>
</file>