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75" r:id="rId5"/>
    <p:sldId id="273" r:id="rId6"/>
    <p:sldId id="274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89339" autoAdjust="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BC592B0-298F-47D5-BE5B-C0CFA121CFC1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6422681-83CD-47BA-851A-659833C906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93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F98554-F759-BB8B-9F87-2D92060D8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50D42B-8D64-67E1-E1B7-747F4111C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AA791C9-CF52-FAF2-3550-D2565C5F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B19889-EC3A-46BF-3894-78218C43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051A6B-EAA7-B6EB-10AF-7935B505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1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8EE240-400F-86F7-7FB9-534D303F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D81D386-48E7-3962-F219-240BD8F7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DDFC7BA-DD7A-440A-1DFE-476C2B74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CDEB77-7A3C-8214-1948-2481A612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91D7DF-3B78-65DB-7F3B-4D3BD87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45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9685152-9611-18DF-0417-9254017EE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51C3E4E-E3C0-6828-1586-0176F792E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0933E8-8493-D925-075F-3C3F369C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F9F0DA2-D60E-752E-FEAB-3332F8E0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9719DE-A258-3303-9A1F-1923EBC3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66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26C3F5-6F87-4452-8BA3-64AB0285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5D06A0-FD1F-A169-0A2E-6D5BCF23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ED3573-A13A-A020-7893-CC7CF737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D1C1B9D-83DB-A5BB-29D3-D42BFD66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432BF9-6BBF-19F7-600F-C13FB494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228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FD3E8B-ECFC-FDFF-33A7-EB317599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00411F-921F-BA1E-5C35-F706A408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4329275-E0E5-81F0-ED01-75F27AA1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D2FB357-1738-95C5-8F48-CEF51B0B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23CF3C-2E87-2425-89EA-BBA85B0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262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7A90BF-29D3-0897-3DE1-2FDACCB3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F6D481E-5FF2-7102-D5E4-35BEB2339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7DC91DE-BCBF-12AF-D95A-EAFC4511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9F98E0B-705B-2EF4-4CDD-2B4E7747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BCFB3E-9321-4A31-00C3-6BC09D63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7420B2-47CA-4845-5EA5-BC528DE0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02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FBAEE0-6734-826B-EA89-5ACCBA5D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AE79220-A82E-0C88-DBE7-9E83D0FD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88EBE7C-CFE1-FF61-1348-6466D53E1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D098A04-8425-A95A-DDA9-08160A4DC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577CF06-A491-BC86-DCA4-F2921D3A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CA4BBD6-CB4C-B7EA-FA8D-00C7A725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85D8DAD-4BBA-A384-90D4-C01EC077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76C9D95-63CA-E714-3819-D5240688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9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554548-E40B-5C4F-038B-FCFBD030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2077F2A-2056-0797-DD1A-FBC7D5F8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AF5CBD0-0213-4C70-8F3D-FE5156D1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A15D38E-18DD-797D-6984-B338A085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513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8E2EAF8-4FCE-10DF-E7CC-20E2B32E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55E4316-37A2-84AA-3DB2-A7287BF7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C439ACA-4C78-148E-FAB6-47D38F3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652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60E782-4ADA-1B3D-BF1A-7B6E2431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27542B-829D-D8A3-A35B-2BAA76A7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38D2209-AB62-FE68-30D7-74021E012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2D8C60-EED4-F135-E6F7-F160D83B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C9F3F58-C33C-007C-2BDE-24708343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A74363A-00F2-2F38-7920-1772D05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817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7DFE14-40B6-3A2F-A025-960C7E2A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611FCE5-21C0-95F5-9F6A-1BA0B71AA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1F5E0A5-57FB-2632-3793-37281F246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A5B340-1B23-2A4D-5E7A-F527AFC1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0511080-FF34-78E3-8453-458BFED6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B7AB3E7-2456-EF59-D6D7-893E873D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54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BD9EB02-9CB8-E44F-3D36-9FD2C0E3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636C0E3-B016-0C6C-7B9A-9374A63C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25EFC5-C38A-E221-C21E-D3EC6BA0E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CAB68-A242-4F28-B785-16A5421BF534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355275-AB01-FD43-CBD0-E4E419E49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F0529D-DB29-115E-6153-C315CD087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4B187-E76D-4C6E-97BB-24979177771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087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8E4492-FDCD-3C9A-AFB6-366398978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SM4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E6C006-175C-7E00-8F32-21FA1ABBF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מאת הגבר.</a:t>
            </a:r>
          </a:p>
        </p:txBody>
      </p:sp>
    </p:spTree>
    <p:extLst>
      <p:ext uri="{BB962C8B-B14F-4D97-AF65-F5344CB8AC3E}">
        <p14:creationId xmlns:p14="http://schemas.microsoft.com/office/powerpoint/2010/main" val="263447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11EC0E-01EC-6C6D-8860-F525E3F3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תוכן עניינים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8BAA48-E773-FECC-AB66-229F3231A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פתיחה – </a:t>
            </a:r>
          </a:p>
          <a:p>
            <a:pPr lvl="1"/>
            <a:r>
              <a:rPr lang="he-IL" dirty="0"/>
              <a:t>תמונה של הארכיטקטורה הכללית. </a:t>
            </a:r>
          </a:p>
          <a:p>
            <a:pPr lvl="1"/>
            <a:r>
              <a:rPr lang="he-IL" dirty="0"/>
              <a:t>נתונים כללים כמו איפה הוא משומש, האם משומש היום</a:t>
            </a:r>
          </a:p>
          <a:p>
            <a:pPr lvl="1"/>
            <a:r>
              <a:rPr lang="he-IL" dirty="0"/>
              <a:t>מה הקונפיגורציה שלו ? </a:t>
            </a:r>
          </a:p>
          <a:p>
            <a:r>
              <a:rPr lang="he-IL" dirty="0" err="1"/>
              <a:t>פיסטל</a:t>
            </a:r>
            <a:r>
              <a:rPr lang="he-IL" dirty="0"/>
              <a:t> ? </a:t>
            </a:r>
          </a:p>
          <a:p>
            <a:r>
              <a:rPr lang="en-US" dirty="0"/>
              <a:t>Round</a:t>
            </a:r>
            <a:r>
              <a:rPr lang="he-IL" dirty="0"/>
              <a:t> – כניסה ל</a:t>
            </a:r>
            <a:r>
              <a:rPr lang="en-US" dirty="0"/>
              <a:t>round</a:t>
            </a:r>
            <a:r>
              <a:rPr lang="he-IL" dirty="0"/>
              <a:t> עצמו והבנה כל שלב ושלב.</a:t>
            </a:r>
          </a:p>
          <a:p>
            <a:pPr lvl="1"/>
            <a:r>
              <a:rPr lang="he-IL" dirty="0"/>
              <a:t>בכל שלב הצגת הקבועים ?</a:t>
            </a:r>
            <a:r>
              <a:rPr lang="en-US" dirty="0"/>
              <a:t> </a:t>
            </a:r>
            <a:endParaRPr lang="he-IL" dirty="0"/>
          </a:p>
          <a:p>
            <a:r>
              <a:rPr lang="he-IL" dirty="0"/>
              <a:t>הבנה למה הוא טוב </a:t>
            </a:r>
          </a:p>
          <a:p>
            <a:pPr lvl="1"/>
            <a:r>
              <a:rPr lang="he-IL" dirty="0"/>
              <a:t>כלומר ממה הוא מתגונן טוב</a:t>
            </a:r>
            <a:endParaRPr lang="en-US" dirty="0"/>
          </a:p>
          <a:p>
            <a:r>
              <a:rPr lang="he-IL" dirty="0"/>
              <a:t>מה החולשות שלו אם יש כאלה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0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צילום מסך, שחור, עיצוב&#10;&#10;התיאור נוצר באופן אוטומטי">
            <a:extLst>
              <a:ext uri="{FF2B5EF4-FFF2-40B4-BE49-F238E27FC236}">
                <a16:creationId xmlns:a16="http://schemas.microsoft.com/office/drawing/2014/main" id="{2904A07B-305F-087A-9BA6-27EFD39A3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66" y="66436"/>
            <a:ext cx="5245382" cy="6791564"/>
          </a:xfrm>
          <a:prstGeom prst="rect">
            <a:avLst/>
          </a:prstGeom>
        </p:spPr>
      </p:pic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335CADEF-4D1D-B1F1-7601-69B61E2C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35" cy="4351338"/>
          </a:xfrm>
        </p:spPr>
        <p:txBody>
          <a:bodyPr/>
          <a:lstStyle/>
          <a:p>
            <a:r>
              <a:rPr lang="he-IL" dirty="0"/>
              <a:t>פתיחה – עובדות כלליות + קונפיגורציה</a:t>
            </a:r>
          </a:p>
        </p:txBody>
      </p:sp>
    </p:spTree>
    <p:extLst>
      <p:ext uri="{BB962C8B-B14F-4D97-AF65-F5344CB8AC3E}">
        <p14:creationId xmlns:p14="http://schemas.microsoft.com/office/powerpoint/2010/main" val="81074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צילום מסך, שחור, עיצוב&#10;&#10;התיאור נוצר באופן אוטומטי">
            <a:extLst>
              <a:ext uri="{FF2B5EF4-FFF2-40B4-BE49-F238E27FC236}">
                <a16:creationId xmlns:a16="http://schemas.microsoft.com/office/drawing/2014/main" id="{2904A07B-305F-087A-9BA6-27EFD39A3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66" y="66436"/>
            <a:ext cx="5245382" cy="6791564"/>
          </a:xfrm>
          <a:prstGeom prst="rect">
            <a:avLst/>
          </a:prstGeom>
        </p:spPr>
      </p:pic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335CADEF-4D1D-B1F1-7601-69B61E2C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35" cy="4351338"/>
          </a:xfrm>
        </p:spPr>
        <p:txBody>
          <a:bodyPr/>
          <a:lstStyle/>
          <a:p>
            <a:r>
              <a:rPr lang="he-IL" dirty="0"/>
              <a:t>פתיחה – עובדות כלליות + קונפיגורציה</a:t>
            </a:r>
          </a:p>
        </p:txBody>
      </p:sp>
    </p:spTree>
    <p:extLst>
      <p:ext uri="{BB962C8B-B14F-4D97-AF65-F5344CB8AC3E}">
        <p14:creationId xmlns:p14="http://schemas.microsoft.com/office/powerpoint/2010/main" val="1001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E3DD8957-D9AD-0A5C-31C2-8EE1479F12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𝑅𝑜𝑢𝑛𝑑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E3DD8957-D9AD-0A5C-31C2-8EE1479F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 descr="תמונה שמכילה צילום מסך, שחור, עיצוב&#10;&#10;התיאור נוצר באופן אוטומטי">
            <a:extLst>
              <a:ext uri="{FF2B5EF4-FFF2-40B4-BE49-F238E27FC236}">
                <a16:creationId xmlns:a16="http://schemas.microsoft.com/office/drawing/2014/main" id="{32BE30D6-DEE5-41E3-6712-A8BDF06D0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972" y="2359230"/>
            <a:ext cx="6897228" cy="43440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D7707EEB-B8DA-77EA-6B4B-CA40CC75A7B9}"/>
                  </a:ext>
                </a:extLst>
              </p:cNvPr>
              <p:cNvSpPr/>
              <p:nvPr/>
            </p:nvSpPr>
            <p:spPr>
              <a:xfrm>
                <a:off x="7729773" y="1560133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D7707EEB-B8DA-77EA-6B4B-CA40CC75A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773" y="1560133"/>
                <a:ext cx="782855" cy="397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E63292C6-B41B-0502-3D5C-F860C87EA6A4}"/>
                  </a:ext>
                </a:extLst>
              </p:cNvPr>
              <p:cNvSpPr/>
              <p:nvPr/>
            </p:nvSpPr>
            <p:spPr>
              <a:xfrm>
                <a:off x="8599255" y="1560133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מלבן 6">
                <a:extLst>
                  <a:ext uri="{FF2B5EF4-FFF2-40B4-BE49-F238E27FC236}">
                    <a16:creationId xmlns:a16="http://schemas.microsoft.com/office/drawing/2014/main" id="{E63292C6-B41B-0502-3D5C-F860C87EA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255" y="1560133"/>
                <a:ext cx="782855" cy="397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725ED72-4EE0-124B-922B-34811D8D7F6F}"/>
                  </a:ext>
                </a:extLst>
              </p:cNvPr>
              <p:cNvSpPr/>
              <p:nvPr/>
            </p:nvSpPr>
            <p:spPr>
              <a:xfrm>
                <a:off x="9468737" y="1560133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A725ED72-4EE0-124B-922B-34811D8D7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737" y="1560133"/>
                <a:ext cx="782855" cy="3978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E5CDB465-69C0-9BD8-A04F-FFA872407AF9}"/>
                  </a:ext>
                </a:extLst>
              </p:cNvPr>
              <p:cNvSpPr/>
              <p:nvPr/>
            </p:nvSpPr>
            <p:spPr>
              <a:xfrm>
                <a:off x="10338219" y="1560133"/>
                <a:ext cx="782855" cy="39784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E5CDB465-69C0-9BD8-A04F-FFA872407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219" y="1560133"/>
                <a:ext cx="782855" cy="397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מלבן 9">
            <a:extLst>
              <a:ext uri="{FF2B5EF4-FFF2-40B4-BE49-F238E27FC236}">
                <a16:creationId xmlns:a16="http://schemas.microsoft.com/office/drawing/2014/main" id="{AB2C88CC-7D8F-F29A-7A82-FBE4A5938FDE}"/>
              </a:ext>
            </a:extLst>
          </p:cNvPr>
          <p:cNvSpPr/>
          <p:nvPr/>
        </p:nvSpPr>
        <p:spPr>
          <a:xfrm>
            <a:off x="7729773" y="727013"/>
            <a:ext cx="3391301" cy="39784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Text</a:t>
            </a:r>
            <a:endParaRPr lang="he-IL" dirty="0"/>
          </a:p>
        </p:txBody>
      </p:sp>
      <p:sp>
        <p:nvSpPr>
          <p:cNvPr id="11" name="חץ: למטה 10">
            <a:extLst>
              <a:ext uri="{FF2B5EF4-FFF2-40B4-BE49-F238E27FC236}">
                <a16:creationId xmlns:a16="http://schemas.microsoft.com/office/drawing/2014/main" id="{C1C3C3AF-18E3-73A9-60BA-E38649B7AB2E}"/>
              </a:ext>
            </a:extLst>
          </p:cNvPr>
          <p:cNvSpPr/>
          <p:nvPr/>
        </p:nvSpPr>
        <p:spPr>
          <a:xfrm>
            <a:off x="7986580" y="1177395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1678669D-5200-BE31-1A4E-83AE2D068785}"/>
              </a:ext>
            </a:extLst>
          </p:cNvPr>
          <p:cNvSpPr/>
          <p:nvPr/>
        </p:nvSpPr>
        <p:spPr>
          <a:xfrm>
            <a:off x="8856062" y="1177395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למטה 12">
            <a:extLst>
              <a:ext uri="{FF2B5EF4-FFF2-40B4-BE49-F238E27FC236}">
                <a16:creationId xmlns:a16="http://schemas.microsoft.com/office/drawing/2014/main" id="{F3A370A5-9BD4-E8E2-727E-EC479B6003DB}"/>
              </a:ext>
            </a:extLst>
          </p:cNvPr>
          <p:cNvSpPr/>
          <p:nvPr/>
        </p:nvSpPr>
        <p:spPr>
          <a:xfrm>
            <a:off x="9725544" y="1177395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חץ: למטה 13">
            <a:extLst>
              <a:ext uri="{FF2B5EF4-FFF2-40B4-BE49-F238E27FC236}">
                <a16:creationId xmlns:a16="http://schemas.microsoft.com/office/drawing/2014/main" id="{881126E7-75C8-0754-4C68-9F5BE68F6C67}"/>
              </a:ext>
            </a:extLst>
          </p:cNvPr>
          <p:cNvSpPr/>
          <p:nvPr/>
        </p:nvSpPr>
        <p:spPr>
          <a:xfrm>
            <a:off x="10595026" y="1177395"/>
            <a:ext cx="269240" cy="330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4855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7033F8-7F6A-1CF4-DEC2-3B19FC7B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תמונה 4" descr="תמונה שמכילה תרשים, קו, צילום מסך, שרטוט טכני&#10;&#10;התיאור נוצר באופן אוטומטי">
            <a:extLst>
              <a:ext uri="{FF2B5EF4-FFF2-40B4-BE49-F238E27FC236}">
                <a16:creationId xmlns:a16="http://schemas.microsoft.com/office/drawing/2014/main" id="{0B060845-A19C-8703-EC2F-FA1879DB1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32" y="1927992"/>
            <a:ext cx="7498126" cy="45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544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79</Words>
  <Application>Microsoft Office PowerPoint</Application>
  <PresentationFormat>מסך רחב</PresentationFormat>
  <Paragraphs>21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ערכת נושא Office</vt:lpstr>
      <vt:lpstr>SM4</vt:lpstr>
      <vt:lpstr>תוכן עניינים</vt:lpstr>
      <vt:lpstr>מצגת של PowerPoint‏</vt:lpstr>
      <vt:lpstr>מצגת של PowerPoint‏</vt:lpstr>
      <vt:lpstr>Round i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</dc:title>
  <dc:creator>דור דוד שבת</dc:creator>
  <cp:lastModifiedBy>דור דוד שבת</cp:lastModifiedBy>
  <cp:revision>6</cp:revision>
  <dcterms:created xsi:type="dcterms:W3CDTF">2024-07-12T11:30:50Z</dcterms:created>
  <dcterms:modified xsi:type="dcterms:W3CDTF">2024-07-17T09:58:26Z</dcterms:modified>
</cp:coreProperties>
</file>