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0"/>
  </p:notesMasterIdLst>
  <p:sldIdLst>
    <p:sldId id="272" r:id="rId2"/>
    <p:sldId id="273" r:id="rId3"/>
    <p:sldId id="264" r:id="rId4"/>
    <p:sldId id="277" r:id="rId5"/>
    <p:sldId id="271" r:id="rId6"/>
    <p:sldId id="274" r:id="rId7"/>
    <p:sldId id="275" r:id="rId8"/>
    <p:sldId id="276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4660"/>
  </p:normalViewPr>
  <p:slideViewPr>
    <p:cSldViewPr snapToGrid="0">
      <p:cViewPr>
        <p:scale>
          <a:sx n="66" d="100"/>
          <a:sy n="66" d="100"/>
        </p:scale>
        <p:origin x="668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00EFD49-C6BA-4DD1-9ACA-D572DA493EF6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29CB11B-76FE-4DD3-B000-CC169BC3EA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3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2681-83CD-47BA-851A-659833C90671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1732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2681-83CD-47BA-851A-659833C90671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700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2681-83CD-47BA-851A-659833C90671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7843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A4D574-2E29-190A-66EA-65C698340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414BC28-57E1-D772-54DB-A9E74A92C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A6CD8E7-869F-FC6C-B0F2-B00EAAA8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331F-23A3-4373-94B9-892A5E87C62A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A3EC8F2-765D-E09E-E295-B2F5197C8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B290050-424E-23AE-5FA6-250B78287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AC89-2DDE-45D8-BD73-7784DFCDF3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062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6E4A123-C76D-9D5C-FFE7-A07A6039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5596BE6-8626-3397-D984-4DFB3C50E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AF71A0F-CA51-4541-ED02-DFCA812FD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331F-23A3-4373-94B9-892A5E87C62A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ABF78AD-23D1-7FAB-C388-4C5FC2E0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0ED6427-B97E-9479-AB6A-172FB7BF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AC89-2DDE-45D8-BD73-7784DFCDF3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2643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956AAB31-9A7B-935D-0CE1-22624AAA6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64EB4B1-684C-317A-5913-ED23D6849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8DCF582-9161-D3B8-9D28-78A5EBE9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331F-23A3-4373-94B9-892A5E87C62A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76F1A42-DFDB-885A-80B7-684679B4C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6C84E09-2E3B-E76B-F8A5-BCA274D7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AC89-2DDE-45D8-BD73-7784DFCDF3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053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702BFC0-5018-89D4-376D-29F4B447D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D6F3397-CBE9-CC8F-0919-94FB7151D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CC9288D-DE68-9EC3-D7C6-8C07C42AE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331F-23A3-4373-94B9-892A5E87C62A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8B767F-2798-74F8-B9EE-482A5643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AF5F8A3-7D4F-8057-08D0-5A978F38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AC89-2DDE-45D8-BD73-7784DFCDF3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950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36531C-1B37-B3B9-747E-88DD72E9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5668BF3-C512-CC90-C409-81C7F41A0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AA0E38D-3CA2-2DD3-EADD-B590C066F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331F-23A3-4373-94B9-892A5E87C62A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7A3AF29-8D69-810F-87C7-BF0066EDD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76510D0-25A2-9332-5422-A38E9810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AC89-2DDE-45D8-BD73-7784DFCDF3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096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C7F92E-BD34-3C52-D8EA-EA60A0C81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A951E6-7B71-0A08-87E1-7D3E4F81F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C537609-C0D4-E017-0F82-07A7BED5F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17D4AD3-DDF4-25C2-63C3-D3FE09EC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331F-23A3-4373-94B9-892A5E87C62A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9A9FAB0-8DD0-9B05-787B-59B42F899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212F63B-0A21-435A-C451-700A2299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AC89-2DDE-45D8-BD73-7784DFCDF3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162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06BB46-432B-3F13-11ED-6D900BA7C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A8D2C3D-FBFF-FD80-39F4-B3B745CB7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BCB6E3E-071D-5606-C91B-8A5AD76B1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4C9382D-5234-BEB5-F4C3-FE0581252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6EB88D5A-E558-821A-9133-B5B3477AB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A9983E8-9A0E-E9F5-D809-9C4B84D9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331F-23A3-4373-94B9-892A5E87C62A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910F734-8EAE-BDC4-B504-1C0862C1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C9F1834-F90F-C94A-8BE1-0D310298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AC89-2DDE-45D8-BD73-7784DFCDF3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161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5E278D-C412-4D53-F70C-3ABCA77D5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4F8A4F0-0F1B-EDFA-FC02-F64026960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331F-23A3-4373-94B9-892A5E87C62A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ECEF8D1-6EFD-700C-2DEA-92408DB4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B713809-7214-5D73-1F95-D52B643B8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AC89-2DDE-45D8-BD73-7784DFCDF3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4025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B84F2D7-568C-901B-E7D6-CB83E3C6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331F-23A3-4373-94B9-892A5E87C62A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81906A5-428D-433C-85AB-9A109FCEC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A5429F7-C820-C193-D2C3-38B56FBE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AC89-2DDE-45D8-BD73-7784DFCDF3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358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B576E0-51AE-192B-CC85-3F9E1035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0F9AC5-62A6-CA1D-9EC3-825BEA9FE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D987667-2307-3492-F0B8-942EDDC1B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64AA937-A66A-FD5C-45F9-991DA9EB8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331F-23A3-4373-94B9-892A5E87C62A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583C5D8-DEF0-2BB3-1995-F3C9B9616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1B36267-970E-D89C-B80D-62A31F88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AC89-2DDE-45D8-BD73-7784DFCDF3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0951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D2E421-2556-360D-494D-5B422B38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4708C73-5D70-7379-A143-B4D74E24A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3762CFD-CFAE-9534-FD7A-1FFDFD98F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DEA0D25-DEBA-D582-CFD8-08910E40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331F-23A3-4373-94B9-892A5E87C62A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73BB68E-24D5-08AE-A162-0F4789606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BF378AB-4045-F68F-8E2A-6660A801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AC89-2DDE-45D8-BD73-7784DFCDF3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184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D913604-8BD9-299F-5BBD-A88E09B3D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9C561B1-08E2-6FC7-1969-405E9A08D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9A0ABC1-CA97-0148-F597-318ED3F66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44331F-23A3-4373-94B9-892A5E87C62A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1F35E96-E5C1-522E-0C02-596C7F971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CDB4204-1488-F8D7-00E6-8E8A3F84C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09AC89-2DDE-45D8-BD73-7784DFCDF3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653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12" Type="http://schemas.openxmlformats.org/officeDocument/2006/relationships/image" Target="../media/image20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90.png"/><Relationship Id="rId5" Type="http://schemas.openxmlformats.org/officeDocument/2006/relationships/image" Target="../media/image130.png"/><Relationship Id="rId10" Type="http://schemas.openxmlformats.org/officeDocument/2006/relationships/image" Target="../media/image18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04A0C0DD-4574-7A8A-649C-C77ABC7AFD64}"/>
              </a:ext>
            </a:extLst>
          </p:cNvPr>
          <p:cNvCxnSpPr>
            <a:cxnSpLocks/>
          </p:cNvCxnSpPr>
          <p:nvPr/>
        </p:nvCxnSpPr>
        <p:spPr>
          <a:xfrm>
            <a:off x="10066553" y="1943791"/>
            <a:ext cx="0" cy="25331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5AA63B46-3049-569C-2532-3E8FE79873C4}"/>
              </a:ext>
            </a:extLst>
          </p:cNvPr>
          <p:cNvCxnSpPr>
            <a:cxnSpLocks/>
          </p:cNvCxnSpPr>
          <p:nvPr/>
        </p:nvCxnSpPr>
        <p:spPr>
          <a:xfrm>
            <a:off x="8593352" y="1943791"/>
            <a:ext cx="0" cy="25331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72AEB35D-002A-4405-8CA9-93F097FAF266}"/>
              </a:ext>
            </a:extLst>
          </p:cNvPr>
          <p:cNvCxnSpPr>
            <a:cxnSpLocks/>
          </p:cNvCxnSpPr>
          <p:nvPr/>
        </p:nvCxnSpPr>
        <p:spPr>
          <a:xfrm>
            <a:off x="7094752" y="1943791"/>
            <a:ext cx="0" cy="25331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9C3F2564-146D-E4E0-70EF-E5EF004F03DB}"/>
              </a:ext>
            </a:extLst>
          </p:cNvPr>
          <p:cNvCxnSpPr>
            <a:cxnSpLocks/>
          </p:cNvCxnSpPr>
          <p:nvPr/>
        </p:nvCxnSpPr>
        <p:spPr>
          <a:xfrm flipH="1">
            <a:off x="8628553" y="4476960"/>
            <a:ext cx="1441395" cy="1186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7FB27B87-B1B2-8A09-49EE-D6781DE48CE5}"/>
              </a:ext>
            </a:extLst>
          </p:cNvPr>
          <p:cNvCxnSpPr>
            <a:cxnSpLocks/>
          </p:cNvCxnSpPr>
          <p:nvPr/>
        </p:nvCxnSpPr>
        <p:spPr>
          <a:xfrm flipH="1">
            <a:off x="6102183" y="3981660"/>
            <a:ext cx="39516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BE04D477-ED97-5871-7A81-4727973C96F9}"/>
              </a:ext>
            </a:extLst>
          </p:cNvPr>
          <p:cNvCxnSpPr>
            <a:cxnSpLocks/>
          </p:cNvCxnSpPr>
          <p:nvPr/>
        </p:nvCxnSpPr>
        <p:spPr>
          <a:xfrm flipH="1">
            <a:off x="6102183" y="3372060"/>
            <a:ext cx="24911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4FE4F165-48F2-93CE-6E34-E64BA51AF20B}"/>
              </a:ext>
            </a:extLst>
          </p:cNvPr>
          <p:cNvCxnSpPr>
            <a:cxnSpLocks/>
          </p:cNvCxnSpPr>
          <p:nvPr/>
        </p:nvCxnSpPr>
        <p:spPr>
          <a:xfrm flipH="1">
            <a:off x="6102183" y="2770927"/>
            <a:ext cx="9925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E6E8ADF9-1937-0DBA-F6B3-44D7527F9B86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5409103" y="2770927"/>
            <a:ext cx="693080" cy="437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תרשים זרימה: מחבר 13">
            <a:extLst>
              <a:ext uri="{FF2B5EF4-FFF2-40B4-BE49-F238E27FC236}">
                <a16:creationId xmlns:a16="http://schemas.microsoft.com/office/drawing/2014/main" id="{6896F6B5-C26D-41BC-06C9-7962C31F7B79}"/>
              </a:ext>
            </a:extLst>
          </p:cNvPr>
          <p:cNvSpPr/>
          <p:nvPr/>
        </p:nvSpPr>
        <p:spPr>
          <a:xfrm>
            <a:off x="4971889" y="3141343"/>
            <a:ext cx="512228" cy="46143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A6AB7F92-1996-2FFE-FA3D-F7BA31531B23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5484117" y="3372059"/>
            <a:ext cx="61806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81198E22-F272-539A-9BF8-F5E6BAF1BCFA}"/>
              </a:ext>
            </a:extLst>
          </p:cNvPr>
          <p:cNvCxnSpPr>
            <a:cxnSpLocks/>
            <a:endCxn id="14" idx="5"/>
          </p:cNvCxnSpPr>
          <p:nvPr/>
        </p:nvCxnSpPr>
        <p:spPr>
          <a:xfrm flipH="1" flipV="1">
            <a:off x="5409103" y="3535201"/>
            <a:ext cx="693080" cy="446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2DA057BB-F746-9A6C-D3E5-77741983AB75}"/>
              </a:ext>
            </a:extLst>
          </p:cNvPr>
          <p:cNvCxnSpPr>
            <a:cxnSpLocks/>
            <a:stCxn id="14" idx="0"/>
            <a:endCxn id="14" idx="4"/>
          </p:cNvCxnSpPr>
          <p:nvPr/>
        </p:nvCxnSpPr>
        <p:spPr>
          <a:xfrm>
            <a:off x="5228003" y="3141343"/>
            <a:ext cx="0" cy="4614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BD77F26F-9A9E-2D19-92C3-B123E8D942CF}"/>
              </a:ext>
            </a:extLst>
          </p:cNvPr>
          <p:cNvCxnSpPr>
            <a:cxnSpLocks/>
            <a:stCxn id="14" idx="6"/>
            <a:endCxn id="14" idx="2"/>
          </p:cNvCxnSpPr>
          <p:nvPr/>
        </p:nvCxnSpPr>
        <p:spPr>
          <a:xfrm flipH="1">
            <a:off x="4971889" y="3372060"/>
            <a:ext cx="5122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8A40A1C9-4F3C-0970-E615-25CF46B5EFED}"/>
              </a:ext>
            </a:extLst>
          </p:cNvPr>
          <p:cNvCxnSpPr>
            <a:cxnSpLocks/>
            <a:stCxn id="14" idx="2"/>
            <a:endCxn id="20" idx="3"/>
          </p:cNvCxnSpPr>
          <p:nvPr/>
        </p:nvCxnSpPr>
        <p:spPr>
          <a:xfrm flipH="1">
            <a:off x="4199155" y="3372060"/>
            <a:ext cx="772734" cy="1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תרשים זרימה: תהליך 19">
            <a:extLst>
              <a:ext uri="{FF2B5EF4-FFF2-40B4-BE49-F238E27FC236}">
                <a16:creationId xmlns:a16="http://schemas.microsoft.com/office/drawing/2014/main" id="{4851AA5F-05E5-4890-3DBD-76C4C83FDB42}"/>
              </a:ext>
            </a:extLst>
          </p:cNvPr>
          <p:cNvSpPr/>
          <p:nvPr/>
        </p:nvSpPr>
        <p:spPr>
          <a:xfrm>
            <a:off x="3393490" y="2992262"/>
            <a:ext cx="805665" cy="76314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DEACE170-668F-320D-D573-36C6CD8AFBC0}"/>
              </a:ext>
            </a:extLst>
          </p:cNvPr>
          <p:cNvCxnSpPr>
            <a:cxnSpLocks/>
            <a:stCxn id="20" idx="1"/>
            <a:endCxn id="22" idx="6"/>
          </p:cNvCxnSpPr>
          <p:nvPr/>
        </p:nvCxnSpPr>
        <p:spPr>
          <a:xfrm flipH="1" flipV="1">
            <a:off x="2811014" y="3372059"/>
            <a:ext cx="582476" cy="1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תרשים זרימה: מחבר 21">
            <a:extLst>
              <a:ext uri="{FF2B5EF4-FFF2-40B4-BE49-F238E27FC236}">
                <a16:creationId xmlns:a16="http://schemas.microsoft.com/office/drawing/2014/main" id="{23FD6551-8FC9-1B5B-42E9-0283BCD78BFA}"/>
              </a:ext>
            </a:extLst>
          </p:cNvPr>
          <p:cNvSpPr/>
          <p:nvPr/>
        </p:nvSpPr>
        <p:spPr>
          <a:xfrm>
            <a:off x="2298786" y="3141342"/>
            <a:ext cx="512228" cy="46143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5ADA3A49-E7E6-45EE-DEF6-620CE145A388}"/>
              </a:ext>
            </a:extLst>
          </p:cNvPr>
          <p:cNvCxnSpPr>
            <a:cxnSpLocks/>
            <a:stCxn id="22" idx="0"/>
            <a:endCxn id="22" idx="4"/>
          </p:cNvCxnSpPr>
          <p:nvPr/>
        </p:nvCxnSpPr>
        <p:spPr>
          <a:xfrm>
            <a:off x="2554900" y="3141342"/>
            <a:ext cx="0" cy="4614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B03F4AAD-E22D-5908-079B-72C1D9A69285}"/>
              </a:ext>
            </a:extLst>
          </p:cNvPr>
          <p:cNvCxnSpPr>
            <a:cxnSpLocks/>
            <a:stCxn id="22" idx="6"/>
            <a:endCxn id="22" idx="2"/>
          </p:cNvCxnSpPr>
          <p:nvPr/>
        </p:nvCxnSpPr>
        <p:spPr>
          <a:xfrm flipH="1">
            <a:off x="2298786" y="3372059"/>
            <a:ext cx="5122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מחבר חץ ישר 24">
            <a:extLst>
              <a:ext uri="{FF2B5EF4-FFF2-40B4-BE49-F238E27FC236}">
                <a16:creationId xmlns:a16="http://schemas.microsoft.com/office/drawing/2014/main" id="{DA8E9D71-B454-BA18-90C3-6BDD2E242A1B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2554900" y="2020109"/>
            <a:ext cx="3554" cy="1121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9627E7D4-80FF-B471-C5BD-833550274969}"/>
              </a:ext>
            </a:extLst>
          </p:cNvPr>
          <p:cNvCxnSpPr>
            <a:cxnSpLocks/>
          </p:cNvCxnSpPr>
          <p:nvPr/>
        </p:nvCxnSpPr>
        <p:spPr>
          <a:xfrm>
            <a:off x="2554900" y="3602775"/>
            <a:ext cx="0" cy="8741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BD91E036-828E-FC45-1C24-F2B2CAE654BB}"/>
              </a:ext>
            </a:extLst>
          </p:cNvPr>
          <p:cNvCxnSpPr>
            <a:cxnSpLocks/>
          </p:cNvCxnSpPr>
          <p:nvPr/>
        </p:nvCxnSpPr>
        <p:spPr>
          <a:xfrm>
            <a:off x="2551506" y="4470761"/>
            <a:ext cx="7515047" cy="11819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65EFA9EF-43EF-DFA3-756B-5D8D8B91E649}"/>
              </a:ext>
            </a:extLst>
          </p:cNvPr>
          <p:cNvCxnSpPr>
            <a:cxnSpLocks/>
          </p:cNvCxnSpPr>
          <p:nvPr/>
        </p:nvCxnSpPr>
        <p:spPr>
          <a:xfrm flipH="1">
            <a:off x="2558294" y="4476960"/>
            <a:ext cx="4551298" cy="11866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E7CF864C-1046-C91F-3AD4-E6A32399908E}"/>
              </a:ext>
            </a:extLst>
          </p:cNvPr>
          <p:cNvCxnSpPr>
            <a:cxnSpLocks/>
          </p:cNvCxnSpPr>
          <p:nvPr/>
        </p:nvCxnSpPr>
        <p:spPr>
          <a:xfrm flipH="1">
            <a:off x="7091842" y="4476960"/>
            <a:ext cx="1501510" cy="1186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מחבר חץ ישר 29">
            <a:extLst>
              <a:ext uri="{FF2B5EF4-FFF2-40B4-BE49-F238E27FC236}">
                <a16:creationId xmlns:a16="http://schemas.microsoft.com/office/drawing/2014/main" id="{B177D5F3-387B-C3B8-B193-CA2EB4B43436}"/>
              </a:ext>
            </a:extLst>
          </p:cNvPr>
          <p:cNvCxnSpPr>
            <a:cxnSpLocks/>
          </p:cNvCxnSpPr>
          <p:nvPr/>
        </p:nvCxnSpPr>
        <p:spPr>
          <a:xfrm flipH="1">
            <a:off x="10053853" y="5652732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מחבר חץ ישר 30">
            <a:extLst>
              <a:ext uri="{FF2B5EF4-FFF2-40B4-BE49-F238E27FC236}">
                <a16:creationId xmlns:a16="http://schemas.microsoft.com/office/drawing/2014/main" id="{9D2858CA-47FD-9AC0-0FBF-3C9BB2B7B20C}"/>
              </a:ext>
            </a:extLst>
          </p:cNvPr>
          <p:cNvCxnSpPr>
            <a:cxnSpLocks/>
          </p:cNvCxnSpPr>
          <p:nvPr/>
        </p:nvCxnSpPr>
        <p:spPr>
          <a:xfrm flipH="1">
            <a:off x="8625158" y="5647288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מחבר חץ ישר 31">
            <a:extLst>
              <a:ext uri="{FF2B5EF4-FFF2-40B4-BE49-F238E27FC236}">
                <a16:creationId xmlns:a16="http://schemas.microsoft.com/office/drawing/2014/main" id="{27FD752F-5D67-1E3D-754B-F4D6DBC8D9C9}"/>
              </a:ext>
            </a:extLst>
          </p:cNvPr>
          <p:cNvCxnSpPr>
            <a:cxnSpLocks/>
          </p:cNvCxnSpPr>
          <p:nvPr/>
        </p:nvCxnSpPr>
        <p:spPr>
          <a:xfrm flipH="1">
            <a:off x="7090543" y="5658931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מחבר חץ ישר 32">
            <a:extLst>
              <a:ext uri="{FF2B5EF4-FFF2-40B4-BE49-F238E27FC236}">
                <a16:creationId xmlns:a16="http://schemas.microsoft.com/office/drawing/2014/main" id="{6098AE27-8CA3-3A3E-7E4B-A688D665520A}"/>
              </a:ext>
            </a:extLst>
          </p:cNvPr>
          <p:cNvCxnSpPr>
            <a:cxnSpLocks/>
          </p:cNvCxnSpPr>
          <p:nvPr/>
        </p:nvCxnSpPr>
        <p:spPr>
          <a:xfrm flipH="1">
            <a:off x="2554900" y="5644328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מחבר חץ ישר 42">
            <a:extLst>
              <a:ext uri="{FF2B5EF4-FFF2-40B4-BE49-F238E27FC236}">
                <a16:creationId xmlns:a16="http://schemas.microsoft.com/office/drawing/2014/main" id="{BCE53242-FA38-38A3-1C1E-C3079F2F5B6E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3796323" y="2020109"/>
            <a:ext cx="7260" cy="972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כותרת 1">
            <a:extLst>
              <a:ext uri="{FF2B5EF4-FFF2-40B4-BE49-F238E27FC236}">
                <a16:creationId xmlns:a16="http://schemas.microsoft.com/office/drawing/2014/main" id="{8BDD18CB-EA51-6021-3AE0-637EDCFF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e-IL" dirty="0"/>
              <a:t>ארכיטקטורה – לא מקובץ</a:t>
            </a:r>
          </a:p>
        </p:txBody>
      </p:sp>
    </p:spTree>
    <p:extLst>
      <p:ext uri="{BB962C8B-B14F-4D97-AF65-F5344CB8AC3E}">
        <p14:creationId xmlns:p14="http://schemas.microsoft.com/office/powerpoint/2010/main" val="2763862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קבוצה 76">
            <a:extLst>
              <a:ext uri="{FF2B5EF4-FFF2-40B4-BE49-F238E27FC236}">
                <a16:creationId xmlns:a16="http://schemas.microsoft.com/office/drawing/2014/main" id="{DB676058-266A-737B-75DA-B953C90A7BCA}"/>
              </a:ext>
            </a:extLst>
          </p:cNvPr>
          <p:cNvGrpSpPr/>
          <p:nvPr/>
        </p:nvGrpSpPr>
        <p:grpSpPr>
          <a:xfrm>
            <a:off x="1106984" y="1810227"/>
            <a:ext cx="7771162" cy="4351239"/>
            <a:chOff x="2504269" y="895827"/>
            <a:chExt cx="7771162" cy="4351239"/>
          </a:xfrm>
        </p:grpSpPr>
        <p:cxnSp>
          <p:nvCxnSpPr>
            <p:cNvPr id="6" name="מחבר ישר 5">
              <a:extLst>
                <a:ext uri="{FF2B5EF4-FFF2-40B4-BE49-F238E27FC236}">
                  <a16:creationId xmlns:a16="http://schemas.microsoft.com/office/drawing/2014/main" id="{04A0C0DD-4574-7A8A-649C-C77ABC7AFD64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036" y="895827"/>
              <a:ext cx="0" cy="2533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מחבר ישר 6">
              <a:extLst>
                <a:ext uri="{FF2B5EF4-FFF2-40B4-BE49-F238E27FC236}">
                  <a16:creationId xmlns:a16="http://schemas.microsoft.com/office/drawing/2014/main" id="{5AA63B46-3049-569C-2532-3E8FE79873C4}"/>
                </a:ext>
              </a:extLst>
            </p:cNvPr>
            <p:cNvCxnSpPr>
              <a:cxnSpLocks/>
            </p:cNvCxnSpPr>
            <p:nvPr/>
          </p:nvCxnSpPr>
          <p:spPr>
            <a:xfrm>
              <a:off x="8798835" y="895827"/>
              <a:ext cx="0" cy="2533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מחבר ישר 7">
              <a:extLst>
                <a:ext uri="{FF2B5EF4-FFF2-40B4-BE49-F238E27FC236}">
                  <a16:creationId xmlns:a16="http://schemas.microsoft.com/office/drawing/2014/main" id="{72AEB35D-002A-4405-8CA9-93F097FAF266}"/>
                </a:ext>
              </a:extLst>
            </p:cNvPr>
            <p:cNvCxnSpPr>
              <a:cxnSpLocks/>
            </p:cNvCxnSpPr>
            <p:nvPr/>
          </p:nvCxnSpPr>
          <p:spPr>
            <a:xfrm>
              <a:off x="7300235" y="895827"/>
              <a:ext cx="0" cy="2533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מחבר ישר 8">
              <a:extLst>
                <a:ext uri="{FF2B5EF4-FFF2-40B4-BE49-F238E27FC236}">
                  <a16:creationId xmlns:a16="http://schemas.microsoft.com/office/drawing/2014/main" id="{9C3F2564-146D-E4E0-70EF-E5EF004F03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34036" y="3428996"/>
              <a:ext cx="1441395" cy="11866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מחבר ישר 9">
              <a:extLst>
                <a:ext uri="{FF2B5EF4-FFF2-40B4-BE49-F238E27FC236}">
                  <a16:creationId xmlns:a16="http://schemas.microsoft.com/office/drawing/2014/main" id="{7FB27B87-B1B2-8A09-49EE-D6781DE48C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7666" y="2933696"/>
              <a:ext cx="395167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מחבר ישר 10">
              <a:extLst>
                <a:ext uri="{FF2B5EF4-FFF2-40B4-BE49-F238E27FC236}">
                  <a16:creationId xmlns:a16="http://schemas.microsoft.com/office/drawing/2014/main" id="{BE04D477-ED97-5871-7A81-4727973C96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7666" y="2324096"/>
              <a:ext cx="24911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מחבר ישר 11">
              <a:extLst>
                <a:ext uri="{FF2B5EF4-FFF2-40B4-BE49-F238E27FC236}">
                  <a16:creationId xmlns:a16="http://schemas.microsoft.com/office/drawing/2014/main" id="{4FE4F165-48F2-93CE-6E34-E64BA51AF2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7666" y="1722963"/>
              <a:ext cx="9925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מחבר חץ ישר 12">
              <a:extLst>
                <a:ext uri="{FF2B5EF4-FFF2-40B4-BE49-F238E27FC236}">
                  <a16:creationId xmlns:a16="http://schemas.microsoft.com/office/drawing/2014/main" id="{E6E8ADF9-1937-0DBA-F6B3-44D7527F9B86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5614586" y="1722963"/>
              <a:ext cx="693080" cy="4379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תרשים זרימה: מחבר 13">
              <a:extLst>
                <a:ext uri="{FF2B5EF4-FFF2-40B4-BE49-F238E27FC236}">
                  <a16:creationId xmlns:a16="http://schemas.microsoft.com/office/drawing/2014/main" id="{6896F6B5-C26D-41BC-06C9-7962C31F7B79}"/>
                </a:ext>
              </a:extLst>
            </p:cNvPr>
            <p:cNvSpPr/>
            <p:nvPr/>
          </p:nvSpPr>
          <p:spPr>
            <a:xfrm>
              <a:off x="5177372" y="2093379"/>
              <a:ext cx="512228" cy="46143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5" name="מחבר חץ ישר 14">
              <a:extLst>
                <a:ext uri="{FF2B5EF4-FFF2-40B4-BE49-F238E27FC236}">
                  <a16:creationId xmlns:a16="http://schemas.microsoft.com/office/drawing/2014/main" id="{A6AB7F92-1996-2FFE-FA3D-F7BA31531B23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 flipH="1">
              <a:off x="5689600" y="2324095"/>
              <a:ext cx="6180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מחבר חץ ישר 15">
              <a:extLst>
                <a:ext uri="{FF2B5EF4-FFF2-40B4-BE49-F238E27FC236}">
                  <a16:creationId xmlns:a16="http://schemas.microsoft.com/office/drawing/2014/main" id="{81198E22-F272-539A-9BF8-F5E6BAF1BCFA}"/>
                </a:ext>
              </a:extLst>
            </p:cNvPr>
            <p:cNvCxnSpPr>
              <a:cxnSpLocks/>
              <a:endCxn id="14" idx="5"/>
            </p:cNvCxnSpPr>
            <p:nvPr/>
          </p:nvCxnSpPr>
          <p:spPr>
            <a:xfrm flipH="1" flipV="1">
              <a:off x="5614586" y="2487237"/>
              <a:ext cx="693080" cy="4464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מחבר ישר 16">
              <a:extLst>
                <a:ext uri="{FF2B5EF4-FFF2-40B4-BE49-F238E27FC236}">
                  <a16:creationId xmlns:a16="http://schemas.microsoft.com/office/drawing/2014/main" id="{2DA057BB-F746-9A6C-D3E5-77741983AB75}"/>
                </a:ext>
              </a:extLst>
            </p:cNvPr>
            <p:cNvCxnSpPr>
              <a:cxnSpLocks/>
              <a:stCxn id="14" idx="0"/>
              <a:endCxn id="14" idx="4"/>
            </p:cNvCxnSpPr>
            <p:nvPr/>
          </p:nvCxnSpPr>
          <p:spPr>
            <a:xfrm>
              <a:off x="5433486" y="2093379"/>
              <a:ext cx="0" cy="4614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מחבר ישר 17">
              <a:extLst>
                <a:ext uri="{FF2B5EF4-FFF2-40B4-BE49-F238E27FC236}">
                  <a16:creationId xmlns:a16="http://schemas.microsoft.com/office/drawing/2014/main" id="{BD77F26F-9A9E-2D19-92C3-B123E8D942CF}"/>
                </a:ext>
              </a:extLst>
            </p:cNvPr>
            <p:cNvCxnSpPr>
              <a:cxnSpLocks/>
              <a:stCxn id="14" idx="6"/>
              <a:endCxn id="14" idx="2"/>
            </p:cNvCxnSpPr>
            <p:nvPr/>
          </p:nvCxnSpPr>
          <p:spPr>
            <a:xfrm flipH="1">
              <a:off x="5177372" y="2324096"/>
              <a:ext cx="5122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מחבר חץ ישר 18">
              <a:extLst>
                <a:ext uri="{FF2B5EF4-FFF2-40B4-BE49-F238E27FC236}">
                  <a16:creationId xmlns:a16="http://schemas.microsoft.com/office/drawing/2014/main" id="{8A40A1C9-4F3C-0970-E615-25CF46B5EFED}"/>
                </a:ext>
              </a:extLst>
            </p:cNvPr>
            <p:cNvCxnSpPr>
              <a:cxnSpLocks/>
              <a:stCxn id="14" idx="2"/>
              <a:endCxn id="20" idx="3"/>
            </p:cNvCxnSpPr>
            <p:nvPr/>
          </p:nvCxnSpPr>
          <p:spPr>
            <a:xfrm flipH="1">
              <a:off x="4404638" y="2324096"/>
              <a:ext cx="772734" cy="17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תרשים זרימה: תהליך 19">
              <a:extLst>
                <a:ext uri="{FF2B5EF4-FFF2-40B4-BE49-F238E27FC236}">
                  <a16:creationId xmlns:a16="http://schemas.microsoft.com/office/drawing/2014/main" id="{4851AA5F-05E5-4890-3DBD-76C4C83FDB42}"/>
                </a:ext>
              </a:extLst>
            </p:cNvPr>
            <p:cNvSpPr/>
            <p:nvPr/>
          </p:nvSpPr>
          <p:spPr>
            <a:xfrm>
              <a:off x="3598973" y="1944298"/>
              <a:ext cx="805665" cy="76314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1" name="מחבר חץ ישר 20">
              <a:extLst>
                <a:ext uri="{FF2B5EF4-FFF2-40B4-BE49-F238E27FC236}">
                  <a16:creationId xmlns:a16="http://schemas.microsoft.com/office/drawing/2014/main" id="{DEACE170-668F-320D-D573-36C6CD8AFBC0}"/>
                </a:ext>
              </a:extLst>
            </p:cNvPr>
            <p:cNvCxnSpPr>
              <a:cxnSpLocks/>
              <a:stCxn id="20" idx="1"/>
              <a:endCxn id="22" idx="6"/>
            </p:cNvCxnSpPr>
            <p:nvPr/>
          </p:nvCxnSpPr>
          <p:spPr>
            <a:xfrm flipH="1" flipV="1">
              <a:off x="3016497" y="2324095"/>
              <a:ext cx="582476" cy="17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תרשים זרימה: מחבר 21">
              <a:extLst>
                <a:ext uri="{FF2B5EF4-FFF2-40B4-BE49-F238E27FC236}">
                  <a16:creationId xmlns:a16="http://schemas.microsoft.com/office/drawing/2014/main" id="{23FD6551-8FC9-1B5B-42E9-0283BCD78BFA}"/>
                </a:ext>
              </a:extLst>
            </p:cNvPr>
            <p:cNvSpPr/>
            <p:nvPr/>
          </p:nvSpPr>
          <p:spPr>
            <a:xfrm>
              <a:off x="2504269" y="2093378"/>
              <a:ext cx="512228" cy="46143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3" name="מחבר ישר 22">
              <a:extLst>
                <a:ext uri="{FF2B5EF4-FFF2-40B4-BE49-F238E27FC236}">
                  <a16:creationId xmlns:a16="http://schemas.microsoft.com/office/drawing/2014/main" id="{5ADA3A49-E7E6-45EE-DEF6-620CE145A388}"/>
                </a:ext>
              </a:extLst>
            </p:cNvPr>
            <p:cNvCxnSpPr>
              <a:cxnSpLocks/>
              <a:stCxn id="22" idx="0"/>
              <a:endCxn id="22" idx="4"/>
            </p:cNvCxnSpPr>
            <p:nvPr/>
          </p:nvCxnSpPr>
          <p:spPr>
            <a:xfrm>
              <a:off x="2760383" y="2093378"/>
              <a:ext cx="0" cy="4614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B03F4AAD-E22D-5908-079B-72C1D9A69285}"/>
                </a:ext>
              </a:extLst>
            </p:cNvPr>
            <p:cNvCxnSpPr>
              <a:cxnSpLocks/>
              <a:stCxn id="22" idx="6"/>
              <a:endCxn id="22" idx="2"/>
            </p:cNvCxnSpPr>
            <p:nvPr/>
          </p:nvCxnSpPr>
          <p:spPr>
            <a:xfrm flipH="1">
              <a:off x="2504269" y="2324095"/>
              <a:ext cx="5122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מחבר חץ ישר 24">
              <a:extLst>
                <a:ext uri="{FF2B5EF4-FFF2-40B4-BE49-F238E27FC236}">
                  <a16:creationId xmlns:a16="http://schemas.microsoft.com/office/drawing/2014/main" id="{DA8E9D71-B454-BA18-90C3-6BDD2E242A1B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 flipH="1">
              <a:off x="2760383" y="972145"/>
              <a:ext cx="3554" cy="112123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מחבר ישר 25">
              <a:extLst>
                <a:ext uri="{FF2B5EF4-FFF2-40B4-BE49-F238E27FC236}">
                  <a16:creationId xmlns:a16="http://schemas.microsoft.com/office/drawing/2014/main" id="{9627E7D4-80FF-B471-C5BD-833550274969}"/>
                </a:ext>
              </a:extLst>
            </p:cNvPr>
            <p:cNvCxnSpPr>
              <a:cxnSpLocks/>
            </p:cNvCxnSpPr>
            <p:nvPr/>
          </p:nvCxnSpPr>
          <p:spPr>
            <a:xfrm>
              <a:off x="2760383" y="2554811"/>
              <a:ext cx="0" cy="8741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מחבר ישר 26">
              <a:extLst>
                <a:ext uri="{FF2B5EF4-FFF2-40B4-BE49-F238E27FC236}">
                  <a16:creationId xmlns:a16="http://schemas.microsoft.com/office/drawing/2014/main" id="{BD91E036-828E-FC45-1C24-F2B2CAE654BB}"/>
                </a:ext>
              </a:extLst>
            </p:cNvPr>
            <p:cNvCxnSpPr>
              <a:cxnSpLocks/>
            </p:cNvCxnSpPr>
            <p:nvPr/>
          </p:nvCxnSpPr>
          <p:spPr>
            <a:xfrm>
              <a:off x="2756989" y="3422797"/>
              <a:ext cx="7515047" cy="11819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מחבר ישר 27">
              <a:extLst>
                <a:ext uri="{FF2B5EF4-FFF2-40B4-BE49-F238E27FC236}">
                  <a16:creationId xmlns:a16="http://schemas.microsoft.com/office/drawing/2014/main" id="{65EFA9EF-43EF-DFA3-756B-5D8D8B91E6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3777" y="3428996"/>
              <a:ext cx="4551298" cy="11866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מחבר ישר 28">
              <a:extLst>
                <a:ext uri="{FF2B5EF4-FFF2-40B4-BE49-F238E27FC236}">
                  <a16:creationId xmlns:a16="http://schemas.microsoft.com/office/drawing/2014/main" id="{E7CF864C-1046-C91F-3AD4-E6A3239990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7325" y="3428996"/>
              <a:ext cx="1501510" cy="11866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מחבר חץ ישר 29">
              <a:extLst>
                <a:ext uri="{FF2B5EF4-FFF2-40B4-BE49-F238E27FC236}">
                  <a16:creationId xmlns:a16="http://schemas.microsoft.com/office/drawing/2014/main" id="{B177D5F3-387B-C3B8-B193-CA2EB4B43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9336" y="4604768"/>
              <a:ext cx="12700" cy="63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מחבר חץ ישר 30">
              <a:extLst>
                <a:ext uri="{FF2B5EF4-FFF2-40B4-BE49-F238E27FC236}">
                  <a16:creationId xmlns:a16="http://schemas.microsoft.com/office/drawing/2014/main" id="{9D2858CA-47FD-9AC0-0FBF-3C9BB2B7B2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30641" y="4599324"/>
              <a:ext cx="12700" cy="63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מחבר חץ ישר 31">
              <a:extLst>
                <a:ext uri="{FF2B5EF4-FFF2-40B4-BE49-F238E27FC236}">
                  <a16:creationId xmlns:a16="http://schemas.microsoft.com/office/drawing/2014/main" id="{27FD752F-5D67-1E3D-754B-F4D6DBC8D9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6026" y="4610967"/>
              <a:ext cx="12700" cy="63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מחבר חץ ישר 32">
              <a:extLst>
                <a:ext uri="{FF2B5EF4-FFF2-40B4-BE49-F238E27FC236}">
                  <a16:creationId xmlns:a16="http://schemas.microsoft.com/office/drawing/2014/main" id="{6098AE27-8CA3-3A3E-7E4B-A688D66552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0383" y="4596364"/>
              <a:ext cx="12700" cy="63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מחבר חץ ישר 42">
              <a:extLst>
                <a:ext uri="{FF2B5EF4-FFF2-40B4-BE49-F238E27FC236}">
                  <a16:creationId xmlns:a16="http://schemas.microsoft.com/office/drawing/2014/main" id="{BCE53242-FA38-38A3-1C1E-C3079F2F5B6E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 flipH="1">
              <a:off x="4001806" y="972145"/>
              <a:ext cx="7260" cy="9721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805BEF87-C540-6A32-3335-55C338A26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e-IL" dirty="0"/>
              <a:t>ארכיטקטורה –מקובץ</a:t>
            </a:r>
          </a:p>
        </p:txBody>
      </p:sp>
    </p:spTree>
    <p:extLst>
      <p:ext uri="{BB962C8B-B14F-4D97-AF65-F5344CB8AC3E}">
        <p14:creationId xmlns:p14="http://schemas.microsoft.com/office/powerpoint/2010/main" val="212305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001B376D-B1A6-50D2-8483-44B4148CDB0B}"/>
              </a:ext>
            </a:extLst>
          </p:cNvPr>
          <p:cNvCxnSpPr>
            <a:cxnSpLocks/>
          </p:cNvCxnSpPr>
          <p:nvPr/>
        </p:nvCxnSpPr>
        <p:spPr>
          <a:xfrm>
            <a:off x="10272036" y="895827"/>
            <a:ext cx="0" cy="25331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7EEF748B-48C3-0F7C-C35D-F94A8ABE4BF5}"/>
              </a:ext>
            </a:extLst>
          </p:cNvPr>
          <p:cNvCxnSpPr>
            <a:cxnSpLocks/>
          </p:cNvCxnSpPr>
          <p:nvPr/>
        </p:nvCxnSpPr>
        <p:spPr>
          <a:xfrm>
            <a:off x="8798835" y="895827"/>
            <a:ext cx="0" cy="25331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C1A7CB86-BECF-F8AA-0A4F-87492B278A02}"/>
              </a:ext>
            </a:extLst>
          </p:cNvPr>
          <p:cNvCxnSpPr>
            <a:cxnSpLocks/>
          </p:cNvCxnSpPr>
          <p:nvPr/>
        </p:nvCxnSpPr>
        <p:spPr>
          <a:xfrm>
            <a:off x="7300235" y="895827"/>
            <a:ext cx="0" cy="25331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BE53188E-4FD7-F9D2-94E8-909187B2B0B0}"/>
              </a:ext>
            </a:extLst>
          </p:cNvPr>
          <p:cNvCxnSpPr>
            <a:cxnSpLocks/>
          </p:cNvCxnSpPr>
          <p:nvPr/>
        </p:nvCxnSpPr>
        <p:spPr>
          <a:xfrm flipH="1">
            <a:off x="8834036" y="3428996"/>
            <a:ext cx="1441395" cy="1186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BE1EA690-5621-F2F4-B52A-D2F109891DE6}"/>
              </a:ext>
            </a:extLst>
          </p:cNvPr>
          <p:cNvCxnSpPr>
            <a:cxnSpLocks/>
          </p:cNvCxnSpPr>
          <p:nvPr/>
        </p:nvCxnSpPr>
        <p:spPr>
          <a:xfrm flipH="1">
            <a:off x="6307666" y="2933696"/>
            <a:ext cx="39516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1C49F9B4-7B5E-718B-C9A8-9694E044CFD6}"/>
              </a:ext>
            </a:extLst>
          </p:cNvPr>
          <p:cNvCxnSpPr>
            <a:cxnSpLocks/>
          </p:cNvCxnSpPr>
          <p:nvPr/>
        </p:nvCxnSpPr>
        <p:spPr>
          <a:xfrm flipH="1">
            <a:off x="6307666" y="2324096"/>
            <a:ext cx="24911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9704378B-59C2-077F-4624-1D9D0B866028}"/>
              </a:ext>
            </a:extLst>
          </p:cNvPr>
          <p:cNvCxnSpPr>
            <a:cxnSpLocks/>
          </p:cNvCxnSpPr>
          <p:nvPr/>
        </p:nvCxnSpPr>
        <p:spPr>
          <a:xfrm flipH="1">
            <a:off x="6307666" y="1722963"/>
            <a:ext cx="9925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4609B4B9-0AD4-4D3F-A9FE-BE08BC9C7F52}"/>
              </a:ext>
            </a:extLst>
          </p:cNvPr>
          <p:cNvCxnSpPr>
            <a:cxnSpLocks/>
            <a:endCxn id="31" idx="7"/>
          </p:cNvCxnSpPr>
          <p:nvPr/>
        </p:nvCxnSpPr>
        <p:spPr>
          <a:xfrm flipH="1">
            <a:off x="5614586" y="1722963"/>
            <a:ext cx="693080" cy="437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תרשים זרימה: מחבר 30">
            <a:extLst>
              <a:ext uri="{FF2B5EF4-FFF2-40B4-BE49-F238E27FC236}">
                <a16:creationId xmlns:a16="http://schemas.microsoft.com/office/drawing/2014/main" id="{13BB2827-E37D-5BE5-8CF2-EC257BAED9FC}"/>
              </a:ext>
            </a:extLst>
          </p:cNvPr>
          <p:cNvSpPr/>
          <p:nvPr/>
        </p:nvSpPr>
        <p:spPr>
          <a:xfrm>
            <a:off x="5177372" y="2093379"/>
            <a:ext cx="512228" cy="46143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2" name="מחבר חץ ישר 31">
            <a:extLst>
              <a:ext uri="{FF2B5EF4-FFF2-40B4-BE49-F238E27FC236}">
                <a16:creationId xmlns:a16="http://schemas.microsoft.com/office/drawing/2014/main" id="{2DEEF65E-3BE3-EC33-A221-91724972017E}"/>
              </a:ext>
            </a:extLst>
          </p:cNvPr>
          <p:cNvCxnSpPr>
            <a:cxnSpLocks/>
            <a:endCxn id="31" idx="6"/>
          </p:cNvCxnSpPr>
          <p:nvPr/>
        </p:nvCxnSpPr>
        <p:spPr>
          <a:xfrm flipH="1">
            <a:off x="5689600" y="2324095"/>
            <a:ext cx="61806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מחבר חץ ישר 33">
            <a:extLst>
              <a:ext uri="{FF2B5EF4-FFF2-40B4-BE49-F238E27FC236}">
                <a16:creationId xmlns:a16="http://schemas.microsoft.com/office/drawing/2014/main" id="{AA663E52-1C7D-19F8-03BE-3CE96C330CA8}"/>
              </a:ext>
            </a:extLst>
          </p:cNvPr>
          <p:cNvCxnSpPr>
            <a:cxnSpLocks/>
            <a:endCxn id="31" idx="5"/>
          </p:cNvCxnSpPr>
          <p:nvPr/>
        </p:nvCxnSpPr>
        <p:spPr>
          <a:xfrm flipH="1" flipV="1">
            <a:off x="5614586" y="2487237"/>
            <a:ext cx="693080" cy="446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C9DEB2A6-1FC1-2E72-F678-6C5C7E3FDD10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5433486" y="2093379"/>
            <a:ext cx="0" cy="4614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מחבר ישר 41">
            <a:extLst>
              <a:ext uri="{FF2B5EF4-FFF2-40B4-BE49-F238E27FC236}">
                <a16:creationId xmlns:a16="http://schemas.microsoft.com/office/drawing/2014/main" id="{3EF9F6E6-85FD-997E-0AEC-445B1D2BE29D}"/>
              </a:ext>
            </a:extLst>
          </p:cNvPr>
          <p:cNvCxnSpPr>
            <a:cxnSpLocks/>
            <a:stCxn id="31" idx="6"/>
            <a:endCxn id="31" idx="2"/>
          </p:cNvCxnSpPr>
          <p:nvPr/>
        </p:nvCxnSpPr>
        <p:spPr>
          <a:xfrm flipH="1">
            <a:off x="5177372" y="2324096"/>
            <a:ext cx="5122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מחבר חץ ישר 44">
            <a:extLst>
              <a:ext uri="{FF2B5EF4-FFF2-40B4-BE49-F238E27FC236}">
                <a16:creationId xmlns:a16="http://schemas.microsoft.com/office/drawing/2014/main" id="{DF049427-CCA9-76C3-A767-4F6148121729}"/>
              </a:ext>
            </a:extLst>
          </p:cNvPr>
          <p:cNvCxnSpPr>
            <a:cxnSpLocks/>
            <a:stCxn id="31" idx="2"/>
            <a:endCxn id="47" idx="3"/>
          </p:cNvCxnSpPr>
          <p:nvPr/>
        </p:nvCxnSpPr>
        <p:spPr>
          <a:xfrm flipH="1">
            <a:off x="4404638" y="2324096"/>
            <a:ext cx="772734" cy="1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תרשים זרימה: תהליך 46">
            <a:extLst>
              <a:ext uri="{FF2B5EF4-FFF2-40B4-BE49-F238E27FC236}">
                <a16:creationId xmlns:a16="http://schemas.microsoft.com/office/drawing/2014/main" id="{A503C5C5-D8D8-F497-5F3B-93FE1932D035}"/>
              </a:ext>
            </a:extLst>
          </p:cNvPr>
          <p:cNvSpPr/>
          <p:nvPr/>
        </p:nvSpPr>
        <p:spPr>
          <a:xfrm>
            <a:off x="3598973" y="1944298"/>
            <a:ext cx="805665" cy="76314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9" name="מחבר חץ ישר 48">
            <a:extLst>
              <a:ext uri="{FF2B5EF4-FFF2-40B4-BE49-F238E27FC236}">
                <a16:creationId xmlns:a16="http://schemas.microsoft.com/office/drawing/2014/main" id="{DF1C246F-91C7-5475-F38A-FB48BDD61C3B}"/>
              </a:ext>
            </a:extLst>
          </p:cNvPr>
          <p:cNvCxnSpPr>
            <a:cxnSpLocks/>
            <a:stCxn id="47" idx="1"/>
            <a:endCxn id="52" idx="6"/>
          </p:cNvCxnSpPr>
          <p:nvPr/>
        </p:nvCxnSpPr>
        <p:spPr>
          <a:xfrm flipH="1" flipV="1">
            <a:off x="3016497" y="2324095"/>
            <a:ext cx="582476" cy="1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תרשים זרימה: מחבר 51">
            <a:extLst>
              <a:ext uri="{FF2B5EF4-FFF2-40B4-BE49-F238E27FC236}">
                <a16:creationId xmlns:a16="http://schemas.microsoft.com/office/drawing/2014/main" id="{32EBF5C2-A588-CFC2-D50E-422C8D6628D0}"/>
              </a:ext>
            </a:extLst>
          </p:cNvPr>
          <p:cNvSpPr/>
          <p:nvPr/>
        </p:nvSpPr>
        <p:spPr>
          <a:xfrm>
            <a:off x="2504269" y="2093378"/>
            <a:ext cx="512228" cy="46143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3" name="מחבר ישר 52">
            <a:extLst>
              <a:ext uri="{FF2B5EF4-FFF2-40B4-BE49-F238E27FC236}">
                <a16:creationId xmlns:a16="http://schemas.microsoft.com/office/drawing/2014/main" id="{DA2F7BD3-5501-AED3-18DB-30B09D3F69BA}"/>
              </a:ext>
            </a:extLst>
          </p:cNvPr>
          <p:cNvCxnSpPr>
            <a:cxnSpLocks/>
            <a:stCxn id="52" idx="0"/>
            <a:endCxn id="52" idx="4"/>
          </p:cNvCxnSpPr>
          <p:nvPr/>
        </p:nvCxnSpPr>
        <p:spPr>
          <a:xfrm>
            <a:off x="2760383" y="2093378"/>
            <a:ext cx="0" cy="4614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מחבר ישר 53">
            <a:extLst>
              <a:ext uri="{FF2B5EF4-FFF2-40B4-BE49-F238E27FC236}">
                <a16:creationId xmlns:a16="http://schemas.microsoft.com/office/drawing/2014/main" id="{2845877F-15B1-A882-948B-731A506188D1}"/>
              </a:ext>
            </a:extLst>
          </p:cNvPr>
          <p:cNvCxnSpPr>
            <a:cxnSpLocks/>
            <a:stCxn id="52" idx="6"/>
            <a:endCxn id="52" idx="2"/>
          </p:cNvCxnSpPr>
          <p:nvPr/>
        </p:nvCxnSpPr>
        <p:spPr>
          <a:xfrm flipH="1">
            <a:off x="2504269" y="2324095"/>
            <a:ext cx="5122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מחבר חץ ישר 55">
            <a:extLst>
              <a:ext uri="{FF2B5EF4-FFF2-40B4-BE49-F238E27FC236}">
                <a16:creationId xmlns:a16="http://schemas.microsoft.com/office/drawing/2014/main" id="{B0EC3748-76FA-3FBB-B8A5-EBC56BE9490C}"/>
              </a:ext>
            </a:extLst>
          </p:cNvPr>
          <p:cNvCxnSpPr>
            <a:cxnSpLocks/>
            <a:stCxn id="103" idx="2"/>
            <a:endCxn id="52" idx="0"/>
          </p:cNvCxnSpPr>
          <p:nvPr/>
        </p:nvCxnSpPr>
        <p:spPr>
          <a:xfrm flipH="1">
            <a:off x="2760383" y="972145"/>
            <a:ext cx="3554" cy="1121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מחבר ישר 63">
            <a:extLst>
              <a:ext uri="{FF2B5EF4-FFF2-40B4-BE49-F238E27FC236}">
                <a16:creationId xmlns:a16="http://schemas.microsoft.com/office/drawing/2014/main" id="{87E6C8A2-E28A-3D6C-133F-F7D6AB26D134}"/>
              </a:ext>
            </a:extLst>
          </p:cNvPr>
          <p:cNvCxnSpPr>
            <a:cxnSpLocks/>
          </p:cNvCxnSpPr>
          <p:nvPr/>
        </p:nvCxnSpPr>
        <p:spPr>
          <a:xfrm>
            <a:off x="2760383" y="2554811"/>
            <a:ext cx="0" cy="8741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מחבר ישר 69">
            <a:extLst>
              <a:ext uri="{FF2B5EF4-FFF2-40B4-BE49-F238E27FC236}">
                <a16:creationId xmlns:a16="http://schemas.microsoft.com/office/drawing/2014/main" id="{0D476BA3-7E09-204E-1976-70AFA34BDC04}"/>
              </a:ext>
            </a:extLst>
          </p:cNvPr>
          <p:cNvCxnSpPr>
            <a:cxnSpLocks/>
          </p:cNvCxnSpPr>
          <p:nvPr/>
        </p:nvCxnSpPr>
        <p:spPr>
          <a:xfrm>
            <a:off x="2756989" y="3422797"/>
            <a:ext cx="7515047" cy="11819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מחבר ישר 71">
            <a:extLst>
              <a:ext uri="{FF2B5EF4-FFF2-40B4-BE49-F238E27FC236}">
                <a16:creationId xmlns:a16="http://schemas.microsoft.com/office/drawing/2014/main" id="{F0B7D0DD-E548-12DF-EF01-B4F917E23CED}"/>
              </a:ext>
            </a:extLst>
          </p:cNvPr>
          <p:cNvCxnSpPr>
            <a:cxnSpLocks/>
          </p:cNvCxnSpPr>
          <p:nvPr/>
        </p:nvCxnSpPr>
        <p:spPr>
          <a:xfrm flipH="1">
            <a:off x="2763777" y="3428996"/>
            <a:ext cx="4551298" cy="11866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מחבר ישר 85">
            <a:extLst>
              <a:ext uri="{FF2B5EF4-FFF2-40B4-BE49-F238E27FC236}">
                <a16:creationId xmlns:a16="http://schemas.microsoft.com/office/drawing/2014/main" id="{D548AF50-E1EC-2932-1F6D-8B9CE939EA3D}"/>
              </a:ext>
            </a:extLst>
          </p:cNvPr>
          <p:cNvCxnSpPr>
            <a:cxnSpLocks/>
          </p:cNvCxnSpPr>
          <p:nvPr/>
        </p:nvCxnSpPr>
        <p:spPr>
          <a:xfrm flipH="1">
            <a:off x="7297325" y="3428996"/>
            <a:ext cx="1501510" cy="1186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מחבר חץ ישר 93">
            <a:extLst>
              <a:ext uri="{FF2B5EF4-FFF2-40B4-BE49-F238E27FC236}">
                <a16:creationId xmlns:a16="http://schemas.microsoft.com/office/drawing/2014/main" id="{4AB84E62-3568-6442-E69D-281640C87D22}"/>
              </a:ext>
            </a:extLst>
          </p:cNvPr>
          <p:cNvCxnSpPr>
            <a:cxnSpLocks/>
          </p:cNvCxnSpPr>
          <p:nvPr/>
        </p:nvCxnSpPr>
        <p:spPr>
          <a:xfrm flipH="1">
            <a:off x="10259336" y="4604768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מחבר חץ ישר 95">
            <a:extLst>
              <a:ext uri="{FF2B5EF4-FFF2-40B4-BE49-F238E27FC236}">
                <a16:creationId xmlns:a16="http://schemas.microsoft.com/office/drawing/2014/main" id="{DD1D27D9-19E2-6304-E506-D72D7A315BF0}"/>
              </a:ext>
            </a:extLst>
          </p:cNvPr>
          <p:cNvCxnSpPr>
            <a:cxnSpLocks/>
          </p:cNvCxnSpPr>
          <p:nvPr/>
        </p:nvCxnSpPr>
        <p:spPr>
          <a:xfrm flipH="1">
            <a:off x="8830641" y="4599324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מחבר חץ ישר 96">
            <a:extLst>
              <a:ext uri="{FF2B5EF4-FFF2-40B4-BE49-F238E27FC236}">
                <a16:creationId xmlns:a16="http://schemas.microsoft.com/office/drawing/2014/main" id="{2B184E32-87D0-C9F7-FB8D-E31CA2046D27}"/>
              </a:ext>
            </a:extLst>
          </p:cNvPr>
          <p:cNvCxnSpPr>
            <a:cxnSpLocks/>
          </p:cNvCxnSpPr>
          <p:nvPr/>
        </p:nvCxnSpPr>
        <p:spPr>
          <a:xfrm flipH="1">
            <a:off x="7296026" y="4610967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מחבר חץ ישר 97">
            <a:extLst>
              <a:ext uri="{FF2B5EF4-FFF2-40B4-BE49-F238E27FC236}">
                <a16:creationId xmlns:a16="http://schemas.microsoft.com/office/drawing/2014/main" id="{97AC1416-AEFE-55A4-6DFA-D23833411C6F}"/>
              </a:ext>
            </a:extLst>
          </p:cNvPr>
          <p:cNvCxnSpPr>
            <a:cxnSpLocks/>
          </p:cNvCxnSpPr>
          <p:nvPr/>
        </p:nvCxnSpPr>
        <p:spPr>
          <a:xfrm flipH="1">
            <a:off x="2760383" y="4596364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מציין מיקום תוכן 2">
                <a:extLst>
                  <a:ext uri="{FF2B5EF4-FFF2-40B4-BE49-F238E27FC236}">
                    <a16:creationId xmlns:a16="http://schemas.microsoft.com/office/drawing/2014/main" id="{2F513D11-F6AD-B753-90E1-BF24DB1E8D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93364" y="567290"/>
                <a:ext cx="489942" cy="404857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00" name="מציין מיקום תוכן 2">
                <a:extLst>
                  <a:ext uri="{FF2B5EF4-FFF2-40B4-BE49-F238E27FC236}">
                    <a16:creationId xmlns:a16="http://schemas.microsoft.com/office/drawing/2014/main" id="{2F513D11-F6AD-B753-90E1-BF24DB1E8D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93364" y="567290"/>
                <a:ext cx="489942" cy="404857"/>
              </a:xfrm>
              <a:blipFill>
                <a:blip r:embed="rId3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מציין מיקום תוכן 2">
                <a:extLst>
                  <a:ext uri="{FF2B5EF4-FFF2-40B4-BE49-F238E27FC236}">
                    <a16:creationId xmlns:a16="http://schemas.microsoft.com/office/drawing/2014/main" id="{435DDBAF-342D-C8C6-84F5-ABD44CDE84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53864" y="567289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01" name="מציין מיקום תוכן 2">
                <a:extLst>
                  <a:ext uri="{FF2B5EF4-FFF2-40B4-BE49-F238E27FC236}">
                    <a16:creationId xmlns:a16="http://schemas.microsoft.com/office/drawing/2014/main" id="{435DDBAF-342D-C8C6-84F5-ABD44CDE8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864" y="567289"/>
                <a:ext cx="489942" cy="404857"/>
              </a:xfrm>
              <a:prstGeom prst="rect">
                <a:avLst/>
              </a:prstGeom>
              <a:blipFill>
                <a:blip r:embed="rId4"/>
                <a:stretch>
                  <a:fillRect r="-987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מציין מיקום תוכן 2">
                <a:extLst>
                  <a:ext uri="{FF2B5EF4-FFF2-40B4-BE49-F238E27FC236}">
                    <a16:creationId xmlns:a16="http://schemas.microsoft.com/office/drawing/2014/main" id="{1F2C25A6-BFB1-042D-B25C-739C5155A3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52464" y="567288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02" name="מציין מיקום תוכן 2">
                <a:extLst>
                  <a:ext uri="{FF2B5EF4-FFF2-40B4-BE49-F238E27FC236}">
                    <a16:creationId xmlns:a16="http://schemas.microsoft.com/office/drawing/2014/main" id="{1F2C25A6-BFB1-042D-B25C-739C5155A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2464" y="567288"/>
                <a:ext cx="489942" cy="404857"/>
              </a:xfrm>
              <a:prstGeom prst="rect">
                <a:avLst/>
              </a:prstGeom>
              <a:blipFill>
                <a:blip r:embed="rId5"/>
                <a:stretch>
                  <a:fillRect r="-11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מציין מיקום תוכן 2">
                <a:extLst>
                  <a:ext uri="{FF2B5EF4-FFF2-40B4-BE49-F238E27FC236}">
                    <a16:creationId xmlns:a16="http://schemas.microsoft.com/office/drawing/2014/main" id="{EF0DC2CC-8502-8EE2-F148-E088C6F7A0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8966" y="567288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03" name="מציין מיקום תוכן 2">
                <a:extLst>
                  <a:ext uri="{FF2B5EF4-FFF2-40B4-BE49-F238E27FC236}">
                    <a16:creationId xmlns:a16="http://schemas.microsoft.com/office/drawing/2014/main" id="{EF0DC2CC-8502-8EE2-F148-E088C6F7A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966" y="567288"/>
                <a:ext cx="489942" cy="4048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מציין מיקום תוכן 2">
                <a:extLst>
                  <a:ext uri="{FF2B5EF4-FFF2-40B4-BE49-F238E27FC236}">
                    <a16:creationId xmlns:a16="http://schemas.microsoft.com/office/drawing/2014/main" id="{34F0D326-B0F9-839E-6484-6383ACF7B9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27065" y="5232463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04" name="מציין מיקום תוכן 2">
                <a:extLst>
                  <a:ext uri="{FF2B5EF4-FFF2-40B4-BE49-F238E27FC236}">
                    <a16:creationId xmlns:a16="http://schemas.microsoft.com/office/drawing/2014/main" id="{34F0D326-B0F9-839E-6484-6383ACF7B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7065" y="5232463"/>
                <a:ext cx="489942" cy="404857"/>
              </a:xfrm>
              <a:prstGeom prst="rect">
                <a:avLst/>
              </a:prstGeom>
              <a:blipFill>
                <a:blip r:embed="rId7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מציין מיקום תוכן 2">
                <a:extLst>
                  <a:ext uri="{FF2B5EF4-FFF2-40B4-BE49-F238E27FC236}">
                    <a16:creationId xmlns:a16="http://schemas.microsoft.com/office/drawing/2014/main" id="{A0C4DA82-BEDB-FDD8-5130-2AA2B2823A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60160" y="5211562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05" name="מציין מיקום תוכן 2">
                <a:extLst>
                  <a:ext uri="{FF2B5EF4-FFF2-40B4-BE49-F238E27FC236}">
                    <a16:creationId xmlns:a16="http://schemas.microsoft.com/office/drawing/2014/main" id="{A0C4DA82-BEDB-FDD8-5130-2AA2B2823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160" y="5211562"/>
                <a:ext cx="489942" cy="404857"/>
              </a:xfrm>
              <a:prstGeom prst="rect">
                <a:avLst/>
              </a:prstGeom>
              <a:blipFill>
                <a:blip r:embed="rId8"/>
                <a:stretch>
                  <a:fillRect r="-987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מציין מיקום תוכן 2">
                <a:extLst>
                  <a:ext uri="{FF2B5EF4-FFF2-40B4-BE49-F238E27FC236}">
                    <a16:creationId xmlns:a16="http://schemas.microsoft.com/office/drawing/2014/main" id="{E64106CF-DD01-A439-9C18-BF5DFEE6DD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51055" y="5232462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06" name="מציין מיקום תוכן 2">
                <a:extLst>
                  <a:ext uri="{FF2B5EF4-FFF2-40B4-BE49-F238E27FC236}">
                    <a16:creationId xmlns:a16="http://schemas.microsoft.com/office/drawing/2014/main" id="{E64106CF-DD01-A439-9C18-BF5DFEE6D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055" y="5232462"/>
                <a:ext cx="489942" cy="404857"/>
              </a:xfrm>
              <a:prstGeom prst="rect">
                <a:avLst/>
              </a:prstGeom>
              <a:blipFill>
                <a:blip r:embed="rId9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מציין מיקום תוכן 2">
                <a:extLst>
                  <a:ext uri="{FF2B5EF4-FFF2-40B4-BE49-F238E27FC236}">
                    <a16:creationId xmlns:a16="http://schemas.microsoft.com/office/drawing/2014/main" id="{9BF0E5EF-6B07-D250-B6B0-B147023987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21801" y="5199128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07" name="מציין מיקום תוכן 2">
                <a:extLst>
                  <a:ext uri="{FF2B5EF4-FFF2-40B4-BE49-F238E27FC236}">
                    <a16:creationId xmlns:a16="http://schemas.microsoft.com/office/drawing/2014/main" id="{9BF0E5EF-6B07-D250-B6B0-B14702398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801" y="5199128"/>
                <a:ext cx="489942" cy="404857"/>
              </a:xfrm>
              <a:prstGeom prst="rect">
                <a:avLst/>
              </a:prstGeom>
              <a:blipFill>
                <a:blip r:embed="rId10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מציין מיקום תוכן 2">
                <a:extLst>
                  <a:ext uri="{FF2B5EF4-FFF2-40B4-BE49-F238E27FC236}">
                    <a16:creationId xmlns:a16="http://schemas.microsoft.com/office/drawing/2014/main" id="{F1202F0F-8081-94FE-9030-48F29C3D36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64095" y="2115496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08" name="מציין מיקום תוכן 2">
                <a:extLst>
                  <a:ext uri="{FF2B5EF4-FFF2-40B4-BE49-F238E27FC236}">
                    <a16:creationId xmlns:a16="http://schemas.microsoft.com/office/drawing/2014/main" id="{F1202F0F-8081-94FE-9030-48F29C3D3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095" y="2115496"/>
                <a:ext cx="489942" cy="40485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מחבר חץ ישר 108">
            <a:extLst>
              <a:ext uri="{FF2B5EF4-FFF2-40B4-BE49-F238E27FC236}">
                <a16:creationId xmlns:a16="http://schemas.microsoft.com/office/drawing/2014/main" id="{2E772529-C40C-C34E-6E54-928E8F9B3F79}"/>
              </a:ext>
            </a:extLst>
          </p:cNvPr>
          <p:cNvCxnSpPr>
            <a:cxnSpLocks/>
            <a:stCxn id="112" idx="2"/>
            <a:endCxn id="47" idx="0"/>
          </p:cNvCxnSpPr>
          <p:nvPr/>
        </p:nvCxnSpPr>
        <p:spPr>
          <a:xfrm flipH="1">
            <a:off x="4001806" y="972145"/>
            <a:ext cx="7260" cy="972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מציין מיקום תוכן 2">
                <a:extLst>
                  <a:ext uri="{FF2B5EF4-FFF2-40B4-BE49-F238E27FC236}">
                    <a16:creationId xmlns:a16="http://schemas.microsoft.com/office/drawing/2014/main" id="{CF898187-3946-A38A-0123-41DB813994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64095" y="567288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12" name="מציין מיקום תוכן 2">
                <a:extLst>
                  <a:ext uri="{FF2B5EF4-FFF2-40B4-BE49-F238E27FC236}">
                    <a16:creationId xmlns:a16="http://schemas.microsoft.com/office/drawing/2014/main" id="{CF898187-3946-A38A-0123-41DB81399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095" y="567288"/>
                <a:ext cx="489942" cy="40485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8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001B376D-B1A6-50D2-8483-44B4148CDB0B}"/>
              </a:ext>
            </a:extLst>
          </p:cNvPr>
          <p:cNvCxnSpPr>
            <a:cxnSpLocks/>
          </p:cNvCxnSpPr>
          <p:nvPr/>
        </p:nvCxnSpPr>
        <p:spPr>
          <a:xfrm>
            <a:off x="10272036" y="895827"/>
            <a:ext cx="0" cy="25331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7EEF748B-48C3-0F7C-C35D-F94A8ABE4BF5}"/>
              </a:ext>
            </a:extLst>
          </p:cNvPr>
          <p:cNvCxnSpPr>
            <a:cxnSpLocks/>
          </p:cNvCxnSpPr>
          <p:nvPr/>
        </p:nvCxnSpPr>
        <p:spPr>
          <a:xfrm>
            <a:off x="8798835" y="895827"/>
            <a:ext cx="0" cy="25331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C1A7CB86-BECF-F8AA-0A4F-87492B278A02}"/>
              </a:ext>
            </a:extLst>
          </p:cNvPr>
          <p:cNvCxnSpPr>
            <a:cxnSpLocks/>
          </p:cNvCxnSpPr>
          <p:nvPr/>
        </p:nvCxnSpPr>
        <p:spPr>
          <a:xfrm>
            <a:off x="7300235" y="895827"/>
            <a:ext cx="0" cy="25331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BE53188E-4FD7-F9D2-94E8-909187B2B0B0}"/>
              </a:ext>
            </a:extLst>
          </p:cNvPr>
          <p:cNvCxnSpPr>
            <a:cxnSpLocks/>
          </p:cNvCxnSpPr>
          <p:nvPr/>
        </p:nvCxnSpPr>
        <p:spPr>
          <a:xfrm flipH="1">
            <a:off x="8834036" y="3428996"/>
            <a:ext cx="1441395" cy="1186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BE1EA690-5621-F2F4-B52A-D2F109891DE6}"/>
              </a:ext>
            </a:extLst>
          </p:cNvPr>
          <p:cNvCxnSpPr>
            <a:cxnSpLocks/>
          </p:cNvCxnSpPr>
          <p:nvPr/>
        </p:nvCxnSpPr>
        <p:spPr>
          <a:xfrm flipH="1">
            <a:off x="6307666" y="2933696"/>
            <a:ext cx="39516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1C49F9B4-7B5E-718B-C9A8-9694E044CFD6}"/>
              </a:ext>
            </a:extLst>
          </p:cNvPr>
          <p:cNvCxnSpPr>
            <a:cxnSpLocks/>
          </p:cNvCxnSpPr>
          <p:nvPr/>
        </p:nvCxnSpPr>
        <p:spPr>
          <a:xfrm flipH="1">
            <a:off x="6307666" y="2324096"/>
            <a:ext cx="24911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9704378B-59C2-077F-4624-1D9D0B866028}"/>
              </a:ext>
            </a:extLst>
          </p:cNvPr>
          <p:cNvCxnSpPr>
            <a:cxnSpLocks/>
          </p:cNvCxnSpPr>
          <p:nvPr/>
        </p:nvCxnSpPr>
        <p:spPr>
          <a:xfrm flipH="1">
            <a:off x="6307666" y="1722963"/>
            <a:ext cx="9925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4609B4B9-0AD4-4D3F-A9FE-BE08BC9C7F52}"/>
              </a:ext>
            </a:extLst>
          </p:cNvPr>
          <p:cNvCxnSpPr>
            <a:cxnSpLocks/>
            <a:endCxn id="31" idx="7"/>
          </p:cNvCxnSpPr>
          <p:nvPr/>
        </p:nvCxnSpPr>
        <p:spPr>
          <a:xfrm flipH="1">
            <a:off x="5614586" y="1722963"/>
            <a:ext cx="693080" cy="437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תרשים זרימה: מחבר 30">
            <a:extLst>
              <a:ext uri="{FF2B5EF4-FFF2-40B4-BE49-F238E27FC236}">
                <a16:creationId xmlns:a16="http://schemas.microsoft.com/office/drawing/2014/main" id="{13BB2827-E37D-5BE5-8CF2-EC257BAED9FC}"/>
              </a:ext>
            </a:extLst>
          </p:cNvPr>
          <p:cNvSpPr/>
          <p:nvPr/>
        </p:nvSpPr>
        <p:spPr>
          <a:xfrm>
            <a:off x="5177372" y="2093379"/>
            <a:ext cx="512228" cy="46143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2" name="מחבר חץ ישר 31">
            <a:extLst>
              <a:ext uri="{FF2B5EF4-FFF2-40B4-BE49-F238E27FC236}">
                <a16:creationId xmlns:a16="http://schemas.microsoft.com/office/drawing/2014/main" id="{2DEEF65E-3BE3-EC33-A221-91724972017E}"/>
              </a:ext>
            </a:extLst>
          </p:cNvPr>
          <p:cNvCxnSpPr>
            <a:cxnSpLocks/>
            <a:endCxn id="31" idx="6"/>
          </p:cNvCxnSpPr>
          <p:nvPr/>
        </p:nvCxnSpPr>
        <p:spPr>
          <a:xfrm flipH="1">
            <a:off x="5689600" y="2324095"/>
            <a:ext cx="61806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מחבר חץ ישר 33">
            <a:extLst>
              <a:ext uri="{FF2B5EF4-FFF2-40B4-BE49-F238E27FC236}">
                <a16:creationId xmlns:a16="http://schemas.microsoft.com/office/drawing/2014/main" id="{AA663E52-1C7D-19F8-03BE-3CE96C330CA8}"/>
              </a:ext>
            </a:extLst>
          </p:cNvPr>
          <p:cNvCxnSpPr>
            <a:cxnSpLocks/>
            <a:endCxn id="31" idx="5"/>
          </p:cNvCxnSpPr>
          <p:nvPr/>
        </p:nvCxnSpPr>
        <p:spPr>
          <a:xfrm flipH="1" flipV="1">
            <a:off x="5614586" y="2487237"/>
            <a:ext cx="693080" cy="446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C9DEB2A6-1FC1-2E72-F678-6C5C7E3FDD10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5433486" y="2093379"/>
            <a:ext cx="0" cy="4614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מחבר ישר 41">
            <a:extLst>
              <a:ext uri="{FF2B5EF4-FFF2-40B4-BE49-F238E27FC236}">
                <a16:creationId xmlns:a16="http://schemas.microsoft.com/office/drawing/2014/main" id="{3EF9F6E6-85FD-997E-0AEC-445B1D2BE29D}"/>
              </a:ext>
            </a:extLst>
          </p:cNvPr>
          <p:cNvCxnSpPr>
            <a:cxnSpLocks/>
            <a:stCxn id="31" idx="6"/>
            <a:endCxn id="31" idx="2"/>
          </p:cNvCxnSpPr>
          <p:nvPr/>
        </p:nvCxnSpPr>
        <p:spPr>
          <a:xfrm flipH="1">
            <a:off x="5177372" y="2324096"/>
            <a:ext cx="5122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מחבר חץ ישר 44">
            <a:extLst>
              <a:ext uri="{FF2B5EF4-FFF2-40B4-BE49-F238E27FC236}">
                <a16:creationId xmlns:a16="http://schemas.microsoft.com/office/drawing/2014/main" id="{DF049427-CCA9-76C3-A767-4F6148121729}"/>
              </a:ext>
            </a:extLst>
          </p:cNvPr>
          <p:cNvCxnSpPr>
            <a:cxnSpLocks/>
            <a:stCxn id="31" idx="2"/>
            <a:endCxn id="47" idx="3"/>
          </p:cNvCxnSpPr>
          <p:nvPr/>
        </p:nvCxnSpPr>
        <p:spPr>
          <a:xfrm flipH="1">
            <a:off x="4404638" y="2324096"/>
            <a:ext cx="772734" cy="1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תרשים זרימה: תהליך 46">
            <a:extLst>
              <a:ext uri="{FF2B5EF4-FFF2-40B4-BE49-F238E27FC236}">
                <a16:creationId xmlns:a16="http://schemas.microsoft.com/office/drawing/2014/main" id="{A503C5C5-D8D8-F497-5F3B-93FE1932D035}"/>
              </a:ext>
            </a:extLst>
          </p:cNvPr>
          <p:cNvSpPr/>
          <p:nvPr/>
        </p:nvSpPr>
        <p:spPr>
          <a:xfrm>
            <a:off x="3598973" y="1944298"/>
            <a:ext cx="805665" cy="76314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9" name="מחבר חץ ישר 48">
            <a:extLst>
              <a:ext uri="{FF2B5EF4-FFF2-40B4-BE49-F238E27FC236}">
                <a16:creationId xmlns:a16="http://schemas.microsoft.com/office/drawing/2014/main" id="{DF1C246F-91C7-5475-F38A-FB48BDD61C3B}"/>
              </a:ext>
            </a:extLst>
          </p:cNvPr>
          <p:cNvCxnSpPr>
            <a:cxnSpLocks/>
            <a:stCxn id="47" idx="1"/>
            <a:endCxn id="52" idx="6"/>
          </p:cNvCxnSpPr>
          <p:nvPr/>
        </p:nvCxnSpPr>
        <p:spPr>
          <a:xfrm flipH="1" flipV="1">
            <a:off x="3016497" y="2324095"/>
            <a:ext cx="582476" cy="1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תרשים זרימה: מחבר 51">
            <a:extLst>
              <a:ext uri="{FF2B5EF4-FFF2-40B4-BE49-F238E27FC236}">
                <a16:creationId xmlns:a16="http://schemas.microsoft.com/office/drawing/2014/main" id="{32EBF5C2-A588-CFC2-D50E-422C8D6628D0}"/>
              </a:ext>
            </a:extLst>
          </p:cNvPr>
          <p:cNvSpPr/>
          <p:nvPr/>
        </p:nvSpPr>
        <p:spPr>
          <a:xfrm>
            <a:off x="2504269" y="2093378"/>
            <a:ext cx="512228" cy="46143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3" name="מחבר ישר 52">
            <a:extLst>
              <a:ext uri="{FF2B5EF4-FFF2-40B4-BE49-F238E27FC236}">
                <a16:creationId xmlns:a16="http://schemas.microsoft.com/office/drawing/2014/main" id="{DA2F7BD3-5501-AED3-18DB-30B09D3F69BA}"/>
              </a:ext>
            </a:extLst>
          </p:cNvPr>
          <p:cNvCxnSpPr>
            <a:cxnSpLocks/>
            <a:stCxn id="52" idx="0"/>
            <a:endCxn id="52" idx="4"/>
          </p:cNvCxnSpPr>
          <p:nvPr/>
        </p:nvCxnSpPr>
        <p:spPr>
          <a:xfrm>
            <a:off x="2760383" y="2093378"/>
            <a:ext cx="0" cy="4614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מחבר ישר 53">
            <a:extLst>
              <a:ext uri="{FF2B5EF4-FFF2-40B4-BE49-F238E27FC236}">
                <a16:creationId xmlns:a16="http://schemas.microsoft.com/office/drawing/2014/main" id="{2845877F-15B1-A882-948B-731A506188D1}"/>
              </a:ext>
            </a:extLst>
          </p:cNvPr>
          <p:cNvCxnSpPr>
            <a:cxnSpLocks/>
            <a:stCxn id="52" idx="6"/>
            <a:endCxn id="52" idx="2"/>
          </p:cNvCxnSpPr>
          <p:nvPr/>
        </p:nvCxnSpPr>
        <p:spPr>
          <a:xfrm flipH="1">
            <a:off x="2504269" y="2324095"/>
            <a:ext cx="5122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מחבר חץ ישר 55">
            <a:extLst>
              <a:ext uri="{FF2B5EF4-FFF2-40B4-BE49-F238E27FC236}">
                <a16:creationId xmlns:a16="http://schemas.microsoft.com/office/drawing/2014/main" id="{B0EC3748-76FA-3FBB-B8A5-EBC56BE9490C}"/>
              </a:ext>
            </a:extLst>
          </p:cNvPr>
          <p:cNvCxnSpPr>
            <a:cxnSpLocks/>
            <a:stCxn id="103" idx="2"/>
            <a:endCxn id="52" idx="0"/>
          </p:cNvCxnSpPr>
          <p:nvPr/>
        </p:nvCxnSpPr>
        <p:spPr>
          <a:xfrm flipH="1">
            <a:off x="2760383" y="972145"/>
            <a:ext cx="3554" cy="1121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מחבר ישר 63">
            <a:extLst>
              <a:ext uri="{FF2B5EF4-FFF2-40B4-BE49-F238E27FC236}">
                <a16:creationId xmlns:a16="http://schemas.microsoft.com/office/drawing/2014/main" id="{87E6C8A2-E28A-3D6C-133F-F7D6AB26D134}"/>
              </a:ext>
            </a:extLst>
          </p:cNvPr>
          <p:cNvCxnSpPr>
            <a:cxnSpLocks/>
          </p:cNvCxnSpPr>
          <p:nvPr/>
        </p:nvCxnSpPr>
        <p:spPr>
          <a:xfrm>
            <a:off x="2760383" y="2554811"/>
            <a:ext cx="0" cy="8741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מחבר ישר 69">
            <a:extLst>
              <a:ext uri="{FF2B5EF4-FFF2-40B4-BE49-F238E27FC236}">
                <a16:creationId xmlns:a16="http://schemas.microsoft.com/office/drawing/2014/main" id="{0D476BA3-7E09-204E-1976-70AFA34BDC04}"/>
              </a:ext>
            </a:extLst>
          </p:cNvPr>
          <p:cNvCxnSpPr>
            <a:cxnSpLocks/>
          </p:cNvCxnSpPr>
          <p:nvPr/>
        </p:nvCxnSpPr>
        <p:spPr>
          <a:xfrm>
            <a:off x="2756989" y="3422797"/>
            <a:ext cx="7515047" cy="11819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מחבר ישר 71">
            <a:extLst>
              <a:ext uri="{FF2B5EF4-FFF2-40B4-BE49-F238E27FC236}">
                <a16:creationId xmlns:a16="http://schemas.microsoft.com/office/drawing/2014/main" id="{F0B7D0DD-E548-12DF-EF01-B4F917E23CED}"/>
              </a:ext>
            </a:extLst>
          </p:cNvPr>
          <p:cNvCxnSpPr>
            <a:cxnSpLocks/>
          </p:cNvCxnSpPr>
          <p:nvPr/>
        </p:nvCxnSpPr>
        <p:spPr>
          <a:xfrm flipH="1">
            <a:off x="2763777" y="3428996"/>
            <a:ext cx="4551298" cy="11866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מחבר ישר 85">
            <a:extLst>
              <a:ext uri="{FF2B5EF4-FFF2-40B4-BE49-F238E27FC236}">
                <a16:creationId xmlns:a16="http://schemas.microsoft.com/office/drawing/2014/main" id="{D548AF50-E1EC-2932-1F6D-8B9CE939EA3D}"/>
              </a:ext>
            </a:extLst>
          </p:cNvPr>
          <p:cNvCxnSpPr>
            <a:cxnSpLocks/>
          </p:cNvCxnSpPr>
          <p:nvPr/>
        </p:nvCxnSpPr>
        <p:spPr>
          <a:xfrm flipH="1">
            <a:off x="7297325" y="3428996"/>
            <a:ext cx="1501510" cy="1186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מחבר חץ ישר 93">
            <a:extLst>
              <a:ext uri="{FF2B5EF4-FFF2-40B4-BE49-F238E27FC236}">
                <a16:creationId xmlns:a16="http://schemas.microsoft.com/office/drawing/2014/main" id="{4AB84E62-3568-6442-E69D-281640C87D22}"/>
              </a:ext>
            </a:extLst>
          </p:cNvPr>
          <p:cNvCxnSpPr>
            <a:cxnSpLocks/>
          </p:cNvCxnSpPr>
          <p:nvPr/>
        </p:nvCxnSpPr>
        <p:spPr>
          <a:xfrm flipH="1">
            <a:off x="10259336" y="4604768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מחבר חץ ישר 95">
            <a:extLst>
              <a:ext uri="{FF2B5EF4-FFF2-40B4-BE49-F238E27FC236}">
                <a16:creationId xmlns:a16="http://schemas.microsoft.com/office/drawing/2014/main" id="{DD1D27D9-19E2-6304-E506-D72D7A315BF0}"/>
              </a:ext>
            </a:extLst>
          </p:cNvPr>
          <p:cNvCxnSpPr>
            <a:cxnSpLocks/>
          </p:cNvCxnSpPr>
          <p:nvPr/>
        </p:nvCxnSpPr>
        <p:spPr>
          <a:xfrm flipH="1">
            <a:off x="8830641" y="4599324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מחבר חץ ישר 96">
            <a:extLst>
              <a:ext uri="{FF2B5EF4-FFF2-40B4-BE49-F238E27FC236}">
                <a16:creationId xmlns:a16="http://schemas.microsoft.com/office/drawing/2014/main" id="{2B184E32-87D0-C9F7-FB8D-E31CA2046D27}"/>
              </a:ext>
            </a:extLst>
          </p:cNvPr>
          <p:cNvCxnSpPr>
            <a:cxnSpLocks/>
          </p:cNvCxnSpPr>
          <p:nvPr/>
        </p:nvCxnSpPr>
        <p:spPr>
          <a:xfrm flipH="1">
            <a:off x="7296026" y="4610967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מחבר חץ ישר 97">
            <a:extLst>
              <a:ext uri="{FF2B5EF4-FFF2-40B4-BE49-F238E27FC236}">
                <a16:creationId xmlns:a16="http://schemas.microsoft.com/office/drawing/2014/main" id="{97AC1416-AEFE-55A4-6DFA-D23833411C6F}"/>
              </a:ext>
            </a:extLst>
          </p:cNvPr>
          <p:cNvCxnSpPr>
            <a:cxnSpLocks/>
          </p:cNvCxnSpPr>
          <p:nvPr/>
        </p:nvCxnSpPr>
        <p:spPr>
          <a:xfrm flipH="1">
            <a:off x="2760383" y="4596364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מציין מיקום תוכן 2">
                <a:extLst>
                  <a:ext uri="{FF2B5EF4-FFF2-40B4-BE49-F238E27FC236}">
                    <a16:creationId xmlns:a16="http://schemas.microsoft.com/office/drawing/2014/main" id="{2F513D11-F6AD-B753-90E1-BF24DB1E8D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93364" y="567290"/>
                <a:ext cx="489942" cy="404857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0" name="מציין מיקום תוכן 2">
                <a:extLst>
                  <a:ext uri="{FF2B5EF4-FFF2-40B4-BE49-F238E27FC236}">
                    <a16:creationId xmlns:a16="http://schemas.microsoft.com/office/drawing/2014/main" id="{2F513D11-F6AD-B753-90E1-BF24DB1E8D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93364" y="567290"/>
                <a:ext cx="489942" cy="40485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מציין מיקום תוכן 2">
                <a:extLst>
                  <a:ext uri="{FF2B5EF4-FFF2-40B4-BE49-F238E27FC236}">
                    <a16:creationId xmlns:a16="http://schemas.microsoft.com/office/drawing/2014/main" id="{435DDBAF-342D-C8C6-84F5-ABD44CDE84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53864" y="567289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1" name="מציין מיקום תוכן 2">
                <a:extLst>
                  <a:ext uri="{FF2B5EF4-FFF2-40B4-BE49-F238E27FC236}">
                    <a16:creationId xmlns:a16="http://schemas.microsoft.com/office/drawing/2014/main" id="{435DDBAF-342D-C8C6-84F5-ABD44CDE8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864" y="567289"/>
                <a:ext cx="489942" cy="4048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מציין מיקום תוכן 2">
                <a:extLst>
                  <a:ext uri="{FF2B5EF4-FFF2-40B4-BE49-F238E27FC236}">
                    <a16:creationId xmlns:a16="http://schemas.microsoft.com/office/drawing/2014/main" id="{1F2C25A6-BFB1-042D-B25C-739C5155A3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52464" y="567288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2" name="מציין מיקום תוכן 2">
                <a:extLst>
                  <a:ext uri="{FF2B5EF4-FFF2-40B4-BE49-F238E27FC236}">
                    <a16:creationId xmlns:a16="http://schemas.microsoft.com/office/drawing/2014/main" id="{1F2C25A6-BFB1-042D-B25C-739C5155A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2464" y="567288"/>
                <a:ext cx="489942" cy="4048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מציין מיקום תוכן 2">
                <a:extLst>
                  <a:ext uri="{FF2B5EF4-FFF2-40B4-BE49-F238E27FC236}">
                    <a16:creationId xmlns:a16="http://schemas.microsoft.com/office/drawing/2014/main" id="{EF0DC2CC-8502-8EE2-F148-E088C6F7A0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8966" y="567288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3" name="מציין מיקום תוכן 2">
                <a:extLst>
                  <a:ext uri="{FF2B5EF4-FFF2-40B4-BE49-F238E27FC236}">
                    <a16:creationId xmlns:a16="http://schemas.microsoft.com/office/drawing/2014/main" id="{EF0DC2CC-8502-8EE2-F148-E088C6F7A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966" y="567288"/>
                <a:ext cx="489942" cy="4048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מציין מיקום תוכן 2">
                <a:extLst>
                  <a:ext uri="{FF2B5EF4-FFF2-40B4-BE49-F238E27FC236}">
                    <a16:creationId xmlns:a16="http://schemas.microsoft.com/office/drawing/2014/main" id="{34F0D326-B0F9-839E-6484-6383ACF7B9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27065" y="5232463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4" name="מציין מיקום תוכן 2">
                <a:extLst>
                  <a:ext uri="{FF2B5EF4-FFF2-40B4-BE49-F238E27FC236}">
                    <a16:creationId xmlns:a16="http://schemas.microsoft.com/office/drawing/2014/main" id="{34F0D326-B0F9-839E-6484-6383ACF7B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7065" y="5232463"/>
                <a:ext cx="489942" cy="4048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מציין מיקום תוכן 2">
                <a:extLst>
                  <a:ext uri="{FF2B5EF4-FFF2-40B4-BE49-F238E27FC236}">
                    <a16:creationId xmlns:a16="http://schemas.microsoft.com/office/drawing/2014/main" id="{A0C4DA82-BEDB-FDD8-5130-2AA2B2823A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60160" y="5211562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5" name="מציין מיקום תוכן 2">
                <a:extLst>
                  <a:ext uri="{FF2B5EF4-FFF2-40B4-BE49-F238E27FC236}">
                    <a16:creationId xmlns:a16="http://schemas.microsoft.com/office/drawing/2014/main" id="{A0C4DA82-BEDB-FDD8-5130-2AA2B2823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160" y="5211562"/>
                <a:ext cx="489942" cy="4048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מציין מיקום תוכן 2">
                <a:extLst>
                  <a:ext uri="{FF2B5EF4-FFF2-40B4-BE49-F238E27FC236}">
                    <a16:creationId xmlns:a16="http://schemas.microsoft.com/office/drawing/2014/main" id="{E64106CF-DD01-A439-9C18-BF5DFEE6DD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51055" y="5232462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6" name="מציין מיקום תוכן 2">
                <a:extLst>
                  <a:ext uri="{FF2B5EF4-FFF2-40B4-BE49-F238E27FC236}">
                    <a16:creationId xmlns:a16="http://schemas.microsoft.com/office/drawing/2014/main" id="{E64106CF-DD01-A439-9C18-BF5DFEE6D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055" y="5232462"/>
                <a:ext cx="489942" cy="4048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מציין מיקום תוכן 2">
                <a:extLst>
                  <a:ext uri="{FF2B5EF4-FFF2-40B4-BE49-F238E27FC236}">
                    <a16:creationId xmlns:a16="http://schemas.microsoft.com/office/drawing/2014/main" id="{9BF0E5EF-6B07-D250-B6B0-B147023987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21801" y="5199128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7" name="מציין מיקום תוכן 2">
                <a:extLst>
                  <a:ext uri="{FF2B5EF4-FFF2-40B4-BE49-F238E27FC236}">
                    <a16:creationId xmlns:a16="http://schemas.microsoft.com/office/drawing/2014/main" id="{9BF0E5EF-6B07-D250-B6B0-B14702398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801" y="5199128"/>
                <a:ext cx="489942" cy="4048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מציין מיקום תוכן 2">
                <a:extLst>
                  <a:ext uri="{FF2B5EF4-FFF2-40B4-BE49-F238E27FC236}">
                    <a16:creationId xmlns:a16="http://schemas.microsoft.com/office/drawing/2014/main" id="{F1202F0F-8081-94FE-9030-48F29C3D36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64095" y="2115496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8" name="מציין מיקום תוכן 2">
                <a:extLst>
                  <a:ext uri="{FF2B5EF4-FFF2-40B4-BE49-F238E27FC236}">
                    <a16:creationId xmlns:a16="http://schemas.microsoft.com/office/drawing/2014/main" id="{F1202F0F-8081-94FE-9030-48F29C3D3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095" y="2115496"/>
                <a:ext cx="489942" cy="40485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מחבר חץ ישר 108">
            <a:extLst>
              <a:ext uri="{FF2B5EF4-FFF2-40B4-BE49-F238E27FC236}">
                <a16:creationId xmlns:a16="http://schemas.microsoft.com/office/drawing/2014/main" id="{2E772529-C40C-C34E-6E54-928E8F9B3F79}"/>
              </a:ext>
            </a:extLst>
          </p:cNvPr>
          <p:cNvCxnSpPr>
            <a:cxnSpLocks/>
            <a:stCxn id="112" idx="2"/>
            <a:endCxn id="47" idx="0"/>
          </p:cNvCxnSpPr>
          <p:nvPr/>
        </p:nvCxnSpPr>
        <p:spPr>
          <a:xfrm flipH="1">
            <a:off x="4001806" y="972145"/>
            <a:ext cx="7260" cy="972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מציין מיקום תוכן 2">
                <a:extLst>
                  <a:ext uri="{FF2B5EF4-FFF2-40B4-BE49-F238E27FC236}">
                    <a16:creationId xmlns:a16="http://schemas.microsoft.com/office/drawing/2014/main" id="{CF898187-3946-A38A-0123-41DB813994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64095" y="567288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12" name="מציין מיקום תוכן 2">
                <a:extLst>
                  <a:ext uri="{FF2B5EF4-FFF2-40B4-BE49-F238E27FC236}">
                    <a16:creationId xmlns:a16="http://schemas.microsoft.com/office/drawing/2014/main" id="{CF898187-3946-A38A-0123-41DB81399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095" y="567288"/>
                <a:ext cx="489942" cy="404857"/>
              </a:xfrm>
              <a:prstGeom prst="rect">
                <a:avLst/>
              </a:prstGeom>
              <a:blipFill>
                <a:blip r:embed="rId12"/>
                <a:stretch>
                  <a:fillRect r="-86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22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רשים זרימה: תהליך 1">
            <a:extLst>
              <a:ext uri="{FF2B5EF4-FFF2-40B4-BE49-F238E27FC236}">
                <a16:creationId xmlns:a16="http://schemas.microsoft.com/office/drawing/2014/main" id="{B9E9E3D2-889B-F922-B8DF-0D59D10376CB}"/>
              </a:ext>
            </a:extLst>
          </p:cNvPr>
          <p:cNvSpPr/>
          <p:nvPr/>
        </p:nvSpPr>
        <p:spPr>
          <a:xfrm>
            <a:off x="1557500" y="895101"/>
            <a:ext cx="9338284" cy="2992754"/>
          </a:xfrm>
          <a:prstGeom prst="flowChartProcess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001B376D-B1A6-50D2-8483-44B4148CDB0B}"/>
              </a:ext>
            </a:extLst>
          </p:cNvPr>
          <p:cNvCxnSpPr>
            <a:cxnSpLocks/>
          </p:cNvCxnSpPr>
          <p:nvPr/>
        </p:nvCxnSpPr>
        <p:spPr>
          <a:xfrm>
            <a:off x="10089156" y="1396341"/>
            <a:ext cx="0" cy="25331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7EEF748B-48C3-0F7C-C35D-F94A8ABE4BF5}"/>
              </a:ext>
            </a:extLst>
          </p:cNvPr>
          <p:cNvCxnSpPr>
            <a:cxnSpLocks/>
          </p:cNvCxnSpPr>
          <p:nvPr/>
        </p:nvCxnSpPr>
        <p:spPr>
          <a:xfrm>
            <a:off x="8615955" y="1396341"/>
            <a:ext cx="0" cy="25331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C1A7CB86-BECF-F8AA-0A4F-87492B278A02}"/>
              </a:ext>
            </a:extLst>
          </p:cNvPr>
          <p:cNvCxnSpPr>
            <a:cxnSpLocks/>
          </p:cNvCxnSpPr>
          <p:nvPr/>
        </p:nvCxnSpPr>
        <p:spPr>
          <a:xfrm>
            <a:off x="7117355" y="1396341"/>
            <a:ext cx="0" cy="25331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BE53188E-4FD7-F9D2-94E8-909187B2B0B0}"/>
              </a:ext>
            </a:extLst>
          </p:cNvPr>
          <p:cNvCxnSpPr>
            <a:cxnSpLocks/>
          </p:cNvCxnSpPr>
          <p:nvPr/>
        </p:nvCxnSpPr>
        <p:spPr>
          <a:xfrm flipH="1">
            <a:off x="8651156" y="3929510"/>
            <a:ext cx="1441395" cy="1186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BE1EA690-5621-F2F4-B52A-D2F109891DE6}"/>
              </a:ext>
            </a:extLst>
          </p:cNvPr>
          <p:cNvCxnSpPr>
            <a:cxnSpLocks/>
          </p:cNvCxnSpPr>
          <p:nvPr/>
        </p:nvCxnSpPr>
        <p:spPr>
          <a:xfrm flipH="1">
            <a:off x="6124786" y="3434210"/>
            <a:ext cx="39516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1C49F9B4-7B5E-718B-C9A8-9694E044CFD6}"/>
              </a:ext>
            </a:extLst>
          </p:cNvPr>
          <p:cNvCxnSpPr>
            <a:cxnSpLocks/>
          </p:cNvCxnSpPr>
          <p:nvPr/>
        </p:nvCxnSpPr>
        <p:spPr>
          <a:xfrm flipH="1">
            <a:off x="6124786" y="2824610"/>
            <a:ext cx="24911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9704378B-59C2-077F-4624-1D9D0B866028}"/>
              </a:ext>
            </a:extLst>
          </p:cNvPr>
          <p:cNvCxnSpPr>
            <a:cxnSpLocks/>
          </p:cNvCxnSpPr>
          <p:nvPr/>
        </p:nvCxnSpPr>
        <p:spPr>
          <a:xfrm flipH="1">
            <a:off x="6124786" y="2223477"/>
            <a:ext cx="9925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4609B4B9-0AD4-4D3F-A9FE-BE08BC9C7F52}"/>
              </a:ext>
            </a:extLst>
          </p:cNvPr>
          <p:cNvCxnSpPr>
            <a:cxnSpLocks/>
            <a:endCxn id="31" idx="7"/>
          </p:cNvCxnSpPr>
          <p:nvPr/>
        </p:nvCxnSpPr>
        <p:spPr>
          <a:xfrm flipH="1">
            <a:off x="5431706" y="2223477"/>
            <a:ext cx="693080" cy="437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תרשים זרימה: מחבר 30">
            <a:extLst>
              <a:ext uri="{FF2B5EF4-FFF2-40B4-BE49-F238E27FC236}">
                <a16:creationId xmlns:a16="http://schemas.microsoft.com/office/drawing/2014/main" id="{13BB2827-E37D-5BE5-8CF2-EC257BAED9FC}"/>
              </a:ext>
            </a:extLst>
          </p:cNvPr>
          <p:cNvSpPr/>
          <p:nvPr/>
        </p:nvSpPr>
        <p:spPr>
          <a:xfrm>
            <a:off x="4994492" y="2593893"/>
            <a:ext cx="512228" cy="46143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2" name="מחבר חץ ישר 31">
            <a:extLst>
              <a:ext uri="{FF2B5EF4-FFF2-40B4-BE49-F238E27FC236}">
                <a16:creationId xmlns:a16="http://schemas.microsoft.com/office/drawing/2014/main" id="{2DEEF65E-3BE3-EC33-A221-91724972017E}"/>
              </a:ext>
            </a:extLst>
          </p:cNvPr>
          <p:cNvCxnSpPr>
            <a:cxnSpLocks/>
            <a:endCxn id="31" idx="6"/>
          </p:cNvCxnSpPr>
          <p:nvPr/>
        </p:nvCxnSpPr>
        <p:spPr>
          <a:xfrm flipH="1">
            <a:off x="5506720" y="2824609"/>
            <a:ext cx="61806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מחבר חץ ישר 33">
            <a:extLst>
              <a:ext uri="{FF2B5EF4-FFF2-40B4-BE49-F238E27FC236}">
                <a16:creationId xmlns:a16="http://schemas.microsoft.com/office/drawing/2014/main" id="{AA663E52-1C7D-19F8-03BE-3CE96C330CA8}"/>
              </a:ext>
            </a:extLst>
          </p:cNvPr>
          <p:cNvCxnSpPr>
            <a:cxnSpLocks/>
            <a:endCxn id="31" idx="5"/>
          </p:cNvCxnSpPr>
          <p:nvPr/>
        </p:nvCxnSpPr>
        <p:spPr>
          <a:xfrm flipH="1" flipV="1">
            <a:off x="5431706" y="2987751"/>
            <a:ext cx="693080" cy="446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C9DEB2A6-1FC1-2E72-F678-6C5C7E3FDD10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5250606" y="2593893"/>
            <a:ext cx="0" cy="4614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מחבר ישר 41">
            <a:extLst>
              <a:ext uri="{FF2B5EF4-FFF2-40B4-BE49-F238E27FC236}">
                <a16:creationId xmlns:a16="http://schemas.microsoft.com/office/drawing/2014/main" id="{3EF9F6E6-85FD-997E-0AEC-445B1D2BE29D}"/>
              </a:ext>
            </a:extLst>
          </p:cNvPr>
          <p:cNvCxnSpPr>
            <a:cxnSpLocks/>
            <a:stCxn id="31" idx="6"/>
            <a:endCxn id="31" idx="2"/>
          </p:cNvCxnSpPr>
          <p:nvPr/>
        </p:nvCxnSpPr>
        <p:spPr>
          <a:xfrm flipH="1">
            <a:off x="4994492" y="2824610"/>
            <a:ext cx="5122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מחבר חץ ישר 44">
            <a:extLst>
              <a:ext uri="{FF2B5EF4-FFF2-40B4-BE49-F238E27FC236}">
                <a16:creationId xmlns:a16="http://schemas.microsoft.com/office/drawing/2014/main" id="{DF049427-CCA9-76C3-A767-4F6148121729}"/>
              </a:ext>
            </a:extLst>
          </p:cNvPr>
          <p:cNvCxnSpPr>
            <a:cxnSpLocks/>
            <a:stCxn id="31" idx="2"/>
            <a:endCxn id="47" idx="3"/>
          </p:cNvCxnSpPr>
          <p:nvPr/>
        </p:nvCxnSpPr>
        <p:spPr>
          <a:xfrm flipH="1">
            <a:off x="4221758" y="2824610"/>
            <a:ext cx="772734" cy="1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תרשים זרימה: תהליך 46">
            <a:extLst>
              <a:ext uri="{FF2B5EF4-FFF2-40B4-BE49-F238E27FC236}">
                <a16:creationId xmlns:a16="http://schemas.microsoft.com/office/drawing/2014/main" id="{A503C5C5-D8D8-F497-5F3B-93FE1932D035}"/>
              </a:ext>
            </a:extLst>
          </p:cNvPr>
          <p:cNvSpPr/>
          <p:nvPr/>
        </p:nvSpPr>
        <p:spPr>
          <a:xfrm>
            <a:off x="3416093" y="2444812"/>
            <a:ext cx="805665" cy="76314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9" name="מחבר חץ ישר 48">
            <a:extLst>
              <a:ext uri="{FF2B5EF4-FFF2-40B4-BE49-F238E27FC236}">
                <a16:creationId xmlns:a16="http://schemas.microsoft.com/office/drawing/2014/main" id="{DF1C246F-91C7-5475-F38A-FB48BDD61C3B}"/>
              </a:ext>
            </a:extLst>
          </p:cNvPr>
          <p:cNvCxnSpPr>
            <a:cxnSpLocks/>
            <a:stCxn id="47" idx="1"/>
            <a:endCxn id="52" idx="6"/>
          </p:cNvCxnSpPr>
          <p:nvPr/>
        </p:nvCxnSpPr>
        <p:spPr>
          <a:xfrm flipH="1" flipV="1">
            <a:off x="2833617" y="2824609"/>
            <a:ext cx="582476" cy="1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תרשים זרימה: מחבר 51">
            <a:extLst>
              <a:ext uri="{FF2B5EF4-FFF2-40B4-BE49-F238E27FC236}">
                <a16:creationId xmlns:a16="http://schemas.microsoft.com/office/drawing/2014/main" id="{32EBF5C2-A588-CFC2-D50E-422C8D6628D0}"/>
              </a:ext>
            </a:extLst>
          </p:cNvPr>
          <p:cNvSpPr/>
          <p:nvPr/>
        </p:nvSpPr>
        <p:spPr>
          <a:xfrm>
            <a:off x="2321389" y="2593892"/>
            <a:ext cx="512228" cy="46143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3" name="מחבר ישר 52">
            <a:extLst>
              <a:ext uri="{FF2B5EF4-FFF2-40B4-BE49-F238E27FC236}">
                <a16:creationId xmlns:a16="http://schemas.microsoft.com/office/drawing/2014/main" id="{DA2F7BD3-5501-AED3-18DB-30B09D3F69BA}"/>
              </a:ext>
            </a:extLst>
          </p:cNvPr>
          <p:cNvCxnSpPr>
            <a:cxnSpLocks/>
            <a:stCxn id="52" idx="0"/>
            <a:endCxn id="52" idx="4"/>
          </p:cNvCxnSpPr>
          <p:nvPr/>
        </p:nvCxnSpPr>
        <p:spPr>
          <a:xfrm>
            <a:off x="2577503" y="2593892"/>
            <a:ext cx="0" cy="4614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מחבר ישר 53">
            <a:extLst>
              <a:ext uri="{FF2B5EF4-FFF2-40B4-BE49-F238E27FC236}">
                <a16:creationId xmlns:a16="http://schemas.microsoft.com/office/drawing/2014/main" id="{2845877F-15B1-A882-948B-731A506188D1}"/>
              </a:ext>
            </a:extLst>
          </p:cNvPr>
          <p:cNvCxnSpPr>
            <a:cxnSpLocks/>
            <a:stCxn id="52" idx="6"/>
            <a:endCxn id="52" idx="2"/>
          </p:cNvCxnSpPr>
          <p:nvPr/>
        </p:nvCxnSpPr>
        <p:spPr>
          <a:xfrm flipH="1">
            <a:off x="2321389" y="2824609"/>
            <a:ext cx="5122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מחבר חץ ישר 55">
            <a:extLst>
              <a:ext uri="{FF2B5EF4-FFF2-40B4-BE49-F238E27FC236}">
                <a16:creationId xmlns:a16="http://schemas.microsoft.com/office/drawing/2014/main" id="{B0EC3748-76FA-3FBB-B8A5-EBC56BE9490C}"/>
              </a:ext>
            </a:extLst>
          </p:cNvPr>
          <p:cNvCxnSpPr>
            <a:cxnSpLocks/>
            <a:stCxn id="103" idx="2"/>
            <a:endCxn id="52" idx="0"/>
          </p:cNvCxnSpPr>
          <p:nvPr/>
        </p:nvCxnSpPr>
        <p:spPr>
          <a:xfrm flipH="1">
            <a:off x="2577503" y="1472659"/>
            <a:ext cx="3554" cy="1121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מחבר ישר 63">
            <a:extLst>
              <a:ext uri="{FF2B5EF4-FFF2-40B4-BE49-F238E27FC236}">
                <a16:creationId xmlns:a16="http://schemas.microsoft.com/office/drawing/2014/main" id="{87E6C8A2-E28A-3D6C-133F-F7D6AB26D134}"/>
              </a:ext>
            </a:extLst>
          </p:cNvPr>
          <p:cNvCxnSpPr>
            <a:cxnSpLocks/>
          </p:cNvCxnSpPr>
          <p:nvPr/>
        </p:nvCxnSpPr>
        <p:spPr>
          <a:xfrm>
            <a:off x="2577503" y="3055325"/>
            <a:ext cx="0" cy="8741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מחבר ישר 69">
            <a:extLst>
              <a:ext uri="{FF2B5EF4-FFF2-40B4-BE49-F238E27FC236}">
                <a16:creationId xmlns:a16="http://schemas.microsoft.com/office/drawing/2014/main" id="{0D476BA3-7E09-204E-1976-70AFA34BDC04}"/>
              </a:ext>
            </a:extLst>
          </p:cNvPr>
          <p:cNvCxnSpPr>
            <a:cxnSpLocks/>
          </p:cNvCxnSpPr>
          <p:nvPr/>
        </p:nvCxnSpPr>
        <p:spPr>
          <a:xfrm>
            <a:off x="2574109" y="3923311"/>
            <a:ext cx="7515047" cy="11819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מחבר ישר 71">
            <a:extLst>
              <a:ext uri="{FF2B5EF4-FFF2-40B4-BE49-F238E27FC236}">
                <a16:creationId xmlns:a16="http://schemas.microsoft.com/office/drawing/2014/main" id="{F0B7D0DD-E548-12DF-EF01-B4F917E23CED}"/>
              </a:ext>
            </a:extLst>
          </p:cNvPr>
          <p:cNvCxnSpPr>
            <a:cxnSpLocks/>
          </p:cNvCxnSpPr>
          <p:nvPr/>
        </p:nvCxnSpPr>
        <p:spPr>
          <a:xfrm flipH="1">
            <a:off x="2580897" y="3929510"/>
            <a:ext cx="4551298" cy="11866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מחבר ישר 85">
            <a:extLst>
              <a:ext uri="{FF2B5EF4-FFF2-40B4-BE49-F238E27FC236}">
                <a16:creationId xmlns:a16="http://schemas.microsoft.com/office/drawing/2014/main" id="{D548AF50-E1EC-2932-1F6D-8B9CE939EA3D}"/>
              </a:ext>
            </a:extLst>
          </p:cNvPr>
          <p:cNvCxnSpPr>
            <a:cxnSpLocks/>
          </p:cNvCxnSpPr>
          <p:nvPr/>
        </p:nvCxnSpPr>
        <p:spPr>
          <a:xfrm flipH="1">
            <a:off x="7114445" y="3929510"/>
            <a:ext cx="1501510" cy="1186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מחבר חץ ישר 93">
            <a:extLst>
              <a:ext uri="{FF2B5EF4-FFF2-40B4-BE49-F238E27FC236}">
                <a16:creationId xmlns:a16="http://schemas.microsoft.com/office/drawing/2014/main" id="{4AB84E62-3568-6442-E69D-281640C87D22}"/>
              </a:ext>
            </a:extLst>
          </p:cNvPr>
          <p:cNvCxnSpPr>
            <a:cxnSpLocks/>
          </p:cNvCxnSpPr>
          <p:nvPr/>
        </p:nvCxnSpPr>
        <p:spPr>
          <a:xfrm flipH="1">
            <a:off x="10076456" y="5105282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מחבר חץ ישר 95">
            <a:extLst>
              <a:ext uri="{FF2B5EF4-FFF2-40B4-BE49-F238E27FC236}">
                <a16:creationId xmlns:a16="http://schemas.microsoft.com/office/drawing/2014/main" id="{DD1D27D9-19E2-6304-E506-D72D7A315BF0}"/>
              </a:ext>
            </a:extLst>
          </p:cNvPr>
          <p:cNvCxnSpPr>
            <a:cxnSpLocks/>
          </p:cNvCxnSpPr>
          <p:nvPr/>
        </p:nvCxnSpPr>
        <p:spPr>
          <a:xfrm flipH="1">
            <a:off x="8647761" y="5099838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מחבר חץ ישר 96">
            <a:extLst>
              <a:ext uri="{FF2B5EF4-FFF2-40B4-BE49-F238E27FC236}">
                <a16:creationId xmlns:a16="http://schemas.microsoft.com/office/drawing/2014/main" id="{2B184E32-87D0-C9F7-FB8D-E31CA2046D27}"/>
              </a:ext>
            </a:extLst>
          </p:cNvPr>
          <p:cNvCxnSpPr>
            <a:cxnSpLocks/>
          </p:cNvCxnSpPr>
          <p:nvPr/>
        </p:nvCxnSpPr>
        <p:spPr>
          <a:xfrm flipH="1">
            <a:off x="7113146" y="5111481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מחבר חץ ישר 97">
            <a:extLst>
              <a:ext uri="{FF2B5EF4-FFF2-40B4-BE49-F238E27FC236}">
                <a16:creationId xmlns:a16="http://schemas.microsoft.com/office/drawing/2014/main" id="{97AC1416-AEFE-55A4-6DFA-D23833411C6F}"/>
              </a:ext>
            </a:extLst>
          </p:cNvPr>
          <p:cNvCxnSpPr>
            <a:cxnSpLocks/>
          </p:cNvCxnSpPr>
          <p:nvPr/>
        </p:nvCxnSpPr>
        <p:spPr>
          <a:xfrm flipH="1">
            <a:off x="2577503" y="5096878"/>
            <a:ext cx="12700" cy="636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מציין מיקום תוכן 2">
                <a:extLst>
                  <a:ext uri="{FF2B5EF4-FFF2-40B4-BE49-F238E27FC236}">
                    <a16:creationId xmlns:a16="http://schemas.microsoft.com/office/drawing/2014/main" id="{2F513D11-F6AD-B753-90E1-BF24DB1E8D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10484" y="1067804"/>
                <a:ext cx="489942" cy="404857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00" name="מציין מיקום תוכן 2">
                <a:extLst>
                  <a:ext uri="{FF2B5EF4-FFF2-40B4-BE49-F238E27FC236}">
                    <a16:creationId xmlns:a16="http://schemas.microsoft.com/office/drawing/2014/main" id="{2F513D11-F6AD-B753-90E1-BF24DB1E8D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0484" y="1067804"/>
                <a:ext cx="489942" cy="404857"/>
              </a:xfrm>
              <a:blipFill>
                <a:blip r:embed="rId3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מציין מיקום תוכן 2">
                <a:extLst>
                  <a:ext uri="{FF2B5EF4-FFF2-40B4-BE49-F238E27FC236}">
                    <a16:creationId xmlns:a16="http://schemas.microsoft.com/office/drawing/2014/main" id="{435DDBAF-342D-C8C6-84F5-ABD44CDE84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70984" y="1067803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01" name="מציין מיקום תוכן 2">
                <a:extLst>
                  <a:ext uri="{FF2B5EF4-FFF2-40B4-BE49-F238E27FC236}">
                    <a16:creationId xmlns:a16="http://schemas.microsoft.com/office/drawing/2014/main" id="{435DDBAF-342D-C8C6-84F5-ABD44CDE8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984" y="1067803"/>
                <a:ext cx="489942" cy="404857"/>
              </a:xfrm>
              <a:prstGeom prst="rect">
                <a:avLst/>
              </a:prstGeom>
              <a:blipFill>
                <a:blip r:embed="rId4"/>
                <a:stretch>
                  <a:fillRect r="-987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מציין מיקום תוכן 2">
                <a:extLst>
                  <a:ext uri="{FF2B5EF4-FFF2-40B4-BE49-F238E27FC236}">
                    <a16:creationId xmlns:a16="http://schemas.microsoft.com/office/drawing/2014/main" id="{1F2C25A6-BFB1-042D-B25C-739C5155A3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69584" y="1067802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02" name="מציין מיקום תוכן 2">
                <a:extLst>
                  <a:ext uri="{FF2B5EF4-FFF2-40B4-BE49-F238E27FC236}">
                    <a16:creationId xmlns:a16="http://schemas.microsoft.com/office/drawing/2014/main" id="{1F2C25A6-BFB1-042D-B25C-739C5155A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584" y="1067802"/>
                <a:ext cx="489942" cy="404857"/>
              </a:xfrm>
              <a:prstGeom prst="rect">
                <a:avLst/>
              </a:prstGeom>
              <a:blipFill>
                <a:blip r:embed="rId5"/>
                <a:stretch>
                  <a:fillRect r="-11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מציין מיקום תוכן 2">
                <a:extLst>
                  <a:ext uri="{FF2B5EF4-FFF2-40B4-BE49-F238E27FC236}">
                    <a16:creationId xmlns:a16="http://schemas.microsoft.com/office/drawing/2014/main" id="{EF0DC2CC-8502-8EE2-F148-E088C6F7A0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36086" y="1067802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03" name="מציין מיקום תוכן 2">
                <a:extLst>
                  <a:ext uri="{FF2B5EF4-FFF2-40B4-BE49-F238E27FC236}">
                    <a16:creationId xmlns:a16="http://schemas.microsoft.com/office/drawing/2014/main" id="{EF0DC2CC-8502-8EE2-F148-E088C6F7A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086" y="1067802"/>
                <a:ext cx="489942" cy="4048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מציין מיקום תוכן 2">
                <a:extLst>
                  <a:ext uri="{FF2B5EF4-FFF2-40B4-BE49-F238E27FC236}">
                    <a16:creationId xmlns:a16="http://schemas.microsoft.com/office/drawing/2014/main" id="{34F0D326-B0F9-839E-6484-6383ACF7B9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44185" y="5732977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04" name="מציין מיקום תוכן 2">
                <a:extLst>
                  <a:ext uri="{FF2B5EF4-FFF2-40B4-BE49-F238E27FC236}">
                    <a16:creationId xmlns:a16="http://schemas.microsoft.com/office/drawing/2014/main" id="{34F0D326-B0F9-839E-6484-6383ACF7B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4185" y="5732977"/>
                <a:ext cx="489942" cy="404857"/>
              </a:xfrm>
              <a:prstGeom prst="rect">
                <a:avLst/>
              </a:prstGeom>
              <a:blipFill>
                <a:blip r:embed="rId7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מציין מיקום תוכן 2">
                <a:extLst>
                  <a:ext uri="{FF2B5EF4-FFF2-40B4-BE49-F238E27FC236}">
                    <a16:creationId xmlns:a16="http://schemas.microsoft.com/office/drawing/2014/main" id="{A0C4DA82-BEDB-FDD8-5130-2AA2B2823A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77280" y="5712076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05" name="מציין מיקום תוכן 2">
                <a:extLst>
                  <a:ext uri="{FF2B5EF4-FFF2-40B4-BE49-F238E27FC236}">
                    <a16:creationId xmlns:a16="http://schemas.microsoft.com/office/drawing/2014/main" id="{A0C4DA82-BEDB-FDD8-5130-2AA2B2823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280" y="5712076"/>
                <a:ext cx="489942" cy="404857"/>
              </a:xfrm>
              <a:prstGeom prst="rect">
                <a:avLst/>
              </a:prstGeom>
              <a:blipFill>
                <a:blip r:embed="rId8"/>
                <a:stretch>
                  <a:fillRect r="-987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מציין מיקום תוכן 2">
                <a:extLst>
                  <a:ext uri="{FF2B5EF4-FFF2-40B4-BE49-F238E27FC236}">
                    <a16:creationId xmlns:a16="http://schemas.microsoft.com/office/drawing/2014/main" id="{E64106CF-DD01-A439-9C18-BF5DFEE6DD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8175" y="5732976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06" name="מציין מיקום תוכן 2">
                <a:extLst>
                  <a:ext uri="{FF2B5EF4-FFF2-40B4-BE49-F238E27FC236}">
                    <a16:creationId xmlns:a16="http://schemas.microsoft.com/office/drawing/2014/main" id="{E64106CF-DD01-A439-9C18-BF5DFEE6D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175" y="5732976"/>
                <a:ext cx="489942" cy="404857"/>
              </a:xfrm>
              <a:prstGeom prst="rect">
                <a:avLst/>
              </a:prstGeom>
              <a:blipFill>
                <a:blip r:embed="rId9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מציין מיקום תוכן 2">
                <a:extLst>
                  <a:ext uri="{FF2B5EF4-FFF2-40B4-BE49-F238E27FC236}">
                    <a16:creationId xmlns:a16="http://schemas.microsoft.com/office/drawing/2014/main" id="{9BF0E5EF-6B07-D250-B6B0-B147023987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38921" y="5699642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85000" lnSpcReduction="1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07" name="מציין מיקום תוכן 2">
                <a:extLst>
                  <a:ext uri="{FF2B5EF4-FFF2-40B4-BE49-F238E27FC236}">
                    <a16:creationId xmlns:a16="http://schemas.microsoft.com/office/drawing/2014/main" id="{9BF0E5EF-6B07-D250-B6B0-B14702398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921" y="5699642"/>
                <a:ext cx="489942" cy="404857"/>
              </a:xfrm>
              <a:prstGeom prst="rect">
                <a:avLst/>
              </a:prstGeom>
              <a:blipFill>
                <a:blip r:embed="rId10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מציין מיקום תוכן 2">
                <a:extLst>
                  <a:ext uri="{FF2B5EF4-FFF2-40B4-BE49-F238E27FC236}">
                    <a16:creationId xmlns:a16="http://schemas.microsoft.com/office/drawing/2014/main" id="{F1202F0F-8081-94FE-9030-48F29C3D36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81215" y="2616010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08" name="מציין מיקום תוכן 2">
                <a:extLst>
                  <a:ext uri="{FF2B5EF4-FFF2-40B4-BE49-F238E27FC236}">
                    <a16:creationId xmlns:a16="http://schemas.microsoft.com/office/drawing/2014/main" id="{F1202F0F-8081-94FE-9030-48F29C3D3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215" y="2616010"/>
                <a:ext cx="489942" cy="40485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מחבר חץ ישר 108">
            <a:extLst>
              <a:ext uri="{FF2B5EF4-FFF2-40B4-BE49-F238E27FC236}">
                <a16:creationId xmlns:a16="http://schemas.microsoft.com/office/drawing/2014/main" id="{2E772529-C40C-C34E-6E54-928E8F9B3F79}"/>
              </a:ext>
            </a:extLst>
          </p:cNvPr>
          <p:cNvCxnSpPr>
            <a:cxnSpLocks/>
            <a:stCxn id="112" idx="2"/>
            <a:endCxn id="47" idx="0"/>
          </p:cNvCxnSpPr>
          <p:nvPr/>
        </p:nvCxnSpPr>
        <p:spPr>
          <a:xfrm flipH="1">
            <a:off x="3818926" y="1472659"/>
            <a:ext cx="7260" cy="972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מציין מיקום תוכן 2">
                <a:extLst>
                  <a:ext uri="{FF2B5EF4-FFF2-40B4-BE49-F238E27FC236}">
                    <a16:creationId xmlns:a16="http://schemas.microsoft.com/office/drawing/2014/main" id="{CF898187-3946-A38A-0123-41DB813994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81215" y="1067802"/>
                <a:ext cx="489942" cy="404857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12" name="מציין מיקום תוכן 2">
                <a:extLst>
                  <a:ext uri="{FF2B5EF4-FFF2-40B4-BE49-F238E27FC236}">
                    <a16:creationId xmlns:a16="http://schemas.microsoft.com/office/drawing/2014/main" id="{CF898187-3946-A38A-0123-41DB81399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215" y="1067802"/>
                <a:ext cx="489942" cy="40485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292C881-D447-1EC0-3F6B-1DEEC1A6A0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31128" y="479355"/>
                <a:ext cx="489942" cy="404857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292C881-D447-1EC0-3F6B-1DEEC1A6A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128" y="479355"/>
                <a:ext cx="489942" cy="40485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529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6D87BCEE-C4E5-32A8-FBDB-9EE906491007}"/>
              </a:ext>
            </a:extLst>
          </p:cNvPr>
          <p:cNvGrpSpPr/>
          <p:nvPr/>
        </p:nvGrpSpPr>
        <p:grpSpPr>
          <a:xfrm>
            <a:off x="7377825" y="301145"/>
            <a:ext cx="3220718" cy="1689162"/>
            <a:chOff x="2504269" y="895827"/>
            <a:chExt cx="7771162" cy="4351239"/>
          </a:xfrm>
        </p:grpSpPr>
        <p:cxnSp>
          <p:nvCxnSpPr>
            <p:cNvPr id="5" name="מחבר ישר 4">
              <a:extLst>
                <a:ext uri="{FF2B5EF4-FFF2-40B4-BE49-F238E27FC236}">
                  <a16:creationId xmlns:a16="http://schemas.microsoft.com/office/drawing/2014/main" id="{21502E81-7EFC-CE7B-F977-78A4E962152C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036" y="895827"/>
              <a:ext cx="0" cy="2533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מחבר ישר 5">
              <a:extLst>
                <a:ext uri="{FF2B5EF4-FFF2-40B4-BE49-F238E27FC236}">
                  <a16:creationId xmlns:a16="http://schemas.microsoft.com/office/drawing/2014/main" id="{41E6A1E6-BB66-A626-9909-116BF6C5B250}"/>
                </a:ext>
              </a:extLst>
            </p:cNvPr>
            <p:cNvCxnSpPr>
              <a:cxnSpLocks/>
            </p:cNvCxnSpPr>
            <p:nvPr/>
          </p:nvCxnSpPr>
          <p:spPr>
            <a:xfrm>
              <a:off x="8798835" y="895827"/>
              <a:ext cx="0" cy="2533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מחבר ישר 6">
              <a:extLst>
                <a:ext uri="{FF2B5EF4-FFF2-40B4-BE49-F238E27FC236}">
                  <a16:creationId xmlns:a16="http://schemas.microsoft.com/office/drawing/2014/main" id="{306B7681-E329-0290-2C0C-3588D57FB127}"/>
                </a:ext>
              </a:extLst>
            </p:cNvPr>
            <p:cNvCxnSpPr>
              <a:cxnSpLocks/>
            </p:cNvCxnSpPr>
            <p:nvPr/>
          </p:nvCxnSpPr>
          <p:spPr>
            <a:xfrm>
              <a:off x="7300235" y="895827"/>
              <a:ext cx="0" cy="2533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מחבר ישר 7">
              <a:extLst>
                <a:ext uri="{FF2B5EF4-FFF2-40B4-BE49-F238E27FC236}">
                  <a16:creationId xmlns:a16="http://schemas.microsoft.com/office/drawing/2014/main" id="{A6CB4FB4-031F-9BA7-C0AE-B06D25F42E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34036" y="3428996"/>
              <a:ext cx="1441395" cy="11866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מחבר ישר 8">
              <a:extLst>
                <a:ext uri="{FF2B5EF4-FFF2-40B4-BE49-F238E27FC236}">
                  <a16:creationId xmlns:a16="http://schemas.microsoft.com/office/drawing/2014/main" id="{A81B7C8C-0B8E-4C94-C380-1303D878DD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7666" y="2933696"/>
              <a:ext cx="395167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מחבר ישר 9">
              <a:extLst>
                <a:ext uri="{FF2B5EF4-FFF2-40B4-BE49-F238E27FC236}">
                  <a16:creationId xmlns:a16="http://schemas.microsoft.com/office/drawing/2014/main" id="{65973D45-B396-9322-76C0-AAF485814A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7666" y="2324096"/>
              <a:ext cx="24911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מחבר ישר 10">
              <a:extLst>
                <a:ext uri="{FF2B5EF4-FFF2-40B4-BE49-F238E27FC236}">
                  <a16:creationId xmlns:a16="http://schemas.microsoft.com/office/drawing/2014/main" id="{DD66989E-DB45-6894-7794-AC9F468E1F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7666" y="1722963"/>
              <a:ext cx="9925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מחבר חץ ישר 11">
              <a:extLst>
                <a:ext uri="{FF2B5EF4-FFF2-40B4-BE49-F238E27FC236}">
                  <a16:creationId xmlns:a16="http://schemas.microsoft.com/office/drawing/2014/main" id="{277EAF58-65C9-DF75-4178-44DCA2319C10}"/>
                </a:ext>
              </a:extLst>
            </p:cNvPr>
            <p:cNvCxnSpPr>
              <a:cxnSpLocks/>
              <a:endCxn id="13" idx="7"/>
            </p:cNvCxnSpPr>
            <p:nvPr/>
          </p:nvCxnSpPr>
          <p:spPr>
            <a:xfrm flipH="1">
              <a:off x="5614586" y="1722963"/>
              <a:ext cx="693080" cy="4379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תרשים זרימה: מחבר 12">
              <a:extLst>
                <a:ext uri="{FF2B5EF4-FFF2-40B4-BE49-F238E27FC236}">
                  <a16:creationId xmlns:a16="http://schemas.microsoft.com/office/drawing/2014/main" id="{46878F76-9215-48E8-699C-3C693F3FC3B5}"/>
                </a:ext>
              </a:extLst>
            </p:cNvPr>
            <p:cNvSpPr/>
            <p:nvPr/>
          </p:nvSpPr>
          <p:spPr>
            <a:xfrm>
              <a:off x="5177372" y="2093379"/>
              <a:ext cx="512228" cy="46143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4" name="מחבר חץ ישר 13">
              <a:extLst>
                <a:ext uri="{FF2B5EF4-FFF2-40B4-BE49-F238E27FC236}">
                  <a16:creationId xmlns:a16="http://schemas.microsoft.com/office/drawing/2014/main" id="{057AE861-CE7A-2DF6-05EE-A0DA466AD4C3}"/>
                </a:ext>
              </a:extLst>
            </p:cNvPr>
            <p:cNvCxnSpPr>
              <a:cxnSpLocks/>
              <a:endCxn id="13" idx="6"/>
            </p:cNvCxnSpPr>
            <p:nvPr/>
          </p:nvCxnSpPr>
          <p:spPr>
            <a:xfrm flipH="1">
              <a:off x="5689600" y="2324095"/>
              <a:ext cx="6180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מחבר חץ ישר 14">
              <a:extLst>
                <a:ext uri="{FF2B5EF4-FFF2-40B4-BE49-F238E27FC236}">
                  <a16:creationId xmlns:a16="http://schemas.microsoft.com/office/drawing/2014/main" id="{A411F826-B1B8-ECF0-C54F-8B529791878F}"/>
                </a:ext>
              </a:extLst>
            </p:cNvPr>
            <p:cNvCxnSpPr>
              <a:cxnSpLocks/>
              <a:endCxn id="13" idx="5"/>
            </p:cNvCxnSpPr>
            <p:nvPr/>
          </p:nvCxnSpPr>
          <p:spPr>
            <a:xfrm flipH="1" flipV="1">
              <a:off x="5614586" y="2487237"/>
              <a:ext cx="693080" cy="4464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מחבר ישר 15">
              <a:extLst>
                <a:ext uri="{FF2B5EF4-FFF2-40B4-BE49-F238E27FC236}">
                  <a16:creationId xmlns:a16="http://schemas.microsoft.com/office/drawing/2014/main" id="{5F43ABDC-9141-250B-654E-1382E6E78F01}"/>
                </a:ext>
              </a:extLst>
            </p:cNvPr>
            <p:cNvCxnSpPr>
              <a:cxnSpLocks/>
              <a:stCxn id="13" idx="0"/>
              <a:endCxn id="13" idx="4"/>
            </p:cNvCxnSpPr>
            <p:nvPr/>
          </p:nvCxnSpPr>
          <p:spPr>
            <a:xfrm>
              <a:off x="5433486" y="2093379"/>
              <a:ext cx="0" cy="4614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מחבר ישר 16">
              <a:extLst>
                <a:ext uri="{FF2B5EF4-FFF2-40B4-BE49-F238E27FC236}">
                  <a16:creationId xmlns:a16="http://schemas.microsoft.com/office/drawing/2014/main" id="{C87F21A2-80B0-2D75-7DF4-3F43D62414EE}"/>
                </a:ext>
              </a:extLst>
            </p:cNvPr>
            <p:cNvCxnSpPr>
              <a:cxnSpLocks/>
              <a:stCxn id="13" idx="6"/>
              <a:endCxn id="13" idx="2"/>
            </p:cNvCxnSpPr>
            <p:nvPr/>
          </p:nvCxnSpPr>
          <p:spPr>
            <a:xfrm flipH="1">
              <a:off x="5177372" y="2324096"/>
              <a:ext cx="5122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מחבר חץ ישר 17">
              <a:extLst>
                <a:ext uri="{FF2B5EF4-FFF2-40B4-BE49-F238E27FC236}">
                  <a16:creationId xmlns:a16="http://schemas.microsoft.com/office/drawing/2014/main" id="{18361D0F-7069-EABB-1CCA-0D459E68087C}"/>
                </a:ext>
              </a:extLst>
            </p:cNvPr>
            <p:cNvCxnSpPr>
              <a:cxnSpLocks/>
              <a:stCxn id="13" idx="2"/>
              <a:endCxn id="19" idx="3"/>
            </p:cNvCxnSpPr>
            <p:nvPr/>
          </p:nvCxnSpPr>
          <p:spPr>
            <a:xfrm flipH="1">
              <a:off x="4404638" y="2324096"/>
              <a:ext cx="772734" cy="17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תרשים זרימה: תהליך 18">
              <a:extLst>
                <a:ext uri="{FF2B5EF4-FFF2-40B4-BE49-F238E27FC236}">
                  <a16:creationId xmlns:a16="http://schemas.microsoft.com/office/drawing/2014/main" id="{92C3BE5A-1A7D-0A1B-24F7-9366B51C995E}"/>
                </a:ext>
              </a:extLst>
            </p:cNvPr>
            <p:cNvSpPr/>
            <p:nvPr/>
          </p:nvSpPr>
          <p:spPr>
            <a:xfrm>
              <a:off x="3598973" y="1944298"/>
              <a:ext cx="805665" cy="76314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0" name="מחבר חץ ישר 19">
              <a:extLst>
                <a:ext uri="{FF2B5EF4-FFF2-40B4-BE49-F238E27FC236}">
                  <a16:creationId xmlns:a16="http://schemas.microsoft.com/office/drawing/2014/main" id="{EA9D3797-2B16-96ED-8E14-F606350E96BE}"/>
                </a:ext>
              </a:extLst>
            </p:cNvPr>
            <p:cNvCxnSpPr>
              <a:cxnSpLocks/>
              <a:stCxn id="19" idx="1"/>
              <a:endCxn id="21" idx="6"/>
            </p:cNvCxnSpPr>
            <p:nvPr/>
          </p:nvCxnSpPr>
          <p:spPr>
            <a:xfrm flipH="1" flipV="1">
              <a:off x="3016497" y="2324095"/>
              <a:ext cx="582476" cy="17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תרשים זרימה: מחבר 20">
              <a:extLst>
                <a:ext uri="{FF2B5EF4-FFF2-40B4-BE49-F238E27FC236}">
                  <a16:creationId xmlns:a16="http://schemas.microsoft.com/office/drawing/2014/main" id="{7912B7CD-6AF4-EDD2-7C40-AD5F9149DEC5}"/>
                </a:ext>
              </a:extLst>
            </p:cNvPr>
            <p:cNvSpPr/>
            <p:nvPr/>
          </p:nvSpPr>
          <p:spPr>
            <a:xfrm>
              <a:off x="2504269" y="2093378"/>
              <a:ext cx="512228" cy="46143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2" name="מחבר ישר 21">
              <a:extLst>
                <a:ext uri="{FF2B5EF4-FFF2-40B4-BE49-F238E27FC236}">
                  <a16:creationId xmlns:a16="http://schemas.microsoft.com/office/drawing/2014/main" id="{B7074171-40EE-E745-20B4-6AFAF64DAF26}"/>
                </a:ext>
              </a:extLst>
            </p:cNvPr>
            <p:cNvCxnSpPr>
              <a:cxnSpLocks/>
              <a:stCxn id="21" idx="0"/>
              <a:endCxn id="21" idx="4"/>
            </p:cNvCxnSpPr>
            <p:nvPr/>
          </p:nvCxnSpPr>
          <p:spPr>
            <a:xfrm>
              <a:off x="2760383" y="2093378"/>
              <a:ext cx="0" cy="4614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מחבר ישר 22">
              <a:extLst>
                <a:ext uri="{FF2B5EF4-FFF2-40B4-BE49-F238E27FC236}">
                  <a16:creationId xmlns:a16="http://schemas.microsoft.com/office/drawing/2014/main" id="{D6E53101-E410-8769-A829-E109153741AF}"/>
                </a:ext>
              </a:extLst>
            </p:cNvPr>
            <p:cNvCxnSpPr>
              <a:cxnSpLocks/>
              <a:stCxn id="21" idx="6"/>
              <a:endCxn id="21" idx="2"/>
            </p:cNvCxnSpPr>
            <p:nvPr/>
          </p:nvCxnSpPr>
          <p:spPr>
            <a:xfrm flipH="1">
              <a:off x="2504269" y="2324095"/>
              <a:ext cx="5122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מחבר חץ ישר 23">
              <a:extLst>
                <a:ext uri="{FF2B5EF4-FFF2-40B4-BE49-F238E27FC236}">
                  <a16:creationId xmlns:a16="http://schemas.microsoft.com/office/drawing/2014/main" id="{8A869E5F-1F13-05D6-E61B-A07724A423A1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flipH="1">
              <a:off x="2760383" y="972145"/>
              <a:ext cx="3554" cy="112123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EC1B7AC4-E4C0-95EC-1A86-C71F56B29F53}"/>
                </a:ext>
              </a:extLst>
            </p:cNvPr>
            <p:cNvCxnSpPr>
              <a:cxnSpLocks/>
            </p:cNvCxnSpPr>
            <p:nvPr/>
          </p:nvCxnSpPr>
          <p:spPr>
            <a:xfrm>
              <a:off x="2760383" y="2554811"/>
              <a:ext cx="0" cy="8741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מחבר ישר 25">
              <a:extLst>
                <a:ext uri="{FF2B5EF4-FFF2-40B4-BE49-F238E27FC236}">
                  <a16:creationId xmlns:a16="http://schemas.microsoft.com/office/drawing/2014/main" id="{ACB30CE7-23D5-8399-68E0-43A2827DD067}"/>
                </a:ext>
              </a:extLst>
            </p:cNvPr>
            <p:cNvCxnSpPr>
              <a:cxnSpLocks/>
            </p:cNvCxnSpPr>
            <p:nvPr/>
          </p:nvCxnSpPr>
          <p:spPr>
            <a:xfrm>
              <a:off x="2756989" y="3422797"/>
              <a:ext cx="7515047" cy="11819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מחבר ישר 26">
              <a:extLst>
                <a:ext uri="{FF2B5EF4-FFF2-40B4-BE49-F238E27FC236}">
                  <a16:creationId xmlns:a16="http://schemas.microsoft.com/office/drawing/2014/main" id="{53E618DE-A466-B198-9281-2C98EF9440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3777" y="3428996"/>
              <a:ext cx="4551298" cy="11866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מחבר ישר 27">
              <a:extLst>
                <a:ext uri="{FF2B5EF4-FFF2-40B4-BE49-F238E27FC236}">
                  <a16:creationId xmlns:a16="http://schemas.microsoft.com/office/drawing/2014/main" id="{A3DA3226-D9B9-2BDB-BE18-5D84FA6C48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7325" y="3428996"/>
              <a:ext cx="1501510" cy="11866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מחבר חץ ישר 28">
              <a:extLst>
                <a:ext uri="{FF2B5EF4-FFF2-40B4-BE49-F238E27FC236}">
                  <a16:creationId xmlns:a16="http://schemas.microsoft.com/office/drawing/2014/main" id="{614D6E71-1F6F-056A-2D04-C5C9ED7048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9336" y="4604768"/>
              <a:ext cx="12700" cy="63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מחבר חץ ישר 29">
              <a:extLst>
                <a:ext uri="{FF2B5EF4-FFF2-40B4-BE49-F238E27FC236}">
                  <a16:creationId xmlns:a16="http://schemas.microsoft.com/office/drawing/2014/main" id="{C5A1D0B9-C70A-BB71-638D-E20337A9CB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30641" y="4599324"/>
              <a:ext cx="12700" cy="63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מחבר חץ ישר 30">
              <a:extLst>
                <a:ext uri="{FF2B5EF4-FFF2-40B4-BE49-F238E27FC236}">
                  <a16:creationId xmlns:a16="http://schemas.microsoft.com/office/drawing/2014/main" id="{21C7D59D-DC79-89AB-A02E-100FD6530B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6026" y="4610967"/>
              <a:ext cx="12700" cy="63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מחבר חץ ישר 31">
              <a:extLst>
                <a:ext uri="{FF2B5EF4-FFF2-40B4-BE49-F238E27FC236}">
                  <a16:creationId xmlns:a16="http://schemas.microsoft.com/office/drawing/2014/main" id="{8A9C3A89-025D-585D-4E2E-7D63CCF9BB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0383" y="4596364"/>
              <a:ext cx="12700" cy="63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מחבר חץ ישר 32">
              <a:extLst>
                <a:ext uri="{FF2B5EF4-FFF2-40B4-BE49-F238E27FC236}">
                  <a16:creationId xmlns:a16="http://schemas.microsoft.com/office/drawing/2014/main" id="{1BBDEEC6-BB46-EB6F-4D9D-1C4B6A2BEC72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>
              <a:off x="4001806" y="972145"/>
              <a:ext cx="7260" cy="9721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קבוצה 33">
            <a:extLst>
              <a:ext uri="{FF2B5EF4-FFF2-40B4-BE49-F238E27FC236}">
                <a16:creationId xmlns:a16="http://schemas.microsoft.com/office/drawing/2014/main" id="{711F7E4C-96E0-431F-BC8F-C7651C19A88F}"/>
              </a:ext>
            </a:extLst>
          </p:cNvPr>
          <p:cNvGrpSpPr/>
          <p:nvPr/>
        </p:nvGrpSpPr>
        <p:grpSpPr>
          <a:xfrm>
            <a:off x="7377825" y="2247651"/>
            <a:ext cx="3220718" cy="1689162"/>
            <a:chOff x="2504269" y="895827"/>
            <a:chExt cx="7771162" cy="4351239"/>
          </a:xfrm>
        </p:grpSpPr>
        <p:cxnSp>
          <p:nvCxnSpPr>
            <p:cNvPr id="35" name="מחבר ישר 34">
              <a:extLst>
                <a:ext uri="{FF2B5EF4-FFF2-40B4-BE49-F238E27FC236}">
                  <a16:creationId xmlns:a16="http://schemas.microsoft.com/office/drawing/2014/main" id="{8CF61DFF-116F-4D15-D9E8-6F3404C6D0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036" y="895827"/>
              <a:ext cx="0" cy="2533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מחבר ישר 35">
              <a:extLst>
                <a:ext uri="{FF2B5EF4-FFF2-40B4-BE49-F238E27FC236}">
                  <a16:creationId xmlns:a16="http://schemas.microsoft.com/office/drawing/2014/main" id="{6273DEF7-35B5-F91D-680D-B6E1E860E893}"/>
                </a:ext>
              </a:extLst>
            </p:cNvPr>
            <p:cNvCxnSpPr>
              <a:cxnSpLocks/>
            </p:cNvCxnSpPr>
            <p:nvPr/>
          </p:nvCxnSpPr>
          <p:spPr>
            <a:xfrm>
              <a:off x="8798835" y="895827"/>
              <a:ext cx="0" cy="2533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מחבר ישר 36">
              <a:extLst>
                <a:ext uri="{FF2B5EF4-FFF2-40B4-BE49-F238E27FC236}">
                  <a16:creationId xmlns:a16="http://schemas.microsoft.com/office/drawing/2014/main" id="{E91AB6DD-AC2B-9AE6-1431-F0BDA5A3F3BE}"/>
                </a:ext>
              </a:extLst>
            </p:cNvPr>
            <p:cNvCxnSpPr>
              <a:cxnSpLocks/>
            </p:cNvCxnSpPr>
            <p:nvPr/>
          </p:nvCxnSpPr>
          <p:spPr>
            <a:xfrm>
              <a:off x="7300235" y="895827"/>
              <a:ext cx="0" cy="2533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מחבר ישר 37">
              <a:extLst>
                <a:ext uri="{FF2B5EF4-FFF2-40B4-BE49-F238E27FC236}">
                  <a16:creationId xmlns:a16="http://schemas.microsoft.com/office/drawing/2014/main" id="{263067E5-AC5E-841E-3C7E-BF27923CBD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34036" y="3428996"/>
              <a:ext cx="1441395" cy="11866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מחבר ישר 38">
              <a:extLst>
                <a:ext uri="{FF2B5EF4-FFF2-40B4-BE49-F238E27FC236}">
                  <a16:creationId xmlns:a16="http://schemas.microsoft.com/office/drawing/2014/main" id="{22FE31B8-0366-D478-C344-3024485CA3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7666" y="2933696"/>
              <a:ext cx="395167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מחבר ישר 39">
              <a:extLst>
                <a:ext uri="{FF2B5EF4-FFF2-40B4-BE49-F238E27FC236}">
                  <a16:creationId xmlns:a16="http://schemas.microsoft.com/office/drawing/2014/main" id="{CF283896-7434-3667-7EBF-577793F337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7666" y="2324096"/>
              <a:ext cx="24911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מחבר ישר 40">
              <a:extLst>
                <a:ext uri="{FF2B5EF4-FFF2-40B4-BE49-F238E27FC236}">
                  <a16:creationId xmlns:a16="http://schemas.microsoft.com/office/drawing/2014/main" id="{4E81133D-36C2-5DC2-D3AA-47E5EA1773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7666" y="1722963"/>
              <a:ext cx="9925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מחבר חץ ישר 41">
              <a:extLst>
                <a:ext uri="{FF2B5EF4-FFF2-40B4-BE49-F238E27FC236}">
                  <a16:creationId xmlns:a16="http://schemas.microsoft.com/office/drawing/2014/main" id="{2CF9592E-BC84-2DE8-8A0A-68DFECA9FC67}"/>
                </a:ext>
              </a:extLst>
            </p:cNvPr>
            <p:cNvCxnSpPr>
              <a:cxnSpLocks/>
              <a:endCxn id="43" idx="7"/>
            </p:cNvCxnSpPr>
            <p:nvPr/>
          </p:nvCxnSpPr>
          <p:spPr>
            <a:xfrm flipH="1">
              <a:off x="5614586" y="1722963"/>
              <a:ext cx="693080" cy="4379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תרשים זרימה: מחבר 42">
              <a:extLst>
                <a:ext uri="{FF2B5EF4-FFF2-40B4-BE49-F238E27FC236}">
                  <a16:creationId xmlns:a16="http://schemas.microsoft.com/office/drawing/2014/main" id="{9476AD93-8A9D-15B8-6DBE-4433ED81AEEE}"/>
                </a:ext>
              </a:extLst>
            </p:cNvPr>
            <p:cNvSpPr/>
            <p:nvPr/>
          </p:nvSpPr>
          <p:spPr>
            <a:xfrm>
              <a:off x="5177372" y="2093379"/>
              <a:ext cx="512228" cy="46143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44" name="מחבר חץ ישר 43">
              <a:extLst>
                <a:ext uri="{FF2B5EF4-FFF2-40B4-BE49-F238E27FC236}">
                  <a16:creationId xmlns:a16="http://schemas.microsoft.com/office/drawing/2014/main" id="{2D3C9CC2-C455-F5CC-EE09-C028912EFF4E}"/>
                </a:ext>
              </a:extLst>
            </p:cNvPr>
            <p:cNvCxnSpPr>
              <a:cxnSpLocks/>
              <a:endCxn id="43" idx="6"/>
            </p:cNvCxnSpPr>
            <p:nvPr/>
          </p:nvCxnSpPr>
          <p:spPr>
            <a:xfrm flipH="1">
              <a:off x="5689600" y="2324095"/>
              <a:ext cx="6180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מחבר חץ ישר 44">
              <a:extLst>
                <a:ext uri="{FF2B5EF4-FFF2-40B4-BE49-F238E27FC236}">
                  <a16:creationId xmlns:a16="http://schemas.microsoft.com/office/drawing/2014/main" id="{96FDC497-EE92-AA1D-6C82-0BB1588DEF23}"/>
                </a:ext>
              </a:extLst>
            </p:cNvPr>
            <p:cNvCxnSpPr>
              <a:cxnSpLocks/>
              <a:endCxn id="43" idx="5"/>
            </p:cNvCxnSpPr>
            <p:nvPr/>
          </p:nvCxnSpPr>
          <p:spPr>
            <a:xfrm flipH="1" flipV="1">
              <a:off x="5614586" y="2487237"/>
              <a:ext cx="693080" cy="4464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מחבר ישר 45">
              <a:extLst>
                <a:ext uri="{FF2B5EF4-FFF2-40B4-BE49-F238E27FC236}">
                  <a16:creationId xmlns:a16="http://schemas.microsoft.com/office/drawing/2014/main" id="{EA0B84C4-6A10-3889-2274-0F457F095569}"/>
                </a:ext>
              </a:extLst>
            </p:cNvPr>
            <p:cNvCxnSpPr>
              <a:cxnSpLocks/>
              <a:stCxn id="43" idx="0"/>
              <a:endCxn id="43" idx="4"/>
            </p:cNvCxnSpPr>
            <p:nvPr/>
          </p:nvCxnSpPr>
          <p:spPr>
            <a:xfrm>
              <a:off x="5433486" y="2093379"/>
              <a:ext cx="0" cy="4614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מחבר ישר 46">
              <a:extLst>
                <a:ext uri="{FF2B5EF4-FFF2-40B4-BE49-F238E27FC236}">
                  <a16:creationId xmlns:a16="http://schemas.microsoft.com/office/drawing/2014/main" id="{C1CF44C6-E526-162F-502B-1D33817716EC}"/>
                </a:ext>
              </a:extLst>
            </p:cNvPr>
            <p:cNvCxnSpPr>
              <a:cxnSpLocks/>
              <a:stCxn id="43" idx="6"/>
              <a:endCxn id="43" idx="2"/>
            </p:cNvCxnSpPr>
            <p:nvPr/>
          </p:nvCxnSpPr>
          <p:spPr>
            <a:xfrm flipH="1">
              <a:off x="5177372" y="2324096"/>
              <a:ext cx="5122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מחבר חץ ישר 47">
              <a:extLst>
                <a:ext uri="{FF2B5EF4-FFF2-40B4-BE49-F238E27FC236}">
                  <a16:creationId xmlns:a16="http://schemas.microsoft.com/office/drawing/2014/main" id="{550DC2FF-D6FF-80D1-8928-179E3F1F6042}"/>
                </a:ext>
              </a:extLst>
            </p:cNvPr>
            <p:cNvCxnSpPr>
              <a:cxnSpLocks/>
              <a:stCxn id="43" idx="2"/>
              <a:endCxn id="49" idx="3"/>
            </p:cNvCxnSpPr>
            <p:nvPr/>
          </p:nvCxnSpPr>
          <p:spPr>
            <a:xfrm flipH="1">
              <a:off x="4404638" y="2324096"/>
              <a:ext cx="772734" cy="17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תרשים זרימה: תהליך 48">
              <a:extLst>
                <a:ext uri="{FF2B5EF4-FFF2-40B4-BE49-F238E27FC236}">
                  <a16:creationId xmlns:a16="http://schemas.microsoft.com/office/drawing/2014/main" id="{14E71019-262C-225E-DD9C-0C3B5937CA21}"/>
                </a:ext>
              </a:extLst>
            </p:cNvPr>
            <p:cNvSpPr/>
            <p:nvPr/>
          </p:nvSpPr>
          <p:spPr>
            <a:xfrm>
              <a:off x="3598973" y="1944298"/>
              <a:ext cx="805665" cy="76314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0" name="מחבר חץ ישר 49">
              <a:extLst>
                <a:ext uri="{FF2B5EF4-FFF2-40B4-BE49-F238E27FC236}">
                  <a16:creationId xmlns:a16="http://schemas.microsoft.com/office/drawing/2014/main" id="{3935BC35-F1A6-9E53-EAC5-59DB875C1AEA}"/>
                </a:ext>
              </a:extLst>
            </p:cNvPr>
            <p:cNvCxnSpPr>
              <a:cxnSpLocks/>
              <a:stCxn id="49" idx="1"/>
              <a:endCxn id="51" idx="6"/>
            </p:cNvCxnSpPr>
            <p:nvPr/>
          </p:nvCxnSpPr>
          <p:spPr>
            <a:xfrm flipH="1" flipV="1">
              <a:off x="3016497" y="2324095"/>
              <a:ext cx="582476" cy="17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תרשים זרימה: מחבר 50">
              <a:extLst>
                <a:ext uri="{FF2B5EF4-FFF2-40B4-BE49-F238E27FC236}">
                  <a16:creationId xmlns:a16="http://schemas.microsoft.com/office/drawing/2014/main" id="{F28F726F-FE7C-F91E-BB91-3F2FC561DE0A}"/>
                </a:ext>
              </a:extLst>
            </p:cNvPr>
            <p:cNvSpPr/>
            <p:nvPr/>
          </p:nvSpPr>
          <p:spPr>
            <a:xfrm>
              <a:off x="2504269" y="2093378"/>
              <a:ext cx="512228" cy="46143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2" name="מחבר ישר 51">
              <a:extLst>
                <a:ext uri="{FF2B5EF4-FFF2-40B4-BE49-F238E27FC236}">
                  <a16:creationId xmlns:a16="http://schemas.microsoft.com/office/drawing/2014/main" id="{C454AC98-4AF2-BAF0-C213-385EF9316385}"/>
                </a:ext>
              </a:extLst>
            </p:cNvPr>
            <p:cNvCxnSpPr>
              <a:cxnSpLocks/>
              <a:stCxn id="51" idx="0"/>
              <a:endCxn id="51" idx="4"/>
            </p:cNvCxnSpPr>
            <p:nvPr/>
          </p:nvCxnSpPr>
          <p:spPr>
            <a:xfrm>
              <a:off x="2760383" y="2093378"/>
              <a:ext cx="0" cy="4614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מחבר ישר 52">
              <a:extLst>
                <a:ext uri="{FF2B5EF4-FFF2-40B4-BE49-F238E27FC236}">
                  <a16:creationId xmlns:a16="http://schemas.microsoft.com/office/drawing/2014/main" id="{319A0E25-9CCF-7CB4-B339-0DE157F3D586}"/>
                </a:ext>
              </a:extLst>
            </p:cNvPr>
            <p:cNvCxnSpPr>
              <a:cxnSpLocks/>
              <a:stCxn id="51" idx="6"/>
              <a:endCxn id="51" idx="2"/>
            </p:cNvCxnSpPr>
            <p:nvPr/>
          </p:nvCxnSpPr>
          <p:spPr>
            <a:xfrm flipH="1">
              <a:off x="2504269" y="2324095"/>
              <a:ext cx="5122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מחבר חץ ישר 53">
              <a:extLst>
                <a:ext uri="{FF2B5EF4-FFF2-40B4-BE49-F238E27FC236}">
                  <a16:creationId xmlns:a16="http://schemas.microsoft.com/office/drawing/2014/main" id="{E53BB41D-F349-D010-5FCD-8431B966BD37}"/>
                </a:ext>
              </a:extLst>
            </p:cNvPr>
            <p:cNvCxnSpPr>
              <a:cxnSpLocks/>
              <a:endCxn id="51" idx="0"/>
            </p:cNvCxnSpPr>
            <p:nvPr/>
          </p:nvCxnSpPr>
          <p:spPr>
            <a:xfrm flipH="1">
              <a:off x="2760383" y="972145"/>
              <a:ext cx="3554" cy="112123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מחבר ישר 54">
              <a:extLst>
                <a:ext uri="{FF2B5EF4-FFF2-40B4-BE49-F238E27FC236}">
                  <a16:creationId xmlns:a16="http://schemas.microsoft.com/office/drawing/2014/main" id="{D794517D-4FD3-5E05-FF72-550D16BCA291}"/>
                </a:ext>
              </a:extLst>
            </p:cNvPr>
            <p:cNvCxnSpPr>
              <a:cxnSpLocks/>
            </p:cNvCxnSpPr>
            <p:nvPr/>
          </p:nvCxnSpPr>
          <p:spPr>
            <a:xfrm>
              <a:off x="2760383" y="2554811"/>
              <a:ext cx="0" cy="8741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מחבר ישר 55">
              <a:extLst>
                <a:ext uri="{FF2B5EF4-FFF2-40B4-BE49-F238E27FC236}">
                  <a16:creationId xmlns:a16="http://schemas.microsoft.com/office/drawing/2014/main" id="{EFCA519D-0A40-A2DF-F4CF-54AF44743952}"/>
                </a:ext>
              </a:extLst>
            </p:cNvPr>
            <p:cNvCxnSpPr>
              <a:cxnSpLocks/>
            </p:cNvCxnSpPr>
            <p:nvPr/>
          </p:nvCxnSpPr>
          <p:spPr>
            <a:xfrm>
              <a:off x="2756989" y="3422797"/>
              <a:ext cx="7515047" cy="11819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מחבר ישר 56">
              <a:extLst>
                <a:ext uri="{FF2B5EF4-FFF2-40B4-BE49-F238E27FC236}">
                  <a16:creationId xmlns:a16="http://schemas.microsoft.com/office/drawing/2014/main" id="{35DB5B02-401C-F4C9-F628-E4366D6AA9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3777" y="3428996"/>
              <a:ext cx="4551298" cy="11866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מחבר ישר 57">
              <a:extLst>
                <a:ext uri="{FF2B5EF4-FFF2-40B4-BE49-F238E27FC236}">
                  <a16:creationId xmlns:a16="http://schemas.microsoft.com/office/drawing/2014/main" id="{7920B371-CBAB-65D7-57E8-B1EB63C0E6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7325" y="3428996"/>
              <a:ext cx="1501510" cy="11866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מחבר חץ ישר 58">
              <a:extLst>
                <a:ext uri="{FF2B5EF4-FFF2-40B4-BE49-F238E27FC236}">
                  <a16:creationId xmlns:a16="http://schemas.microsoft.com/office/drawing/2014/main" id="{934656F4-FEB0-9C5A-2796-1B03A96851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9336" y="4604768"/>
              <a:ext cx="12700" cy="63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מחבר חץ ישר 59">
              <a:extLst>
                <a:ext uri="{FF2B5EF4-FFF2-40B4-BE49-F238E27FC236}">
                  <a16:creationId xmlns:a16="http://schemas.microsoft.com/office/drawing/2014/main" id="{97674EC6-CEC5-51C4-3290-33CEE578A1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30641" y="4599324"/>
              <a:ext cx="12700" cy="63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מחבר חץ ישר 60">
              <a:extLst>
                <a:ext uri="{FF2B5EF4-FFF2-40B4-BE49-F238E27FC236}">
                  <a16:creationId xmlns:a16="http://schemas.microsoft.com/office/drawing/2014/main" id="{7E8D2077-4C99-67EC-08BF-1B6EB93EE3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6026" y="4610967"/>
              <a:ext cx="12700" cy="63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מחבר חץ ישר 61">
              <a:extLst>
                <a:ext uri="{FF2B5EF4-FFF2-40B4-BE49-F238E27FC236}">
                  <a16:creationId xmlns:a16="http://schemas.microsoft.com/office/drawing/2014/main" id="{C3BDF93F-3BB0-8153-AE34-8EC723064A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0383" y="4596364"/>
              <a:ext cx="12700" cy="63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מחבר חץ ישר 62">
              <a:extLst>
                <a:ext uri="{FF2B5EF4-FFF2-40B4-BE49-F238E27FC236}">
                  <a16:creationId xmlns:a16="http://schemas.microsoft.com/office/drawing/2014/main" id="{36CBEA99-78FD-5F5D-0CDD-856F85E1B4B6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 flipH="1">
              <a:off x="4001806" y="972145"/>
              <a:ext cx="7260" cy="9721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קבוצה 63">
            <a:extLst>
              <a:ext uri="{FF2B5EF4-FFF2-40B4-BE49-F238E27FC236}">
                <a16:creationId xmlns:a16="http://schemas.microsoft.com/office/drawing/2014/main" id="{5BD56009-0329-CD10-3E3E-6BBECA9963C7}"/>
              </a:ext>
            </a:extLst>
          </p:cNvPr>
          <p:cNvGrpSpPr/>
          <p:nvPr/>
        </p:nvGrpSpPr>
        <p:grpSpPr>
          <a:xfrm>
            <a:off x="7377825" y="4999286"/>
            <a:ext cx="3220718" cy="1689162"/>
            <a:chOff x="2504269" y="895827"/>
            <a:chExt cx="7771162" cy="4351239"/>
          </a:xfrm>
        </p:grpSpPr>
        <p:cxnSp>
          <p:nvCxnSpPr>
            <p:cNvPr id="65" name="מחבר ישר 64">
              <a:extLst>
                <a:ext uri="{FF2B5EF4-FFF2-40B4-BE49-F238E27FC236}">
                  <a16:creationId xmlns:a16="http://schemas.microsoft.com/office/drawing/2014/main" id="{FEE23F30-60C4-B2CF-0B92-62DB09E6A6ED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036" y="895827"/>
              <a:ext cx="0" cy="2533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מחבר ישר 65">
              <a:extLst>
                <a:ext uri="{FF2B5EF4-FFF2-40B4-BE49-F238E27FC236}">
                  <a16:creationId xmlns:a16="http://schemas.microsoft.com/office/drawing/2014/main" id="{27D5F20F-DB83-B466-4883-840677EA1CFD}"/>
                </a:ext>
              </a:extLst>
            </p:cNvPr>
            <p:cNvCxnSpPr>
              <a:cxnSpLocks/>
            </p:cNvCxnSpPr>
            <p:nvPr/>
          </p:nvCxnSpPr>
          <p:spPr>
            <a:xfrm>
              <a:off x="8798835" y="895827"/>
              <a:ext cx="0" cy="2533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מחבר ישר 66">
              <a:extLst>
                <a:ext uri="{FF2B5EF4-FFF2-40B4-BE49-F238E27FC236}">
                  <a16:creationId xmlns:a16="http://schemas.microsoft.com/office/drawing/2014/main" id="{95C5FA04-8C6A-623B-83FC-DF92750701DF}"/>
                </a:ext>
              </a:extLst>
            </p:cNvPr>
            <p:cNvCxnSpPr>
              <a:cxnSpLocks/>
            </p:cNvCxnSpPr>
            <p:nvPr/>
          </p:nvCxnSpPr>
          <p:spPr>
            <a:xfrm>
              <a:off x="7300235" y="895827"/>
              <a:ext cx="0" cy="2533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מחבר ישר 67">
              <a:extLst>
                <a:ext uri="{FF2B5EF4-FFF2-40B4-BE49-F238E27FC236}">
                  <a16:creationId xmlns:a16="http://schemas.microsoft.com/office/drawing/2014/main" id="{3BEB6E4E-7B43-4FBD-A6B1-BF6716FDFA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34036" y="3428996"/>
              <a:ext cx="1441395" cy="11866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מחבר ישר 68">
              <a:extLst>
                <a:ext uri="{FF2B5EF4-FFF2-40B4-BE49-F238E27FC236}">
                  <a16:creationId xmlns:a16="http://schemas.microsoft.com/office/drawing/2014/main" id="{76C76727-8D04-7F8C-6137-03EC4EC66C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7666" y="2933696"/>
              <a:ext cx="395167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מחבר ישר 69">
              <a:extLst>
                <a:ext uri="{FF2B5EF4-FFF2-40B4-BE49-F238E27FC236}">
                  <a16:creationId xmlns:a16="http://schemas.microsoft.com/office/drawing/2014/main" id="{13C231FE-3D1E-DE47-FE77-6CD560D177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7666" y="2324096"/>
              <a:ext cx="24911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מחבר ישר 70">
              <a:extLst>
                <a:ext uri="{FF2B5EF4-FFF2-40B4-BE49-F238E27FC236}">
                  <a16:creationId xmlns:a16="http://schemas.microsoft.com/office/drawing/2014/main" id="{59303B46-246F-75CA-C5D8-E0B2CA910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7666" y="1722963"/>
              <a:ext cx="9925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מחבר חץ ישר 71">
              <a:extLst>
                <a:ext uri="{FF2B5EF4-FFF2-40B4-BE49-F238E27FC236}">
                  <a16:creationId xmlns:a16="http://schemas.microsoft.com/office/drawing/2014/main" id="{71998253-2C83-E754-DA8F-53AA387458D7}"/>
                </a:ext>
              </a:extLst>
            </p:cNvPr>
            <p:cNvCxnSpPr>
              <a:cxnSpLocks/>
              <a:endCxn id="73" idx="7"/>
            </p:cNvCxnSpPr>
            <p:nvPr/>
          </p:nvCxnSpPr>
          <p:spPr>
            <a:xfrm flipH="1">
              <a:off x="5614586" y="1722963"/>
              <a:ext cx="693080" cy="4379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תרשים זרימה: מחבר 72">
              <a:extLst>
                <a:ext uri="{FF2B5EF4-FFF2-40B4-BE49-F238E27FC236}">
                  <a16:creationId xmlns:a16="http://schemas.microsoft.com/office/drawing/2014/main" id="{D43495FD-77D6-07FF-094F-9322F83A363C}"/>
                </a:ext>
              </a:extLst>
            </p:cNvPr>
            <p:cNvSpPr/>
            <p:nvPr/>
          </p:nvSpPr>
          <p:spPr>
            <a:xfrm>
              <a:off x="5177372" y="2093379"/>
              <a:ext cx="512228" cy="46143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74" name="מחבר חץ ישר 73">
              <a:extLst>
                <a:ext uri="{FF2B5EF4-FFF2-40B4-BE49-F238E27FC236}">
                  <a16:creationId xmlns:a16="http://schemas.microsoft.com/office/drawing/2014/main" id="{6A01E6BB-DE29-8DD3-14ED-B414A1D98AB8}"/>
                </a:ext>
              </a:extLst>
            </p:cNvPr>
            <p:cNvCxnSpPr>
              <a:cxnSpLocks/>
              <a:endCxn id="73" idx="6"/>
            </p:cNvCxnSpPr>
            <p:nvPr/>
          </p:nvCxnSpPr>
          <p:spPr>
            <a:xfrm flipH="1">
              <a:off x="5689600" y="2324095"/>
              <a:ext cx="6180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מחבר חץ ישר 74">
              <a:extLst>
                <a:ext uri="{FF2B5EF4-FFF2-40B4-BE49-F238E27FC236}">
                  <a16:creationId xmlns:a16="http://schemas.microsoft.com/office/drawing/2014/main" id="{5B6BB46B-D75A-CE21-33CF-A47DED288086}"/>
                </a:ext>
              </a:extLst>
            </p:cNvPr>
            <p:cNvCxnSpPr>
              <a:cxnSpLocks/>
              <a:endCxn id="73" idx="5"/>
            </p:cNvCxnSpPr>
            <p:nvPr/>
          </p:nvCxnSpPr>
          <p:spPr>
            <a:xfrm flipH="1" flipV="1">
              <a:off x="5614586" y="2487237"/>
              <a:ext cx="693080" cy="4464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מחבר ישר 75">
              <a:extLst>
                <a:ext uri="{FF2B5EF4-FFF2-40B4-BE49-F238E27FC236}">
                  <a16:creationId xmlns:a16="http://schemas.microsoft.com/office/drawing/2014/main" id="{64F380ED-A884-1028-70D7-60351F9F6D32}"/>
                </a:ext>
              </a:extLst>
            </p:cNvPr>
            <p:cNvCxnSpPr>
              <a:cxnSpLocks/>
              <a:stCxn id="73" idx="0"/>
              <a:endCxn id="73" idx="4"/>
            </p:cNvCxnSpPr>
            <p:nvPr/>
          </p:nvCxnSpPr>
          <p:spPr>
            <a:xfrm>
              <a:off x="5433486" y="2093379"/>
              <a:ext cx="0" cy="4614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מחבר ישר 76">
              <a:extLst>
                <a:ext uri="{FF2B5EF4-FFF2-40B4-BE49-F238E27FC236}">
                  <a16:creationId xmlns:a16="http://schemas.microsoft.com/office/drawing/2014/main" id="{3B23981F-6175-11F9-022A-4496C3B2B7ED}"/>
                </a:ext>
              </a:extLst>
            </p:cNvPr>
            <p:cNvCxnSpPr>
              <a:cxnSpLocks/>
              <a:stCxn id="73" idx="6"/>
              <a:endCxn id="73" idx="2"/>
            </p:cNvCxnSpPr>
            <p:nvPr/>
          </p:nvCxnSpPr>
          <p:spPr>
            <a:xfrm flipH="1">
              <a:off x="5177372" y="2324096"/>
              <a:ext cx="5122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מחבר חץ ישר 77">
              <a:extLst>
                <a:ext uri="{FF2B5EF4-FFF2-40B4-BE49-F238E27FC236}">
                  <a16:creationId xmlns:a16="http://schemas.microsoft.com/office/drawing/2014/main" id="{0CC9814E-5B18-6216-B093-C90AEF54A55A}"/>
                </a:ext>
              </a:extLst>
            </p:cNvPr>
            <p:cNvCxnSpPr>
              <a:cxnSpLocks/>
              <a:stCxn id="73" idx="2"/>
              <a:endCxn id="79" idx="3"/>
            </p:cNvCxnSpPr>
            <p:nvPr/>
          </p:nvCxnSpPr>
          <p:spPr>
            <a:xfrm flipH="1">
              <a:off x="4404638" y="2324096"/>
              <a:ext cx="772734" cy="17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תרשים זרימה: תהליך 78">
              <a:extLst>
                <a:ext uri="{FF2B5EF4-FFF2-40B4-BE49-F238E27FC236}">
                  <a16:creationId xmlns:a16="http://schemas.microsoft.com/office/drawing/2014/main" id="{B349F16E-D626-5A6D-9533-42F390324876}"/>
                </a:ext>
              </a:extLst>
            </p:cNvPr>
            <p:cNvSpPr/>
            <p:nvPr/>
          </p:nvSpPr>
          <p:spPr>
            <a:xfrm>
              <a:off x="3598973" y="1944298"/>
              <a:ext cx="805665" cy="76314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80" name="מחבר חץ ישר 79">
              <a:extLst>
                <a:ext uri="{FF2B5EF4-FFF2-40B4-BE49-F238E27FC236}">
                  <a16:creationId xmlns:a16="http://schemas.microsoft.com/office/drawing/2014/main" id="{46C87B67-4901-72FB-9A41-123CB5DED887}"/>
                </a:ext>
              </a:extLst>
            </p:cNvPr>
            <p:cNvCxnSpPr>
              <a:cxnSpLocks/>
              <a:stCxn id="79" idx="1"/>
              <a:endCxn id="81" idx="6"/>
            </p:cNvCxnSpPr>
            <p:nvPr/>
          </p:nvCxnSpPr>
          <p:spPr>
            <a:xfrm flipH="1" flipV="1">
              <a:off x="3016497" y="2324095"/>
              <a:ext cx="582476" cy="17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תרשים זרימה: מחבר 80">
              <a:extLst>
                <a:ext uri="{FF2B5EF4-FFF2-40B4-BE49-F238E27FC236}">
                  <a16:creationId xmlns:a16="http://schemas.microsoft.com/office/drawing/2014/main" id="{E7F48072-0CEA-5496-58BF-E9843802511B}"/>
                </a:ext>
              </a:extLst>
            </p:cNvPr>
            <p:cNvSpPr/>
            <p:nvPr/>
          </p:nvSpPr>
          <p:spPr>
            <a:xfrm>
              <a:off x="2504269" y="2093378"/>
              <a:ext cx="512228" cy="461433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82" name="מחבר ישר 81">
              <a:extLst>
                <a:ext uri="{FF2B5EF4-FFF2-40B4-BE49-F238E27FC236}">
                  <a16:creationId xmlns:a16="http://schemas.microsoft.com/office/drawing/2014/main" id="{4BE6F0F0-08E8-5310-D309-6976B8A66BF2}"/>
                </a:ext>
              </a:extLst>
            </p:cNvPr>
            <p:cNvCxnSpPr>
              <a:cxnSpLocks/>
              <a:stCxn id="81" idx="0"/>
              <a:endCxn id="81" idx="4"/>
            </p:cNvCxnSpPr>
            <p:nvPr/>
          </p:nvCxnSpPr>
          <p:spPr>
            <a:xfrm>
              <a:off x="2760383" y="2093378"/>
              <a:ext cx="0" cy="4614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מחבר ישר 82">
              <a:extLst>
                <a:ext uri="{FF2B5EF4-FFF2-40B4-BE49-F238E27FC236}">
                  <a16:creationId xmlns:a16="http://schemas.microsoft.com/office/drawing/2014/main" id="{E07E2A57-A5D2-97A6-43A5-44569967F247}"/>
                </a:ext>
              </a:extLst>
            </p:cNvPr>
            <p:cNvCxnSpPr>
              <a:cxnSpLocks/>
              <a:stCxn id="81" idx="6"/>
              <a:endCxn id="81" idx="2"/>
            </p:cNvCxnSpPr>
            <p:nvPr/>
          </p:nvCxnSpPr>
          <p:spPr>
            <a:xfrm flipH="1">
              <a:off x="2504269" y="2324095"/>
              <a:ext cx="5122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מחבר חץ ישר 83">
              <a:extLst>
                <a:ext uri="{FF2B5EF4-FFF2-40B4-BE49-F238E27FC236}">
                  <a16:creationId xmlns:a16="http://schemas.microsoft.com/office/drawing/2014/main" id="{40DBE794-5779-6E0F-4A8B-2E5045B47813}"/>
                </a:ext>
              </a:extLst>
            </p:cNvPr>
            <p:cNvCxnSpPr>
              <a:cxnSpLocks/>
              <a:endCxn id="81" idx="0"/>
            </p:cNvCxnSpPr>
            <p:nvPr/>
          </p:nvCxnSpPr>
          <p:spPr>
            <a:xfrm flipH="1">
              <a:off x="2760383" y="972145"/>
              <a:ext cx="3554" cy="112123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מחבר ישר 84">
              <a:extLst>
                <a:ext uri="{FF2B5EF4-FFF2-40B4-BE49-F238E27FC236}">
                  <a16:creationId xmlns:a16="http://schemas.microsoft.com/office/drawing/2014/main" id="{5137F808-1381-4E09-1C17-4945509C03BE}"/>
                </a:ext>
              </a:extLst>
            </p:cNvPr>
            <p:cNvCxnSpPr>
              <a:cxnSpLocks/>
            </p:cNvCxnSpPr>
            <p:nvPr/>
          </p:nvCxnSpPr>
          <p:spPr>
            <a:xfrm>
              <a:off x="2760383" y="2554811"/>
              <a:ext cx="0" cy="8741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מחבר ישר 85">
              <a:extLst>
                <a:ext uri="{FF2B5EF4-FFF2-40B4-BE49-F238E27FC236}">
                  <a16:creationId xmlns:a16="http://schemas.microsoft.com/office/drawing/2014/main" id="{B32F08D6-F33E-7DE5-5048-34A246162ACD}"/>
                </a:ext>
              </a:extLst>
            </p:cNvPr>
            <p:cNvCxnSpPr>
              <a:cxnSpLocks/>
            </p:cNvCxnSpPr>
            <p:nvPr/>
          </p:nvCxnSpPr>
          <p:spPr>
            <a:xfrm>
              <a:off x="2756989" y="3422797"/>
              <a:ext cx="7515047" cy="11819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מחבר ישר 86">
              <a:extLst>
                <a:ext uri="{FF2B5EF4-FFF2-40B4-BE49-F238E27FC236}">
                  <a16:creationId xmlns:a16="http://schemas.microsoft.com/office/drawing/2014/main" id="{D7C1E86A-BE90-D8AC-730B-15370831E9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3777" y="3428996"/>
              <a:ext cx="4551298" cy="11866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מחבר ישר 87">
              <a:extLst>
                <a:ext uri="{FF2B5EF4-FFF2-40B4-BE49-F238E27FC236}">
                  <a16:creationId xmlns:a16="http://schemas.microsoft.com/office/drawing/2014/main" id="{13298FEA-D692-3DD0-D2E2-809EE6289C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7325" y="3428996"/>
              <a:ext cx="1501510" cy="11866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מחבר חץ ישר 88">
              <a:extLst>
                <a:ext uri="{FF2B5EF4-FFF2-40B4-BE49-F238E27FC236}">
                  <a16:creationId xmlns:a16="http://schemas.microsoft.com/office/drawing/2014/main" id="{2E7F20D4-409D-7678-E32F-883E814DED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9336" y="4604768"/>
              <a:ext cx="12700" cy="63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מחבר חץ ישר 89">
              <a:extLst>
                <a:ext uri="{FF2B5EF4-FFF2-40B4-BE49-F238E27FC236}">
                  <a16:creationId xmlns:a16="http://schemas.microsoft.com/office/drawing/2014/main" id="{1DD87703-29EA-8A0E-B936-639BAB4787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30641" y="4599324"/>
              <a:ext cx="12700" cy="63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מחבר חץ ישר 90">
              <a:extLst>
                <a:ext uri="{FF2B5EF4-FFF2-40B4-BE49-F238E27FC236}">
                  <a16:creationId xmlns:a16="http://schemas.microsoft.com/office/drawing/2014/main" id="{A2A39CDA-F711-1BEA-92F5-1632DD6DFC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6026" y="4610967"/>
              <a:ext cx="12700" cy="63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מחבר חץ ישר 91">
              <a:extLst>
                <a:ext uri="{FF2B5EF4-FFF2-40B4-BE49-F238E27FC236}">
                  <a16:creationId xmlns:a16="http://schemas.microsoft.com/office/drawing/2014/main" id="{4FAB39F9-D7EC-2B30-A184-879A2600E2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0383" y="4596364"/>
              <a:ext cx="12700" cy="636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מחבר חץ ישר 92">
              <a:extLst>
                <a:ext uri="{FF2B5EF4-FFF2-40B4-BE49-F238E27FC236}">
                  <a16:creationId xmlns:a16="http://schemas.microsoft.com/office/drawing/2014/main" id="{377D8A25-B7A2-3A18-5924-0A8A29FBC466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 flipH="1">
              <a:off x="4001806" y="972145"/>
              <a:ext cx="7260" cy="9721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מציין מיקום תוכן 2">
                <a:extLst>
                  <a:ext uri="{FF2B5EF4-FFF2-40B4-BE49-F238E27FC236}">
                    <a16:creationId xmlns:a16="http://schemas.microsoft.com/office/drawing/2014/main" id="{FBD0FA81-9C58-264F-43D3-B65476F2D5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 flipH="1">
                <a:off x="9174757" y="115878"/>
                <a:ext cx="241404" cy="246935"/>
              </a:xfrm>
            </p:spPr>
            <p:txBody>
              <a:bodyPr>
                <a:normAutofit fontScale="40000" lnSpcReduction="20000"/>
              </a:bodyPr>
              <a:lstStyle/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94" name="מציין מיקום תוכן 2">
                <a:extLst>
                  <a:ext uri="{FF2B5EF4-FFF2-40B4-BE49-F238E27FC236}">
                    <a16:creationId xmlns:a16="http://schemas.microsoft.com/office/drawing/2014/main" id="{FBD0FA81-9C58-264F-43D3-B65476F2D5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 flipH="1">
                <a:off x="9174757" y="115878"/>
                <a:ext cx="241404" cy="246935"/>
              </a:xfrm>
              <a:blipFill>
                <a:blip r:embed="rId2"/>
                <a:stretch>
                  <a:fillRect r="-27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מציין מיקום תוכן 2">
                <a:extLst>
                  <a:ext uri="{FF2B5EF4-FFF2-40B4-BE49-F238E27FC236}">
                    <a16:creationId xmlns:a16="http://schemas.microsoft.com/office/drawing/2014/main" id="{A9CFFA8D-EE94-6B0E-8968-75AD3F5A4342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9804924" y="132953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40000" lnSpcReduction="2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95" name="מציין מיקום תוכן 2">
                <a:extLst>
                  <a:ext uri="{FF2B5EF4-FFF2-40B4-BE49-F238E27FC236}">
                    <a16:creationId xmlns:a16="http://schemas.microsoft.com/office/drawing/2014/main" id="{A9CFFA8D-EE94-6B0E-8968-75AD3F5A4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804924" y="132953"/>
                <a:ext cx="241404" cy="246935"/>
              </a:xfrm>
              <a:prstGeom prst="rect">
                <a:avLst/>
              </a:prstGeom>
              <a:blipFill>
                <a:blip r:embed="rId3"/>
                <a:stretch>
                  <a:fillRect r="-27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מציין מיקום תוכן 2">
                <a:extLst>
                  <a:ext uri="{FF2B5EF4-FFF2-40B4-BE49-F238E27FC236}">
                    <a16:creationId xmlns:a16="http://schemas.microsoft.com/office/drawing/2014/main" id="{83CADE4F-A2E1-2854-5073-9BAF13357898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0435091" y="128109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40000" lnSpcReduction="2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96" name="מציין מיקום תוכן 2">
                <a:extLst>
                  <a:ext uri="{FF2B5EF4-FFF2-40B4-BE49-F238E27FC236}">
                    <a16:creationId xmlns:a16="http://schemas.microsoft.com/office/drawing/2014/main" id="{83CADE4F-A2E1-2854-5073-9BAF13357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435091" y="128109"/>
                <a:ext cx="241404" cy="246935"/>
              </a:xfrm>
              <a:prstGeom prst="rect">
                <a:avLst/>
              </a:prstGeom>
              <a:blipFill>
                <a:blip r:embed="rId4"/>
                <a:stretch>
                  <a:fillRect r="-282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מציין מיקום תוכן 2">
                <a:extLst>
                  <a:ext uri="{FF2B5EF4-FFF2-40B4-BE49-F238E27FC236}">
                    <a16:creationId xmlns:a16="http://schemas.microsoft.com/office/drawing/2014/main" id="{5F01C01B-5161-C82E-DB85-4B75EC774016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7338379" y="145202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sz="800" dirty="0"/>
              </a:p>
            </p:txBody>
          </p:sp>
        </mc:Choice>
        <mc:Fallback>
          <p:sp>
            <p:nvSpPr>
              <p:cNvPr id="97" name="מציין מיקום תוכן 2">
                <a:extLst>
                  <a:ext uri="{FF2B5EF4-FFF2-40B4-BE49-F238E27FC236}">
                    <a16:creationId xmlns:a16="http://schemas.microsoft.com/office/drawing/2014/main" id="{5F01C01B-5161-C82E-DB85-4B75EC774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338379" y="145202"/>
                <a:ext cx="241404" cy="2469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מציין מיקום תוכן 2">
                <a:extLst>
                  <a:ext uri="{FF2B5EF4-FFF2-40B4-BE49-F238E27FC236}">
                    <a16:creationId xmlns:a16="http://schemas.microsoft.com/office/drawing/2014/main" id="{137CC7DF-A5F0-7ABE-DF90-2DC66EB7D064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7840011" y="149066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sz="800" dirty="0"/>
              </a:p>
            </p:txBody>
          </p:sp>
        </mc:Choice>
        <mc:Fallback>
          <p:sp>
            <p:nvSpPr>
              <p:cNvPr id="98" name="מציין מיקום תוכן 2">
                <a:extLst>
                  <a:ext uri="{FF2B5EF4-FFF2-40B4-BE49-F238E27FC236}">
                    <a16:creationId xmlns:a16="http://schemas.microsoft.com/office/drawing/2014/main" id="{137CC7DF-A5F0-7ABE-DF90-2DC66EB7D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840011" y="149066"/>
                <a:ext cx="241404" cy="246935"/>
              </a:xfrm>
              <a:prstGeom prst="rect">
                <a:avLst/>
              </a:prstGeom>
              <a:blipFill>
                <a:blip r:embed="rId6"/>
                <a:stretch>
                  <a:fillRect r="-2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מציין מיקום תוכן 2">
                <a:extLst>
                  <a:ext uri="{FF2B5EF4-FFF2-40B4-BE49-F238E27FC236}">
                    <a16:creationId xmlns:a16="http://schemas.microsoft.com/office/drawing/2014/main" id="{BA659FFF-8D1F-8BBC-DA7F-217F19AFCD8B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7338379" y="1955991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40000" lnSpcReduction="2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99" name="מציין מיקום תוכן 2">
                <a:extLst>
                  <a:ext uri="{FF2B5EF4-FFF2-40B4-BE49-F238E27FC236}">
                    <a16:creationId xmlns:a16="http://schemas.microsoft.com/office/drawing/2014/main" id="{BA659FFF-8D1F-8BBC-DA7F-217F19AFC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338379" y="1955991"/>
                <a:ext cx="241404" cy="246935"/>
              </a:xfrm>
              <a:prstGeom prst="rect">
                <a:avLst/>
              </a:prstGeom>
              <a:blipFill>
                <a:blip r:embed="rId7"/>
                <a:stretch>
                  <a:fillRect r="-282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מציין מיקום תוכן 2">
                <a:extLst>
                  <a:ext uri="{FF2B5EF4-FFF2-40B4-BE49-F238E27FC236}">
                    <a16:creationId xmlns:a16="http://schemas.microsoft.com/office/drawing/2014/main" id="{F6CA0DCE-954D-4B21-A172-5B358DE937CB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9178353" y="1950555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40000" lnSpcReduction="2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0" name="מציין מיקום תוכן 2">
                <a:extLst>
                  <a:ext uri="{FF2B5EF4-FFF2-40B4-BE49-F238E27FC236}">
                    <a16:creationId xmlns:a16="http://schemas.microsoft.com/office/drawing/2014/main" id="{F6CA0DCE-954D-4B21-A172-5B358DE93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78353" y="1950555"/>
                <a:ext cx="241404" cy="246935"/>
              </a:xfrm>
              <a:prstGeom prst="rect">
                <a:avLst/>
              </a:prstGeom>
              <a:blipFill>
                <a:blip r:embed="rId8"/>
                <a:stretch>
                  <a:fillRect r="-282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מציין מיקום תוכן 2">
                <a:extLst>
                  <a:ext uri="{FF2B5EF4-FFF2-40B4-BE49-F238E27FC236}">
                    <a16:creationId xmlns:a16="http://schemas.microsoft.com/office/drawing/2014/main" id="{401D656A-5741-25DD-8C54-10A4B52BF2EF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9835158" y="1944276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40000" lnSpcReduction="2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1" name="מציין מיקום תוכן 2">
                <a:extLst>
                  <a:ext uri="{FF2B5EF4-FFF2-40B4-BE49-F238E27FC236}">
                    <a16:creationId xmlns:a16="http://schemas.microsoft.com/office/drawing/2014/main" id="{401D656A-5741-25DD-8C54-10A4B52BF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835158" y="1944276"/>
                <a:ext cx="241404" cy="246935"/>
              </a:xfrm>
              <a:prstGeom prst="rect">
                <a:avLst/>
              </a:prstGeom>
              <a:blipFill>
                <a:blip r:embed="rId9"/>
                <a:stretch>
                  <a:fillRect r="-27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מציין מיקום תוכן 2">
                <a:extLst>
                  <a:ext uri="{FF2B5EF4-FFF2-40B4-BE49-F238E27FC236}">
                    <a16:creationId xmlns:a16="http://schemas.microsoft.com/office/drawing/2014/main" id="{1F5FD960-66B7-1F35-DB24-D1A3C0FC0027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0415158" y="1932622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he-IL" sz="800" dirty="0"/>
              </a:p>
            </p:txBody>
          </p:sp>
        </mc:Choice>
        <mc:Fallback>
          <p:sp>
            <p:nvSpPr>
              <p:cNvPr id="102" name="מציין מיקום תוכן 2">
                <a:extLst>
                  <a:ext uri="{FF2B5EF4-FFF2-40B4-BE49-F238E27FC236}">
                    <a16:creationId xmlns:a16="http://schemas.microsoft.com/office/drawing/2014/main" id="{1F5FD960-66B7-1F35-DB24-D1A3C0FC0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415158" y="1932622"/>
                <a:ext cx="241404" cy="246935"/>
              </a:xfrm>
              <a:prstGeom prst="rect">
                <a:avLst/>
              </a:prstGeom>
              <a:blipFill>
                <a:blip r:embed="rId10"/>
                <a:stretch>
                  <a:fillRect r="-282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מציין מיקום תוכן 2">
                <a:extLst>
                  <a:ext uri="{FF2B5EF4-FFF2-40B4-BE49-F238E27FC236}">
                    <a16:creationId xmlns:a16="http://schemas.microsoft.com/office/drawing/2014/main" id="{A6A680B6-04BA-84FC-51B3-C4320E57788C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7847844" y="2092901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sz="800" dirty="0"/>
              </a:p>
            </p:txBody>
          </p:sp>
        </mc:Choice>
        <mc:Fallback>
          <p:sp>
            <p:nvSpPr>
              <p:cNvPr id="103" name="מציין מיקום תוכן 2">
                <a:extLst>
                  <a:ext uri="{FF2B5EF4-FFF2-40B4-BE49-F238E27FC236}">
                    <a16:creationId xmlns:a16="http://schemas.microsoft.com/office/drawing/2014/main" id="{A6A680B6-04BA-84FC-51B3-C4320E577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847844" y="2092901"/>
                <a:ext cx="241404" cy="246935"/>
              </a:xfrm>
              <a:prstGeom prst="rect">
                <a:avLst/>
              </a:prstGeom>
              <a:blipFill>
                <a:blip r:embed="rId6"/>
                <a:stretch>
                  <a:fillRect r="-2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מציין מיקום תוכן 2">
                <a:extLst>
                  <a:ext uri="{FF2B5EF4-FFF2-40B4-BE49-F238E27FC236}">
                    <a16:creationId xmlns:a16="http://schemas.microsoft.com/office/drawing/2014/main" id="{BD4D96D6-9310-D598-208D-4BA4A0B9E5E6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9154824" y="2076577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40000" lnSpcReduction="2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4" name="מציין מיקום תוכן 2">
                <a:extLst>
                  <a:ext uri="{FF2B5EF4-FFF2-40B4-BE49-F238E27FC236}">
                    <a16:creationId xmlns:a16="http://schemas.microsoft.com/office/drawing/2014/main" id="{BD4D96D6-9310-D598-208D-4BA4A0B9E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54824" y="2076577"/>
                <a:ext cx="241404" cy="246935"/>
              </a:xfrm>
              <a:prstGeom prst="rect">
                <a:avLst/>
              </a:prstGeom>
              <a:blipFill>
                <a:blip r:embed="rId7"/>
                <a:stretch>
                  <a:fillRect r="-282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מציין מיקום תוכן 2">
                <a:extLst>
                  <a:ext uri="{FF2B5EF4-FFF2-40B4-BE49-F238E27FC236}">
                    <a16:creationId xmlns:a16="http://schemas.microsoft.com/office/drawing/2014/main" id="{3104EBE6-B0D7-32B7-7070-C2E9F3C50326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9784991" y="2093652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40000" lnSpcReduction="2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5" name="מציין מיקום תוכן 2">
                <a:extLst>
                  <a:ext uri="{FF2B5EF4-FFF2-40B4-BE49-F238E27FC236}">
                    <a16:creationId xmlns:a16="http://schemas.microsoft.com/office/drawing/2014/main" id="{3104EBE6-B0D7-32B7-7070-C2E9F3C50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784991" y="2093652"/>
                <a:ext cx="241404" cy="246935"/>
              </a:xfrm>
              <a:prstGeom prst="rect">
                <a:avLst/>
              </a:prstGeom>
              <a:blipFill>
                <a:blip r:embed="rId11"/>
                <a:stretch>
                  <a:fillRect r="-27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מציין מיקום תוכן 2">
                <a:extLst>
                  <a:ext uri="{FF2B5EF4-FFF2-40B4-BE49-F238E27FC236}">
                    <a16:creationId xmlns:a16="http://schemas.microsoft.com/office/drawing/2014/main" id="{63E577F4-2513-1D7D-79C1-C29563AC2246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0415158" y="2088808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40000" lnSpcReduction="2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6" name="מציין מיקום תוכן 2">
                <a:extLst>
                  <a:ext uri="{FF2B5EF4-FFF2-40B4-BE49-F238E27FC236}">
                    <a16:creationId xmlns:a16="http://schemas.microsoft.com/office/drawing/2014/main" id="{63E577F4-2513-1D7D-79C1-C29563AC2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415158" y="2088808"/>
                <a:ext cx="241404" cy="246935"/>
              </a:xfrm>
              <a:prstGeom prst="rect">
                <a:avLst/>
              </a:prstGeom>
              <a:blipFill>
                <a:blip r:embed="rId12"/>
                <a:stretch>
                  <a:fillRect r="-282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מציין מיקום תוכן 2">
                <a:extLst>
                  <a:ext uri="{FF2B5EF4-FFF2-40B4-BE49-F238E27FC236}">
                    <a16:creationId xmlns:a16="http://schemas.microsoft.com/office/drawing/2014/main" id="{79AAA3E7-7FE3-9CBD-159A-6336B49B2B14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7318446" y="2105901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sz="800" dirty="0"/>
              </a:p>
            </p:txBody>
          </p:sp>
        </mc:Choice>
        <mc:Fallback>
          <p:sp>
            <p:nvSpPr>
              <p:cNvPr id="107" name="מציין מיקום תוכן 2">
                <a:extLst>
                  <a:ext uri="{FF2B5EF4-FFF2-40B4-BE49-F238E27FC236}">
                    <a16:creationId xmlns:a16="http://schemas.microsoft.com/office/drawing/2014/main" id="{79AAA3E7-7FE3-9CBD-159A-6336B49B2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318446" y="2105901"/>
                <a:ext cx="241404" cy="24693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מציין מיקום תוכן 2">
                <a:extLst>
                  <a:ext uri="{FF2B5EF4-FFF2-40B4-BE49-F238E27FC236}">
                    <a16:creationId xmlns:a16="http://schemas.microsoft.com/office/drawing/2014/main" id="{3FEA6924-C50F-FF21-6B27-FA51653207D6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7338379" y="3900652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40000" lnSpcReduction="2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09" name="מציין מיקום תוכן 2">
                <a:extLst>
                  <a:ext uri="{FF2B5EF4-FFF2-40B4-BE49-F238E27FC236}">
                    <a16:creationId xmlns:a16="http://schemas.microsoft.com/office/drawing/2014/main" id="{3FEA6924-C50F-FF21-6B27-FA5165320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338379" y="3900652"/>
                <a:ext cx="241404" cy="246935"/>
              </a:xfrm>
              <a:prstGeom prst="rect">
                <a:avLst/>
              </a:prstGeom>
              <a:blipFill>
                <a:blip r:embed="rId7"/>
                <a:stretch>
                  <a:fillRect r="-282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מציין מיקום תוכן 2">
                <a:extLst>
                  <a:ext uri="{FF2B5EF4-FFF2-40B4-BE49-F238E27FC236}">
                    <a16:creationId xmlns:a16="http://schemas.microsoft.com/office/drawing/2014/main" id="{B70760DE-4C13-BA8A-165C-E55483CEC5D5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9178353" y="3895216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40000" lnSpcReduction="2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10" name="מציין מיקום תוכן 2">
                <a:extLst>
                  <a:ext uri="{FF2B5EF4-FFF2-40B4-BE49-F238E27FC236}">
                    <a16:creationId xmlns:a16="http://schemas.microsoft.com/office/drawing/2014/main" id="{B70760DE-4C13-BA8A-165C-E55483CEC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78353" y="3895216"/>
                <a:ext cx="241404" cy="246935"/>
              </a:xfrm>
              <a:prstGeom prst="rect">
                <a:avLst/>
              </a:prstGeom>
              <a:blipFill>
                <a:blip r:embed="rId8"/>
                <a:stretch>
                  <a:fillRect r="-282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מציין מיקום תוכן 2">
                <a:extLst>
                  <a:ext uri="{FF2B5EF4-FFF2-40B4-BE49-F238E27FC236}">
                    <a16:creationId xmlns:a16="http://schemas.microsoft.com/office/drawing/2014/main" id="{5D5A1322-5D64-2534-F0B5-9002B4F2DC9D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9835158" y="3888937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40000" lnSpcReduction="2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11" name="מציין מיקום תוכן 2">
                <a:extLst>
                  <a:ext uri="{FF2B5EF4-FFF2-40B4-BE49-F238E27FC236}">
                    <a16:creationId xmlns:a16="http://schemas.microsoft.com/office/drawing/2014/main" id="{5D5A1322-5D64-2534-F0B5-9002B4F2D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835158" y="3888937"/>
                <a:ext cx="241404" cy="246935"/>
              </a:xfrm>
              <a:prstGeom prst="rect">
                <a:avLst/>
              </a:prstGeom>
              <a:blipFill>
                <a:blip r:embed="rId9"/>
                <a:stretch>
                  <a:fillRect r="-27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מציין מיקום תוכן 2">
                <a:extLst>
                  <a:ext uri="{FF2B5EF4-FFF2-40B4-BE49-F238E27FC236}">
                    <a16:creationId xmlns:a16="http://schemas.microsoft.com/office/drawing/2014/main" id="{B009F805-5403-E6AF-F884-596B4881F23F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0415158" y="3877283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he-IL" sz="800" dirty="0"/>
              </a:p>
            </p:txBody>
          </p:sp>
        </mc:Choice>
        <mc:Fallback>
          <p:sp>
            <p:nvSpPr>
              <p:cNvPr id="112" name="מציין מיקום תוכן 2">
                <a:extLst>
                  <a:ext uri="{FF2B5EF4-FFF2-40B4-BE49-F238E27FC236}">
                    <a16:creationId xmlns:a16="http://schemas.microsoft.com/office/drawing/2014/main" id="{B009F805-5403-E6AF-F884-596B4881F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415158" y="3877283"/>
                <a:ext cx="241404" cy="246935"/>
              </a:xfrm>
              <a:prstGeom prst="rect">
                <a:avLst/>
              </a:prstGeom>
              <a:blipFill>
                <a:blip r:embed="rId10"/>
                <a:stretch>
                  <a:fillRect r="-282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אליפסה 112">
            <a:extLst>
              <a:ext uri="{FF2B5EF4-FFF2-40B4-BE49-F238E27FC236}">
                <a16:creationId xmlns:a16="http://schemas.microsoft.com/office/drawing/2014/main" id="{AA26633D-B2CC-4FC7-9565-8A0A39BCED57}"/>
              </a:ext>
            </a:extLst>
          </p:cNvPr>
          <p:cNvSpPr/>
          <p:nvPr/>
        </p:nvSpPr>
        <p:spPr>
          <a:xfrm>
            <a:off x="8994816" y="447142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4" name="אליפסה 113">
            <a:extLst>
              <a:ext uri="{FF2B5EF4-FFF2-40B4-BE49-F238E27FC236}">
                <a16:creationId xmlns:a16="http://schemas.microsoft.com/office/drawing/2014/main" id="{97B6F173-66ED-5480-EF2F-A9D01848A32C}"/>
              </a:ext>
            </a:extLst>
          </p:cNvPr>
          <p:cNvSpPr/>
          <p:nvPr/>
        </p:nvSpPr>
        <p:spPr>
          <a:xfrm>
            <a:off x="9087231" y="447142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5" name="אליפסה 114">
            <a:extLst>
              <a:ext uri="{FF2B5EF4-FFF2-40B4-BE49-F238E27FC236}">
                <a16:creationId xmlns:a16="http://schemas.microsoft.com/office/drawing/2014/main" id="{535D1D88-CDD1-F2F8-10C6-C0612FE5992C}"/>
              </a:ext>
            </a:extLst>
          </p:cNvPr>
          <p:cNvSpPr/>
          <p:nvPr/>
        </p:nvSpPr>
        <p:spPr>
          <a:xfrm>
            <a:off x="9174757" y="447142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מציין מיקום תוכן 2">
                <a:extLst>
                  <a:ext uri="{FF2B5EF4-FFF2-40B4-BE49-F238E27FC236}">
                    <a16:creationId xmlns:a16="http://schemas.microsoft.com/office/drawing/2014/main" id="{5353C8DE-D750-0DA3-914A-4EC54048084D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9174757" y="4820194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40000" lnSpcReduction="2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16" name="מציין מיקום תוכן 2">
                <a:extLst>
                  <a:ext uri="{FF2B5EF4-FFF2-40B4-BE49-F238E27FC236}">
                    <a16:creationId xmlns:a16="http://schemas.microsoft.com/office/drawing/2014/main" id="{5353C8DE-D750-0DA3-914A-4EC540480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74757" y="4820194"/>
                <a:ext cx="241404" cy="246935"/>
              </a:xfrm>
              <a:prstGeom prst="rect">
                <a:avLst/>
              </a:prstGeom>
              <a:blipFill>
                <a:blip r:embed="rId14"/>
                <a:stretch>
                  <a:fillRect r="-27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מציין מיקום תוכן 2">
                <a:extLst>
                  <a:ext uri="{FF2B5EF4-FFF2-40B4-BE49-F238E27FC236}">
                    <a16:creationId xmlns:a16="http://schemas.microsoft.com/office/drawing/2014/main" id="{9CA4C796-4EF9-4821-929E-571EBF1CEE21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9804924" y="4837269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40000" lnSpcReduction="2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17" name="מציין מיקום תוכן 2">
                <a:extLst>
                  <a:ext uri="{FF2B5EF4-FFF2-40B4-BE49-F238E27FC236}">
                    <a16:creationId xmlns:a16="http://schemas.microsoft.com/office/drawing/2014/main" id="{9CA4C796-4EF9-4821-929E-571EBF1CE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804924" y="4837269"/>
                <a:ext cx="241404" cy="246935"/>
              </a:xfrm>
              <a:prstGeom prst="rect">
                <a:avLst/>
              </a:prstGeom>
              <a:blipFill>
                <a:blip r:embed="rId3"/>
                <a:stretch>
                  <a:fillRect r="-27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מציין מיקום תוכן 2">
                <a:extLst>
                  <a:ext uri="{FF2B5EF4-FFF2-40B4-BE49-F238E27FC236}">
                    <a16:creationId xmlns:a16="http://schemas.microsoft.com/office/drawing/2014/main" id="{C5D4339C-DA5B-D56F-C1C9-A44F8D76D368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0435091" y="4832425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40000" lnSpcReduction="2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18" name="מציין מיקום תוכן 2">
                <a:extLst>
                  <a:ext uri="{FF2B5EF4-FFF2-40B4-BE49-F238E27FC236}">
                    <a16:creationId xmlns:a16="http://schemas.microsoft.com/office/drawing/2014/main" id="{C5D4339C-DA5B-D56F-C1C9-A44F8D76D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435091" y="4832425"/>
                <a:ext cx="241404" cy="246935"/>
              </a:xfrm>
              <a:prstGeom prst="rect">
                <a:avLst/>
              </a:prstGeom>
              <a:blipFill>
                <a:blip r:embed="rId12"/>
                <a:stretch>
                  <a:fillRect r="-282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מציין מיקום תוכן 2">
                <a:extLst>
                  <a:ext uri="{FF2B5EF4-FFF2-40B4-BE49-F238E27FC236}">
                    <a16:creationId xmlns:a16="http://schemas.microsoft.com/office/drawing/2014/main" id="{B958B919-5A60-2470-B66B-D43B444AF9AD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7338379" y="4849518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sz="800" dirty="0"/>
              </a:p>
            </p:txBody>
          </p:sp>
        </mc:Choice>
        <mc:Fallback>
          <p:sp>
            <p:nvSpPr>
              <p:cNvPr id="119" name="מציין מיקום תוכן 2">
                <a:extLst>
                  <a:ext uri="{FF2B5EF4-FFF2-40B4-BE49-F238E27FC236}">
                    <a16:creationId xmlns:a16="http://schemas.microsoft.com/office/drawing/2014/main" id="{B958B919-5A60-2470-B66B-D43B444AF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338379" y="4849518"/>
                <a:ext cx="241404" cy="2469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מציין מיקום תוכן 2">
                <a:extLst>
                  <a:ext uri="{FF2B5EF4-FFF2-40B4-BE49-F238E27FC236}">
                    <a16:creationId xmlns:a16="http://schemas.microsoft.com/office/drawing/2014/main" id="{735CF3D9-E0F5-3165-5D5A-26816C6FDDDC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7840011" y="4853382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sz="800" dirty="0"/>
              </a:p>
            </p:txBody>
          </p:sp>
        </mc:Choice>
        <mc:Fallback>
          <p:sp>
            <p:nvSpPr>
              <p:cNvPr id="120" name="מציין מיקום תוכן 2">
                <a:extLst>
                  <a:ext uri="{FF2B5EF4-FFF2-40B4-BE49-F238E27FC236}">
                    <a16:creationId xmlns:a16="http://schemas.microsoft.com/office/drawing/2014/main" id="{735CF3D9-E0F5-3165-5D5A-26816C6FD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840011" y="4853382"/>
                <a:ext cx="241404" cy="246935"/>
              </a:xfrm>
              <a:prstGeom prst="rect">
                <a:avLst/>
              </a:prstGeom>
              <a:blipFill>
                <a:blip r:embed="rId6"/>
                <a:stretch>
                  <a:fillRect r="-2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מציין מיקום תוכן 2">
                <a:extLst>
                  <a:ext uri="{FF2B5EF4-FFF2-40B4-BE49-F238E27FC236}">
                    <a16:creationId xmlns:a16="http://schemas.microsoft.com/office/drawing/2014/main" id="{A23EC4E5-20D8-CA55-BB50-70C5D0B87CF1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7318446" y="6660005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40000" lnSpcReduction="2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21" name="מציין מיקום תוכן 2">
                <a:extLst>
                  <a:ext uri="{FF2B5EF4-FFF2-40B4-BE49-F238E27FC236}">
                    <a16:creationId xmlns:a16="http://schemas.microsoft.com/office/drawing/2014/main" id="{A23EC4E5-20D8-CA55-BB50-70C5D0B87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318446" y="6660005"/>
                <a:ext cx="241404" cy="246935"/>
              </a:xfrm>
              <a:prstGeom prst="rect">
                <a:avLst/>
              </a:prstGeom>
              <a:blipFill>
                <a:blip r:embed="rId7"/>
                <a:stretch>
                  <a:fillRect r="-282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מציין מיקום תוכן 2">
                <a:extLst>
                  <a:ext uri="{FF2B5EF4-FFF2-40B4-BE49-F238E27FC236}">
                    <a16:creationId xmlns:a16="http://schemas.microsoft.com/office/drawing/2014/main" id="{AEB39DE6-EDC5-4160-9B01-990D483FB463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9158420" y="6654569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40000" lnSpcReduction="2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22" name="מציין מיקום תוכן 2">
                <a:extLst>
                  <a:ext uri="{FF2B5EF4-FFF2-40B4-BE49-F238E27FC236}">
                    <a16:creationId xmlns:a16="http://schemas.microsoft.com/office/drawing/2014/main" id="{AEB39DE6-EDC5-4160-9B01-990D483FB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58420" y="6654569"/>
                <a:ext cx="241404" cy="246935"/>
              </a:xfrm>
              <a:prstGeom prst="rect">
                <a:avLst/>
              </a:prstGeom>
              <a:blipFill>
                <a:blip r:embed="rId3"/>
                <a:stretch>
                  <a:fillRect r="-27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מציין מיקום תוכן 2">
                <a:extLst>
                  <a:ext uri="{FF2B5EF4-FFF2-40B4-BE49-F238E27FC236}">
                    <a16:creationId xmlns:a16="http://schemas.microsoft.com/office/drawing/2014/main" id="{12F598BE-3C1C-0B7F-B578-FF0F4EA3B59F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9815225" y="6648290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 fontScale="40000" lnSpcReduction="20000"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z="2000" dirty="0"/>
              </a:p>
            </p:txBody>
          </p:sp>
        </mc:Choice>
        <mc:Fallback>
          <p:sp>
            <p:nvSpPr>
              <p:cNvPr id="123" name="מציין מיקום תוכן 2">
                <a:extLst>
                  <a:ext uri="{FF2B5EF4-FFF2-40B4-BE49-F238E27FC236}">
                    <a16:creationId xmlns:a16="http://schemas.microsoft.com/office/drawing/2014/main" id="{12F598BE-3C1C-0B7F-B578-FF0F4EA3B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815225" y="6648290"/>
                <a:ext cx="241404" cy="246935"/>
              </a:xfrm>
              <a:prstGeom prst="rect">
                <a:avLst/>
              </a:prstGeom>
              <a:blipFill>
                <a:blip r:embed="rId9"/>
                <a:stretch>
                  <a:fillRect r="-27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מציין מיקום תוכן 2">
                <a:extLst>
                  <a:ext uri="{FF2B5EF4-FFF2-40B4-BE49-F238E27FC236}">
                    <a16:creationId xmlns:a16="http://schemas.microsoft.com/office/drawing/2014/main" id="{1B195F1C-0B01-CD3F-BACD-B095C0A129F6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0395225" y="6636636"/>
                <a:ext cx="241404" cy="246935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he-IL" sz="800" dirty="0"/>
              </a:p>
            </p:txBody>
          </p:sp>
        </mc:Choice>
        <mc:Fallback>
          <p:sp>
            <p:nvSpPr>
              <p:cNvPr id="124" name="מציין מיקום תוכן 2">
                <a:extLst>
                  <a:ext uri="{FF2B5EF4-FFF2-40B4-BE49-F238E27FC236}">
                    <a16:creationId xmlns:a16="http://schemas.microsoft.com/office/drawing/2014/main" id="{1B195F1C-0B01-CD3F-BACD-B095C0A12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395225" y="6636636"/>
                <a:ext cx="241404" cy="246935"/>
              </a:xfrm>
              <a:prstGeom prst="rect">
                <a:avLst/>
              </a:prstGeom>
              <a:blipFill>
                <a:blip r:embed="rId15"/>
                <a:stretch>
                  <a:fillRect r="-27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סוגר מסולסל שמאלי 128">
            <a:extLst>
              <a:ext uri="{FF2B5EF4-FFF2-40B4-BE49-F238E27FC236}">
                <a16:creationId xmlns:a16="http://schemas.microsoft.com/office/drawing/2014/main" id="{0841DD8E-D3F2-093C-58E0-79E3E73072F1}"/>
              </a:ext>
            </a:extLst>
          </p:cNvPr>
          <p:cNvSpPr/>
          <p:nvPr/>
        </p:nvSpPr>
        <p:spPr>
          <a:xfrm>
            <a:off x="6827017" y="128109"/>
            <a:ext cx="382305" cy="672989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כותרת 1">
                <a:extLst>
                  <a:ext uri="{FF2B5EF4-FFF2-40B4-BE49-F238E27FC236}">
                    <a16:creationId xmlns:a16="http://schemas.microsoft.com/office/drawing/2014/main" id="{D35A647D-98E9-7174-59BB-BAC3CF50BE4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491712" y="3240570"/>
                <a:ext cx="1228627" cy="504968"/>
              </a:xfrm>
            </p:spPr>
            <p:txBody>
              <a:bodyPr>
                <a:norm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32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𝑟𝑜𝑢𝑛𝑑𝑠</m:t>
                      </m:r>
                    </m:oMath>
                  </m:oMathPara>
                </a14:m>
                <a:endParaRPr lang="he-IL" sz="1800" dirty="0"/>
              </a:p>
            </p:txBody>
          </p:sp>
        </mc:Choice>
        <mc:Fallback>
          <p:sp>
            <p:nvSpPr>
              <p:cNvPr id="130" name="כותרת 1">
                <a:extLst>
                  <a:ext uri="{FF2B5EF4-FFF2-40B4-BE49-F238E27FC236}">
                    <a16:creationId xmlns:a16="http://schemas.microsoft.com/office/drawing/2014/main" id="{D35A647D-98E9-7174-59BB-BAC3CF50BE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491712" y="3240570"/>
                <a:ext cx="1228627" cy="504968"/>
              </a:xfr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20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ure 2">
            <a:extLst>
              <a:ext uri="{FF2B5EF4-FFF2-40B4-BE49-F238E27FC236}">
                <a16:creationId xmlns:a16="http://schemas.microsoft.com/office/drawing/2014/main" id="{C499DFF3-499B-5184-8C03-70A25C720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438400"/>
            <a:ext cx="4286015" cy="42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תמונה 4" descr="תמונה שמכילה צילום מסך, שחור, עיצוב&#10;&#10;התיאור נוצר באופן אוטומטי">
            <a:extLst>
              <a:ext uri="{FF2B5EF4-FFF2-40B4-BE49-F238E27FC236}">
                <a16:creationId xmlns:a16="http://schemas.microsoft.com/office/drawing/2014/main" id="{0D86E034-359D-F549-CCCF-55306455F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39079"/>
            <a:ext cx="5814099" cy="366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48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gure 2">
            <a:extLst>
              <a:ext uri="{FF2B5EF4-FFF2-40B4-BE49-F238E27FC236}">
                <a16:creationId xmlns:a16="http://schemas.microsoft.com/office/drawing/2014/main" id="{E9187E06-BD7B-50E8-FF94-D1B615634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438400"/>
            <a:ext cx="4286015" cy="42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5BDF2124-8565-E9D8-9B9D-3F34591B1BED}"/>
                  </a:ext>
                </a:extLst>
              </p:cNvPr>
              <p:cNvSpPr/>
              <p:nvPr/>
            </p:nvSpPr>
            <p:spPr>
              <a:xfrm>
                <a:off x="5313145" y="2365676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5BDF2124-8565-E9D8-9B9D-3F34591B1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145" y="2365676"/>
                <a:ext cx="782855" cy="397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8BF89E66-F2A4-DBEC-E217-79D7CE693CE1}"/>
                  </a:ext>
                </a:extLst>
              </p:cNvPr>
              <p:cNvSpPr/>
              <p:nvPr/>
            </p:nvSpPr>
            <p:spPr>
              <a:xfrm>
                <a:off x="6182627" y="2365676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8BF89E66-F2A4-DBEC-E217-79D7CE693C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627" y="2365676"/>
                <a:ext cx="782855" cy="3978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מלבן 6">
                <a:extLst>
                  <a:ext uri="{FF2B5EF4-FFF2-40B4-BE49-F238E27FC236}">
                    <a16:creationId xmlns:a16="http://schemas.microsoft.com/office/drawing/2014/main" id="{4332AFC2-3D05-D3F9-ECC1-24535F1E0A17}"/>
                  </a:ext>
                </a:extLst>
              </p:cNvPr>
              <p:cNvSpPr/>
              <p:nvPr/>
            </p:nvSpPr>
            <p:spPr>
              <a:xfrm>
                <a:off x="7052109" y="2365676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7" name="מלבן 6">
                <a:extLst>
                  <a:ext uri="{FF2B5EF4-FFF2-40B4-BE49-F238E27FC236}">
                    <a16:creationId xmlns:a16="http://schemas.microsoft.com/office/drawing/2014/main" id="{4332AFC2-3D05-D3F9-ECC1-24535F1E0A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109" y="2365676"/>
                <a:ext cx="782855" cy="3978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9CEEED93-F013-1F01-04C2-B1CFF196C133}"/>
                  </a:ext>
                </a:extLst>
              </p:cNvPr>
              <p:cNvSpPr/>
              <p:nvPr/>
            </p:nvSpPr>
            <p:spPr>
              <a:xfrm>
                <a:off x="7921591" y="2365676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9CEEED93-F013-1F01-04C2-B1CFF196C1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591" y="2365676"/>
                <a:ext cx="782855" cy="3978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מלבן 8">
            <a:extLst>
              <a:ext uri="{FF2B5EF4-FFF2-40B4-BE49-F238E27FC236}">
                <a16:creationId xmlns:a16="http://schemas.microsoft.com/office/drawing/2014/main" id="{FACB06F5-8C90-D9AB-710F-9480FD71142C}"/>
              </a:ext>
            </a:extLst>
          </p:cNvPr>
          <p:cNvSpPr/>
          <p:nvPr/>
        </p:nvSpPr>
        <p:spPr>
          <a:xfrm>
            <a:off x="5313145" y="1532556"/>
            <a:ext cx="3391301" cy="3978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Text</a:t>
            </a:r>
            <a:endParaRPr lang="he-IL" dirty="0"/>
          </a:p>
        </p:txBody>
      </p:sp>
      <p:sp>
        <p:nvSpPr>
          <p:cNvPr id="10" name="חץ: למטה 9">
            <a:extLst>
              <a:ext uri="{FF2B5EF4-FFF2-40B4-BE49-F238E27FC236}">
                <a16:creationId xmlns:a16="http://schemas.microsoft.com/office/drawing/2014/main" id="{6B779E9B-148E-9E05-89A1-D061F3C59411}"/>
              </a:ext>
            </a:extLst>
          </p:cNvPr>
          <p:cNvSpPr/>
          <p:nvPr/>
        </p:nvSpPr>
        <p:spPr>
          <a:xfrm>
            <a:off x="5569952" y="1982938"/>
            <a:ext cx="269240" cy="3302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חץ: למטה 10">
            <a:extLst>
              <a:ext uri="{FF2B5EF4-FFF2-40B4-BE49-F238E27FC236}">
                <a16:creationId xmlns:a16="http://schemas.microsoft.com/office/drawing/2014/main" id="{D74D637C-AB9A-1847-E30F-6A40D9552919}"/>
              </a:ext>
            </a:extLst>
          </p:cNvPr>
          <p:cNvSpPr/>
          <p:nvPr/>
        </p:nvSpPr>
        <p:spPr>
          <a:xfrm>
            <a:off x="6439434" y="1982938"/>
            <a:ext cx="269240" cy="3302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חץ: למטה 11">
            <a:extLst>
              <a:ext uri="{FF2B5EF4-FFF2-40B4-BE49-F238E27FC236}">
                <a16:creationId xmlns:a16="http://schemas.microsoft.com/office/drawing/2014/main" id="{78006210-82AF-5E61-ED9C-A666129F62F9}"/>
              </a:ext>
            </a:extLst>
          </p:cNvPr>
          <p:cNvSpPr/>
          <p:nvPr/>
        </p:nvSpPr>
        <p:spPr>
          <a:xfrm>
            <a:off x="7308916" y="1982938"/>
            <a:ext cx="269240" cy="3302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חץ: למטה 12">
            <a:extLst>
              <a:ext uri="{FF2B5EF4-FFF2-40B4-BE49-F238E27FC236}">
                <a16:creationId xmlns:a16="http://schemas.microsoft.com/office/drawing/2014/main" id="{F3FE4701-4946-B480-986D-AFDAD1D21A5B}"/>
              </a:ext>
            </a:extLst>
          </p:cNvPr>
          <p:cNvSpPr/>
          <p:nvPr/>
        </p:nvSpPr>
        <p:spPr>
          <a:xfrm>
            <a:off x="8178398" y="1982938"/>
            <a:ext cx="269240" cy="3302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353081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81</Words>
  <Application>Microsoft Office PowerPoint</Application>
  <PresentationFormat>מסך רחב</PresentationFormat>
  <Paragraphs>69</Paragraphs>
  <Slides>8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ערכת נושא Office</vt:lpstr>
      <vt:lpstr>ארכיטקטורה – לא מקובץ</vt:lpstr>
      <vt:lpstr>ארכיטקטורה –מקובץ</vt:lpstr>
      <vt:lpstr>מצגת של PowerPoint‏</vt:lpstr>
      <vt:lpstr>מצגת של PowerPoint‏</vt:lpstr>
      <vt:lpstr>מצגת של PowerPoint‏</vt:lpstr>
      <vt:lpstr>32 rounds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דור דוד שבת</dc:creator>
  <cp:lastModifiedBy>דור דוד שבת</cp:lastModifiedBy>
  <cp:revision>3</cp:revision>
  <dcterms:created xsi:type="dcterms:W3CDTF">2024-07-17T09:20:13Z</dcterms:created>
  <dcterms:modified xsi:type="dcterms:W3CDTF">2024-07-17T09:58:31Z</dcterms:modified>
</cp:coreProperties>
</file>