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9339" autoAdjust="0"/>
  </p:normalViewPr>
  <p:slideViewPr>
    <p:cSldViewPr snapToGrid="0">
      <p:cViewPr>
        <p:scale>
          <a:sx n="75" d="100"/>
          <a:sy n="75" d="100"/>
        </p:scale>
        <p:origin x="195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C592B0-298F-47D5-BE5B-C0CFA121CFC1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6422681-83CD-47BA-851A-659833C906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93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73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F98554-F759-BB8B-9F87-2D92060D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50D42B-8D64-67E1-E1B7-747F411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A791C9-CF52-FAF2-3550-D2565C5F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B19889-EC3A-46BF-3894-78218C43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051A6B-EAA7-B6EB-10AF-7935B505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1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8EE240-400F-86F7-7FB9-534D303F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81D386-48E7-3962-F219-240BD8F7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DFC7BA-DD7A-440A-1DFE-476C2B74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CDEB77-7A3C-8214-1948-2481A612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91D7DF-3B78-65DB-7F3B-4D3BD87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5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9685152-9611-18DF-0417-9254017E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1C3E4E-E3C0-6828-1586-0176F792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933E8-8493-D925-075F-3C3F369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9F0DA2-D60E-752E-FEAB-3332F8E0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9719DE-A258-3303-9A1F-1923EBC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6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26C3F5-6F87-4452-8BA3-64AB0285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5D06A0-FD1F-A169-0A2E-6D5BCF2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ED3573-A13A-A020-7893-CC7CF737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1C1B9D-83DB-A5BB-29D3-D42BFD66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32BF9-6BBF-19F7-600F-C13FB494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2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FD3E8B-ECFC-FDFF-33A7-EB317599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00411F-921F-BA1E-5C35-F706A408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329275-E0E5-81F0-ED01-75F27AA1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2FB357-1738-95C5-8F48-CEF51B0B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23CF3C-2E87-2425-89EA-BBA85B0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6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7A90BF-29D3-0897-3DE1-2FDACCB3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6D481E-5FF2-7102-D5E4-35BEB233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C91DE-BCBF-12AF-D95A-EAFC4511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F98E0B-705B-2EF4-4CDD-2B4E7747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BCFB3E-9321-4A31-00C3-6BC09D63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7420B2-47CA-4845-5EA5-BC528DE0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0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FBAEE0-6734-826B-EA89-5ACCBA5D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E79220-A82E-0C88-DBE7-9E83D0FD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88EBE7C-CFE1-FF61-1348-6466D53E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D098A04-8425-A95A-DDA9-08160A4DC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577CF06-A491-BC86-DCA4-F2921D3A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A4BBD6-CB4C-B7EA-FA8D-00C7A725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5D8DAD-4BBA-A384-90D4-C01EC077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76C9D95-63CA-E714-3819-D524068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554548-E40B-5C4F-038B-FCFBD030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2077F2A-2056-0797-DD1A-FBC7D5F8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F5CBD0-0213-4C70-8F3D-FE5156D1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15D38E-18DD-797D-6984-B338A08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1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8E2EAF8-4FCE-10DF-E7CC-20E2B32E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55E4316-37A2-84AA-3DB2-A7287BF7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439ACA-4C78-148E-FAB6-47D38F3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5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60E782-4ADA-1B3D-BF1A-7B6E2431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27542B-829D-D8A3-A35B-2BAA76A7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8D2209-AB62-FE68-30D7-74021E01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2D8C60-EED4-F135-E6F7-F160D83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9F3F58-C33C-007C-2BDE-24708343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74363A-00F2-2F38-7920-1772D05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1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7DFE14-40B6-3A2F-A025-960C7E2A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611FCE5-21C0-95F5-9F6A-1BA0B71A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F5E0A5-57FB-2632-3793-37281F24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A5B340-1B23-2A4D-5E7A-F527AFC1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511080-FF34-78E3-8453-458BFED6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7AB3E7-2456-EF59-D6D7-893E873D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4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D9EB02-9CB8-E44F-3D36-9FD2C0E3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36C0E3-B016-0C6C-7B9A-9374A63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25EFC5-C38A-E221-C21E-D3EC6BA0E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CAB68-A242-4F28-B785-16A5421BF534}" type="datetimeFigureOut">
              <a:rPr lang="he-IL" smtClean="0"/>
              <a:t>ו'/תמוז/תשפ"ד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355275-AB01-FD43-CBD0-E4E419E49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F0529D-DB29-115E-6153-C315CD087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8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8E4492-FDCD-3C9A-AFB6-366398978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SM4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E6C006-175C-7E00-8F32-21FA1ABBF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מאת הגבר.</a:t>
            </a:r>
          </a:p>
        </p:txBody>
      </p:sp>
    </p:spTree>
    <p:extLst>
      <p:ext uri="{BB962C8B-B14F-4D97-AF65-F5344CB8AC3E}">
        <p14:creationId xmlns:p14="http://schemas.microsoft.com/office/powerpoint/2010/main" val="263447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3B387EC-EF83-89D3-8FDF-8FC6B5DA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2704999"/>
            <a:ext cx="10926700" cy="1448002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90E086-8D02-F379-D292-88C66933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3814234"/>
            <a:ext cx="10092266" cy="714375"/>
          </a:xfrm>
        </p:spPr>
        <p:txBody>
          <a:bodyPr/>
          <a:lstStyle/>
          <a:p>
            <a:r>
              <a:rPr lang="he-IL" dirty="0"/>
              <a:t>נגדיר את </a:t>
            </a:r>
            <a:r>
              <a:rPr lang="en-US" dirty="0"/>
              <a:t>T</a:t>
            </a:r>
            <a:r>
              <a:rPr lang="he-IL" dirty="0"/>
              <a:t> להיות:</a:t>
            </a:r>
          </a:p>
        </p:txBody>
      </p:sp>
    </p:spTree>
    <p:extLst>
      <p:ext uri="{BB962C8B-B14F-4D97-AF65-F5344CB8AC3E}">
        <p14:creationId xmlns:p14="http://schemas.microsoft.com/office/powerpoint/2010/main" val="350417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8D1CE5-6849-0021-7728-50BE13F4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ביניים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CB40F6D-F419-B752-9BDD-4F6ACDE0D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86" y="3595784"/>
                <a:ext cx="12276666" cy="2246216"/>
              </a:xfrm>
            </p:spPr>
            <p:txBody>
              <a:bodyPr>
                <a:normAutofit fontScale="92500" lnSpcReduction="20000"/>
              </a:bodyPr>
              <a:lstStyle/>
              <a:p>
                <a:pPr algn="l" rtl="0"/>
                <a:r>
                  <a:rPr lang="en-US" b="0" i="1" dirty="0">
                    <a:latin typeface="Cambria Math" panose="02040503050406030204" pitchFamily="18" charset="0"/>
                  </a:rPr>
                  <a:t>Reminder: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/>
                  <a:t>Summery: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CB40F6D-F419-B752-9BDD-4F6ACDE0D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86" y="3595784"/>
                <a:ext cx="12276666" cy="2246216"/>
              </a:xfrm>
              <a:blipFill>
                <a:blip r:embed="rId2"/>
                <a:stretch>
                  <a:fillRect l="-794" t="-76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גרפיקה 3">
            <a:extLst>
              <a:ext uri="{FF2B5EF4-FFF2-40B4-BE49-F238E27FC236}">
                <a16:creationId xmlns:a16="http://schemas.microsoft.com/office/drawing/2014/main" id="{427F0060-17EB-A38F-8668-2B1BC3B03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958" y="1761067"/>
            <a:ext cx="4917456" cy="27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5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4A2F583B-A628-811A-3473-D0E0682E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9" y="1414834"/>
            <a:ext cx="1106959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09F75-BAB6-4D45-7810-0BE0994A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F20DD1E-932A-6BF8-609C-AD1BD9A9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290603"/>
            <a:ext cx="1094575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, צילום מסך, עיגול&#10;&#10;התיאור נוצר באופן אוטומטי">
            <a:extLst>
              <a:ext uri="{FF2B5EF4-FFF2-40B4-BE49-F238E27FC236}">
                <a16:creationId xmlns:a16="http://schemas.microsoft.com/office/drawing/2014/main" id="{BBC66C3E-15E6-47D3-15A9-8DE53FE7F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7" y="279481"/>
            <a:ext cx="11251551" cy="6328997"/>
          </a:xfrm>
        </p:spPr>
      </p:pic>
    </p:spTree>
    <p:extLst>
      <p:ext uri="{BB962C8B-B14F-4D97-AF65-F5344CB8AC3E}">
        <p14:creationId xmlns:p14="http://schemas.microsoft.com/office/powerpoint/2010/main" val="262874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, תרשים, תוכנית, שרטוט טכני&#10;&#10;התיאור נוצר באופן אוטומטי">
            <a:extLst>
              <a:ext uri="{FF2B5EF4-FFF2-40B4-BE49-F238E27FC236}">
                <a16:creationId xmlns:a16="http://schemas.microsoft.com/office/drawing/2014/main" id="{E7A58385-7E8F-4ACB-AAD7-DC9C0741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4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גרפיקה 2">
            <a:extLst>
              <a:ext uri="{FF2B5EF4-FFF2-40B4-BE49-F238E27FC236}">
                <a16:creationId xmlns:a16="http://schemas.microsoft.com/office/drawing/2014/main" id="{FAE8E93E-8E8A-2C10-9F1D-CD946F99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637" y="852166"/>
            <a:ext cx="9621008" cy="5338603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5E1C27-1EB7-C6FE-52E9-6F2DBAA5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890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תמונה 36">
            <a:extLst>
              <a:ext uri="{FF2B5EF4-FFF2-40B4-BE49-F238E27FC236}">
                <a16:creationId xmlns:a16="http://schemas.microsoft.com/office/drawing/2014/main" id="{451E5B93-5267-4ABD-0254-E6724E6E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1877620"/>
            <a:ext cx="897380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D135E34-FC43-EBFD-9B81-C5D76987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5" y="316189"/>
            <a:ext cx="11603069" cy="252447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2E29811-C1C4-7092-10A7-D48C44E9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7" y="2890762"/>
            <a:ext cx="1075522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6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70BC87A-910E-B90D-04F3-BDE691B9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6" y="720974"/>
            <a:ext cx="1143159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ציין מיקום תוכן 2">
                <a:extLst>
                  <a:ext uri="{FF2B5EF4-FFF2-40B4-BE49-F238E27FC236}">
                    <a16:creationId xmlns:a16="http://schemas.microsoft.com/office/drawing/2014/main" id="{6AA5B608-C063-A505-5839-18E1BE45C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he-IL" dirty="0"/>
                  <a:t>אורכו של המפתח הוא 128 ביט (16 בתים), </a:t>
                </a:r>
                <a:r>
                  <a:rPr lang="he-IL" dirty="0" err="1"/>
                  <a:t>נסמנו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he-IL" dirty="0"/>
                  <a:t> . נחלק אותו ל 4 חלקים של 32 ביט (4 בתים) ונסמנם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r>
                  <a:rPr lang="he-IL" dirty="0"/>
                  <a:t>ישנם 32 </a:t>
                </a:r>
                <a:r>
                  <a:rPr lang="en-US" dirty="0"/>
                  <a:t>rounds</a:t>
                </a:r>
                <a:r>
                  <a:rPr lang="he-IL" dirty="0"/>
                  <a:t> .</a:t>
                </a:r>
              </a:p>
              <a:p>
                <a:r>
                  <a:rPr lang="he-IL" dirty="0"/>
                  <a:t>לכל </a:t>
                </a:r>
                <a:r>
                  <a:rPr lang="en-US" dirty="0"/>
                  <a:t>round</a:t>
                </a:r>
                <a:r>
                  <a:rPr lang="he-IL" dirty="0"/>
                  <a:t> יהיה מפתח משלו.</a:t>
                </a:r>
              </a:p>
              <a:p>
                <a:r>
                  <a:rPr lang="he-IL" dirty="0"/>
                  <a:t>נסמן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כמפתח פר סיבוב . כאשר ארוך מפתח הוא 32 ביט (4 בתים).</a:t>
                </a:r>
              </a:p>
              <a:p>
                <a:r>
                  <a:rPr lang="he-IL" dirty="0">
                    <a:highlight>
                      <a:srgbClr val="FF0000"/>
                    </a:highlight>
                  </a:rPr>
                  <a:t>ישנם עוד שני פרמטרים שכרגע לא הסברתי </a:t>
                </a:r>
                <a:r>
                  <a:rPr lang="en-US" dirty="0" err="1">
                    <a:highlight>
                      <a:srgbClr val="FF0000"/>
                    </a:highlight>
                  </a:rPr>
                  <a:t>fk</a:t>
                </a:r>
                <a:r>
                  <a:rPr lang="en-US" dirty="0">
                    <a:highlight>
                      <a:srgbClr val="FF0000"/>
                    </a:highlight>
                  </a:rPr>
                  <a:t> ck</a:t>
                </a:r>
                <a:r>
                  <a:rPr lang="he-IL" dirty="0">
                    <a:highlight>
                      <a:srgbClr val="FF0000"/>
                    </a:highlight>
                  </a:rPr>
                  <a:t> . </a:t>
                </a:r>
              </a:p>
            </p:txBody>
          </p:sp>
        </mc:Choice>
        <mc:Fallback>
          <p:sp>
            <p:nvSpPr>
              <p:cNvPr id="2" name="מציין מיקום תוכן 2">
                <a:extLst>
                  <a:ext uri="{FF2B5EF4-FFF2-40B4-BE49-F238E27FC236}">
                    <a16:creationId xmlns:a16="http://schemas.microsoft.com/office/drawing/2014/main" id="{6AA5B608-C063-A505-5839-18E1BE45C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5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225E148-540A-3639-7D93-375362AB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5" y="1600532"/>
            <a:ext cx="11012437" cy="2810267"/>
          </a:xfrm>
          <a:prstGeom prst="rect">
            <a:avLst/>
          </a:prstGeom>
        </p:spPr>
      </p:pic>
      <p:pic>
        <p:nvPicPr>
          <p:cNvPr id="6" name="גרפיקה 5">
            <a:extLst>
              <a:ext uri="{FF2B5EF4-FFF2-40B4-BE49-F238E27FC236}">
                <a16:creationId xmlns:a16="http://schemas.microsoft.com/office/drawing/2014/main" id="{54C4C5DD-ABBC-93A4-8A5F-10C6CDF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158" y="945139"/>
            <a:ext cx="3823153" cy="212143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BDC5F9-3C36-2782-956F-A3DCC95F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711" y="3935032"/>
            <a:ext cx="10515600" cy="1639164"/>
          </a:xfrm>
        </p:spPr>
        <p:txBody>
          <a:bodyPr/>
          <a:lstStyle/>
          <a:p>
            <a:r>
              <a:rPr lang="he-IL" dirty="0"/>
              <a:t>נגדיר את </a:t>
            </a:r>
            <a:r>
              <a:rPr lang="en-US" dirty="0"/>
              <a:t>F</a:t>
            </a:r>
            <a:r>
              <a:rPr lang="he-IL" dirty="0"/>
              <a:t> להיות</a:t>
            </a:r>
          </a:p>
        </p:txBody>
      </p:sp>
    </p:spTree>
    <p:extLst>
      <p:ext uri="{BB962C8B-B14F-4D97-AF65-F5344CB8AC3E}">
        <p14:creationId xmlns:p14="http://schemas.microsoft.com/office/powerpoint/2010/main" val="41868208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136</Words>
  <Application>Microsoft Office PowerPoint</Application>
  <PresentationFormat>מסך רחב</PresentationFormat>
  <Paragraphs>17</Paragraphs>
  <Slides>13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ערכת נושא Office</vt:lpstr>
      <vt:lpstr>SM4</vt:lpstr>
      <vt:lpstr>מצגת של PowerPoint‏</vt:lpstr>
      <vt:lpstr>מצגת של PowerPoint‏</vt:lpstr>
      <vt:lpstr>Round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סיכום ביניים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דור דוד שבת</dc:creator>
  <cp:lastModifiedBy>דור דוד שבת</cp:lastModifiedBy>
  <cp:revision>2</cp:revision>
  <dcterms:created xsi:type="dcterms:W3CDTF">2024-07-12T11:30:50Z</dcterms:created>
  <dcterms:modified xsi:type="dcterms:W3CDTF">2024-07-12T17:08:07Z</dcterms:modified>
</cp:coreProperties>
</file>