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75" r:id="rId3"/>
    <p:sldId id="277" r:id="rId4"/>
    <p:sldId id="273" r:id="rId5"/>
    <p:sldId id="278" r:id="rId6"/>
    <p:sldId id="280" r:id="rId7"/>
    <p:sldId id="276" r:id="rId8"/>
    <p:sldId id="281" r:id="rId9"/>
    <p:sldId id="295" r:id="rId10"/>
    <p:sldId id="296" r:id="rId11"/>
    <p:sldId id="279" r:id="rId12"/>
    <p:sldId id="297" r:id="rId13"/>
    <p:sldId id="298" r:id="rId14"/>
    <p:sldId id="282" r:id="rId15"/>
    <p:sldId id="283" r:id="rId16"/>
    <p:sldId id="300" r:id="rId17"/>
    <p:sldId id="285" r:id="rId18"/>
    <p:sldId id="299" r:id="rId19"/>
    <p:sldId id="289" r:id="rId20"/>
    <p:sldId id="293" r:id="rId21"/>
    <p:sldId id="291" r:id="rId22"/>
    <p:sldId id="294" r:id="rId23"/>
    <p:sldId id="292" r:id="rId24"/>
    <p:sldId id="286" r:id="rId25"/>
    <p:sldId id="287" r:id="rId26"/>
    <p:sldId id="303" r:id="rId27"/>
    <p:sldId id="301" r:id="rId28"/>
    <p:sldId id="302" r:id="rId29"/>
    <p:sldId id="290" r:id="rId30"/>
    <p:sldId id="288" r:id="rId3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DF1BF0-B060-4A67-8C0B-872520FF2CA8}" type="doc">
      <dgm:prSet loTypeId="urn:microsoft.com/office/officeart/2005/8/layout/cycle8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4645410-E17C-41C3-88B1-40F3B72F09CB}">
      <dgm:prSet/>
      <dgm:spPr/>
      <dgm:t>
        <a:bodyPr/>
        <a:lstStyle/>
        <a:p>
          <a:r>
            <a:rPr lang="he-IL" dirty="0"/>
            <a:t>עומר – צד שרת, מסד נתונים, דף התחברות </a:t>
          </a:r>
          <a:endParaRPr lang="en-US" dirty="0"/>
        </a:p>
      </dgm:t>
    </dgm:pt>
    <dgm:pt modelId="{81EC24EF-A99D-48E0-8E62-D55A57025799}" type="parTrans" cxnId="{2DE14512-1A07-4380-B84D-57BE09DC225E}">
      <dgm:prSet/>
      <dgm:spPr/>
      <dgm:t>
        <a:bodyPr/>
        <a:lstStyle/>
        <a:p>
          <a:endParaRPr lang="en-US"/>
        </a:p>
      </dgm:t>
    </dgm:pt>
    <dgm:pt modelId="{19CB7545-50B5-4316-8EFB-E9D523DBBC97}" type="sibTrans" cxnId="{2DE14512-1A07-4380-B84D-57BE09DC225E}">
      <dgm:prSet/>
      <dgm:spPr/>
      <dgm:t>
        <a:bodyPr/>
        <a:lstStyle/>
        <a:p>
          <a:endParaRPr lang="en-US"/>
        </a:p>
      </dgm:t>
    </dgm:pt>
    <dgm:pt modelId="{5B8045BA-18EB-4F6E-ACCE-D5B8DEE6B54A}">
      <dgm:prSet/>
      <dgm:spPr/>
      <dgm:t>
        <a:bodyPr/>
        <a:lstStyle/>
        <a:p>
          <a:r>
            <a:rPr lang="he-IL" dirty="0"/>
            <a:t>אורי – פרופילים, עיצוב דפים נוספים</a:t>
          </a:r>
          <a:endParaRPr lang="en-US" dirty="0"/>
        </a:p>
      </dgm:t>
    </dgm:pt>
    <dgm:pt modelId="{9DF890CA-EB77-4E69-BF95-D3BD440EB4AD}" type="parTrans" cxnId="{B822C47D-7F38-4B7E-952B-7C42D19AC5F2}">
      <dgm:prSet/>
      <dgm:spPr/>
      <dgm:t>
        <a:bodyPr/>
        <a:lstStyle/>
        <a:p>
          <a:endParaRPr lang="en-US"/>
        </a:p>
      </dgm:t>
    </dgm:pt>
    <dgm:pt modelId="{0AE21712-C27C-422A-A0C0-5D80029D4B4A}" type="sibTrans" cxnId="{B822C47D-7F38-4B7E-952B-7C42D19AC5F2}">
      <dgm:prSet/>
      <dgm:spPr/>
      <dgm:t>
        <a:bodyPr/>
        <a:lstStyle/>
        <a:p>
          <a:endParaRPr lang="en-US"/>
        </a:p>
      </dgm:t>
    </dgm:pt>
    <dgm:pt modelId="{865EE2BC-1A42-45FD-97F2-9B68CA85089B}">
      <dgm:prSet/>
      <dgm:spPr/>
      <dgm:t>
        <a:bodyPr/>
        <a:lstStyle/>
        <a:p>
          <a:r>
            <a:rPr lang="he-IL"/>
            <a:t>סתיו אביטן –קבוצות, עיצוב דפים נוספים</a:t>
          </a:r>
          <a:endParaRPr lang="en-US"/>
        </a:p>
      </dgm:t>
    </dgm:pt>
    <dgm:pt modelId="{EBACD9BE-E19C-46F7-8355-BA26A37E8642}" type="parTrans" cxnId="{9D8B7098-2FD8-4844-B871-24A4A0BA82F2}">
      <dgm:prSet/>
      <dgm:spPr/>
      <dgm:t>
        <a:bodyPr/>
        <a:lstStyle/>
        <a:p>
          <a:endParaRPr lang="en-US"/>
        </a:p>
      </dgm:t>
    </dgm:pt>
    <dgm:pt modelId="{4D9004D9-B16F-4A3D-B496-E34BFDDAE293}" type="sibTrans" cxnId="{9D8B7098-2FD8-4844-B871-24A4A0BA82F2}">
      <dgm:prSet/>
      <dgm:spPr/>
      <dgm:t>
        <a:bodyPr/>
        <a:lstStyle/>
        <a:p>
          <a:endParaRPr lang="en-US"/>
        </a:p>
      </dgm:t>
    </dgm:pt>
    <dgm:pt modelId="{AB435869-CA5D-4962-8C6E-A54CB9267176}">
      <dgm:prSet/>
      <dgm:spPr/>
      <dgm:t>
        <a:bodyPr/>
        <a:lstStyle/>
        <a:p>
          <a:r>
            <a:rPr lang="he-IL" dirty="0"/>
            <a:t>דור –פגישות, בודק תוכנה, עיצוב דפים נוספים </a:t>
          </a:r>
          <a:endParaRPr lang="en-US" dirty="0"/>
        </a:p>
      </dgm:t>
    </dgm:pt>
    <dgm:pt modelId="{0542A92C-575C-4142-8E84-1604ECD306D9}" type="parTrans" cxnId="{A0B2A52C-99E7-4995-9E96-736AD5048478}">
      <dgm:prSet/>
      <dgm:spPr/>
      <dgm:t>
        <a:bodyPr/>
        <a:lstStyle/>
        <a:p>
          <a:endParaRPr lang="en-US"/>
        </a:p>
      </dgm:t>
    </dgm:pt>
    <dgm:pt modelId="{63F1C4AD-FB66-4681-AF47-5BDAD6B07BB8}" type="sibTrans" cxnId="{A0B2A52C-99E7-4995-9E96-736AD5048478}">
      <dgm:prSet/>
      <dgm:spPr/>
      <dgm:t>
        <a:bodyPr/>
        <a:lstStyle/>
        <a:p>
          <a:endParaRPr lang="en-US"/>
        </a:p>
      </dgm:t>
    </dgm:pt>
    <dgm:pt modelId="{4ACF95A7-49BF-4491-B2C7-C9741BBB9BD5}">
      <dgm:prSet/>
      <dgm:spPr/>
      <dgm:t>
        <a:bodyPr/>
        <a:lstStyle/>
        <a:p>
          <a:r>
            <a:rPr lang="he-IL"/>
            <a:t>סתיו שרון – מיקום, עיצוב דפים נוספים</a:t>
          </a:r>
          <a:endParaRPr lang="en-US"/>
        </a:p>
      </dgm:t>
    </dgm:pt>
    <dgm:pt modelId="{7F1054D0-E8BF-47C0-8F79-E4CF1A780826}" type="parTrans" cxnId="{9D0B6A15-3796-4871-8771-3899A7B6D3A7}">
      <dgm:prSet/>
      <dgm:spPr/>
      <dgm:t>
        <a:bodyPr/>
        <a:lstStyle/>
        <a:p>
          <a:endParaRPr lang="en-US"/>
        </a:p>
      </dgm:t>
    </dgm:pt>
    <dgm:pt modelId="{34E2FCA7-4674-4C77-970B-59F706723DE9}" type="sibTrans" cxnId="{9D0B6A15-3796-4871-8771-3899A7B6D3A7}">
      <dgm:prSet/>
      <dgm:spPr/>
      <dgm:t>
        <a:bodyPr/>
        <a:lstStyle/>
        <a:p>
          <a:endParaRPr lang="en-US"/>
        </a:p>
      </dgm:t>
    </dgm:pt>
    <dgm:pt modelId="{B30A7B85-053E-4A4D-9779-37EC28BB8B40}" type="pres">
      <dgm:prSet presAssocID="{1CDF1BF0-B060-4A67-8C0B-872520FF2CA8}" presName="compositeShape" presStyleCnt="0">
        <dgm:presLayoutVars>
          <dgm:chMax val="7"/>
          <dgm:dir/>
          <dgm:resizeHandles val="exact"/>
        </dgm:presLayoutVars>
      </dgm:prSet>
      <dgm:spPr/>
    </dgm:pt>
    <dgm:pt modelId="{7EAC6386-17AA-439C-9D13-DA784DECCA4E}" type="pres">
      <dgm:prSet presAssocID="{1CDF1BF0-B060-4A67-8C0B-872520FF2CA8}" presName="wedge1" presStyleLbl="node1" presStyleIdx="0" presStyleCnt="5"/>
      <dgm:spPr/>
    </dgm:pt>
    <dgm:pt modelId="{28E62565-C5EF-4B07-9466-F86FEF7B29D9}" type="pres">
      <dgm:prSet presAssocID="{1CDF1BF0-B060-4A67-8C0B-872520FF2CA8}" presName="dummy1a" presStyleCnt="0"/>
      <dgm:spPr/>
    </dgm:pt>
    <dgm:pt modelId="{176B12D3-1417-4C05-8237-FDBCAAE3141C}" type="pres">
      <dgm:prSet presAssocID="{1CDF1BF0-B060-4A67-8C0B-872520FF2CA8}" presName="dummy1b" presStyleCnt="0"/>
      <dgm:spPr/>
    </dgm:pt>
    <dgm:pt modelId="{42D07A39-E42E-4BD5-96F6-AAE463BC7A1D}" type="pres">
      <dgm:prSet presAssocID="{1CDF1BF0-B060-4A67-8C0B-872520FF2CA8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FBADA06-3BB3-46EB-9DB7-6643A699775F}" type="pres">
      <dgm:prSet presAssocID="{1CDF1BF0-B060-4A67-8C0B-872520FF2CA8}" presName="wedge2" presStyleLbl="node1" presStyleIdx="1" presStyleCnt="5"/>
      <dgm:spPr/>
    </dgm:pt>
    <dgm:pt modelId="{6870B7FC-E711-4D35-B606-6FD803E07223}" type="pres">
      <dgm:prSet presAssocID="{1CDF1BF0-B060-4A67-8C0B-872520FF2CA8}" presName="dummy2a" presStyleCnt="0"/>
      <dgm:spPr/>
    </dgm:pt>
    <dgm:pt modelId="{0EF28D38-555C-4429-882C-29B3F3A1E16F}" type="pres">
      <dgm:prSet presAssocID="{1CDF1BF0-B060-4A67-8C0B-872520FF2CA8}" presName="dummy2b" presStyleCnt="0"/>
      <dgm:spPr/>
    </dgm:pt>
    <dgm:pt modelId="{7A791E95-4DF8-4875-AA3B-5912A7B1FA61}" type="pres">
      <dgm:prSet presAssocID="{1CDF1BF0-B060-4A67-8C0B-872520FF2CA8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AB5D767-E645-40E0-B829-FEEC00E57819}" type="pres">
      <dgm:prSet presAssocID="{1CDF1BF0-B060-4A67-8C0B-872520FF2CA8}" presName="wedge3" presStyleLbl="node1" presStyleIdx="2" presStyleCnt="5"/>
      <dgm:spPr/>
    </dgm:pt>
    <dgm:pt modelId="{BB3C36F9-7D02-4E18-8749-0CB5CEF10FF1}" type="pres">
      <dgm:prSet presAssocID="{1CDF1BF0-B060-4A67-8C0B-872520FF2CA8}" presName="dummy3a" presStyleCnt="0"/>
      <dgm:spPr/>
    </dgm:pt>
    <dgm:pt modelId="{14E783E5-22CB-4231-9086-0327B81512A0}" type="pres">
      <dgm:prSet presAssocID="{1CDF1BF0-B060-4A67-8C0B-872520FF2CA8}" presName="dummy3b" presStyleCnt="0"/>
      <dgm:spPr/>
    </dgm:pt>
    <dgm:pt modelId="{62407FCE-3724-40CD-AC55-2C7DFA29E700}" type="pres">
      <dgm:prSet presAssocID="{1CDF1BF0-B060-4A67-8C0B-872520FF2CA8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3842739-62B1-499F-9F3B-8C5DA6DF74F4}" type="pres">
      <dgm:prSet presAssocID="{1CDF1BF0-B060-4A67-8C0B-872520FF2CA8}" presName="wedge4" presStyleLbl="node1" presStyleIdx="3" presStyleCnt="5"/>
      <dgm:spPr/>
    </dgm:pt>
    <dgm:pt modelId="{2F433925-FC3B-47AA-BB9A-6A48609FCFBD}" type="pres">
      <dgm:prSet presAssocID="{1CDF1BF0-B060-4A67-8C0B-872520FF2CA8}" presName="dummy4a" presStyleCnt="0"/>
      <dgm:spPr/>
    </dgm:pt>
    <dgm:pt modelId="{3AB73833-75E2-4EC5-B8FC-D99314917540}" type="pres">
      <dgm:prSet presAssocID="{1CDF1BF0-B060-4A67-8C0B-872520FF2CA8}" presName="dummy4b" presStyleCnt="0"/>
      <dgm:spPr/>
    </dgm:pt>
    <dgm:pt modelId="{4DCA3F18-99B2-499B-B6FC-37F4C01B5A4E}" type="pres">
      <dgm:prSet presAssocID="{1CDF1BF0-B060-4A67-8C0B-872520FF2CA8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1F9D128-8608-4387-80AE-7953A778C53E}" type="pres">
      <dgm:prSet presAssocID="{1CDF1BF0-B060-4A67-8C0B-872520FF2CA8}" presName="wedge5" presStyleLbl="node1" presStyleIdx="4" presStyleCnt="5"/>
      <dgm:spPr/>
    </dgm:pt>
    <dgm:pt modelId="{843D310E-5285-4FE1-9ACC-428593772A57}" type="pres">
      <dgm:prSet presAssocID="{1CDF1BF0-B060-4A67-8C0B-872520FF2CA8}" presName="dummy5a" presStyleCnt="0"/>
      <dgm:spPr/>
    </dgm:pt>
    <dgm:pt modelId="{EAAEB2B2-1C1A-4F21-A284-7A0EE323BED8}" type="pres">
      <dgm:prSet presAssocID="{1CDF1BF0-B060-4A67-8C0B-872520FF2CA8}" presName="dummy5b" presStyleCnt="0"/>
      <dgm:spPr/>
    </dgm:pt>
    <dgm:pt modelId="{189B801F-0171-48DB-979C-CCDF60132904}" type="pres">
      <dgm:prSet presAssocID="{1CDF1BF0-B060-4A67-8C0B-872520FF2CA8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B6FD5BC5-007C-45E8-8DA3-8181CD507231}" type="pres">
      <dgm:prSet presAssocID="{19CB7545-50B5-4316-8EFB-E9D523DBBC97}" presName="arrowWedge1" presStyleLbl="fgSibTrans2D1" presStyleIdx="0" presStyleCnt="5"/>
      <dgm:spPr/>
    </dgm:pt>
    <dgm:pt modelId="{6CE3C42D-4D45-4356-A5A7-CC7EEE352BBA}" type="pres">
      <dgm:prSet presAssocID="{0AE21712-C27C-422A-A0C0-5D80029D4B4A}" presName="arrowWedge2" presStyleLbl="fgSibTrans2D1" presStyleIdx="1" presStyleCnt="5"/>
      <dgm:spPr/>
    </dgm:pt>
    <dgm:pt modelId="{6FD0350E-DBAD-4EB7-9FC9-7EB4D9AEF29C}" type="pres">
      <dgm:prSet presAssocID="{4D9004D9-B16F-4A3D-B496-E34BFDDAE293}" presName="arrowWedge3" presStyleLbl="fgSibTrans2D1" presStyleIdx="2" presStyleCnt="5"/>
      <dgm:spPr/>
    </dgm:pt>
    <dgm:pt modelId="{420F911F-0198-4976-A748-C8E72BECB183}" type="pres">
      <dgm:prSet presAssocID="{63F1C4AD-FB66-4681-AF47-5BDAD6B07BB8}" presName="arrowWedge4" presStyleLbl="fgSibTrans2D1" presStyleIdx="3" presStyleCnt="5"/>
      <dgm:spPr/>
    </dgm:pt>
    <dgm:pt modelId="{0E5ACED0-7CCB-4377-A6CB-AA1211EA5759}" type="pres">
      <dgm:prSet presAssocID="{34E2FCA7-4674-4C77-970B-59F706723DE9}" presName="arrowWedge5" presStyleLbl="fgSibTrans2D1" presStyleIdx="4" presStyleCnt="5"/>
      <dgm:spPr/>
    </dgm:pt>
  </dgm:ptLst>
  <dgm:cxnLst>
    <dgm:cxn modelId="{51ACA404-E6BE-41CA-9C96-88FC1A7E096E}" type="presOf" srcId="{4ACF95A7-49BF-4491-B2C7-C9741BBB9BD5}" destId="{189B801F-0171-48DB-979C-CCDF60132904}" srcOrd="1" destOrd="0" presId="urn:microsoft.com/office/officeart/2005/8/layout/cycle8"/>
    <dgm:cxn modelId="{ECEC660E-9740-4E54-944B-C024B476B9F1}" type="presOf" srcId="{C4645410-E17C-41C3-88B1-40F3B72F09CB}" destId="{42D07A39-E42E-4BD5-96F6-AAE463BC7A1D}" srcOrd="1" destOrd="0" presId="urn:microsoft.com/office/officeart/2005/8/layout/cycle8"/>
    <dgm:cxn modelId="{2DE14512-1A07-4380-B84D-57BE09DC225E}" srcId="{1CDF1BF0-B060-4A67-8C0B-872520FF2CA8}" destId="{C4645410-E17C-41C3-88B1-40F3B72F09CB}" srcOrd="0" destOrd="0" parTransId="{81EC24EF-A99D-48E0-8E62-D55A57025799}" sibTransId="{19CB7545-50B5-4316-8EFB-E9D523DBBC97}"/>
    <dgm:cxn modelId="{9D0B6A15-3796-4871-8771-3899A7B6D3A7}" srcId="{1CDF1BF0-B060-4A67-8C0B-872520FF2CA8}" destId="{4ACF95A7-49BF-4491-B2C7-C9741BBB9BD5}" srcOrd="4" destOrd="0" parTransId="{7F1054D0-E8BF-47C0-8F79-E4CF1A780826}" sibTransId="{34E2FCA7-4674-4C77-970B-59F706723DE9}"/>
    <dgm:cxn modelId="{F35CDD22-F32E-4F07-9497-61F4832505A4}" type="presOf" srcId="{4ACF95A7-49BF-4491-B2C7-C9741BBB9BD5}" destId="{51F9D128-8608-4387-80AE-7953A778C53E}" srcOrd="0" destOrd="0" presId="urn:microsoft.com/office/officeart/2005/8/layout/cycle8"/>
    <dgm:cxn modelId="{A0B2A52C-99E7-4995-9E96-736AD5048478}" srcId="{1CDF1BF0-B060-4A67-8C0B-872520FF2CA8}" destId="{AB435869-CA5D-4962-8C6E-A54CB9267176}" srcOrd="3" destOrd="0" parTransId="{0542A92C-575C-4142-8E84-1604ECD306D9}" sibTransId="{63F1C4AD-FB66-4681-AF47-5BDAD6B07BB8}"/>
    <dgm:cxn modelId="{09965A5E-7636-4CBA-A4A0-8397ADBEDD53}" type="presOf" srcId="{5B8045BA-18EB-4F6E-ACCE-D5B8DEE6B54A}" destId="{7A791E95-4DF8-4875-AA3B-5912A7B1FA61}" srcOrd="1" destOrd="0" presId="urn:microsoft.com/office/officeart/2005/8/layout/cycle8"/>
    <dgm:cxn modelId="{1D74BA49-9F13-45D2-87E5-9CE4F23D26D5}" type="presOf" srcId="{AB435869-CA5D-4962-8C6E-A54CB9267176}" destId="{C3842739-62B1-499F-9F3B-8C5DA6DF74F4}" srcOrd="0" destOrd="0" presId="urn:microsoft.com/office/officeart/2005/8/layout/cycle8"/>
    <dgm:cxn modelId="{B822C47D-7F38-4B7E-952B-7C42D19AC5F2}" srcId="{1CDF1BF0-B060-4A67-8C0B-872520FF2CA8}" destId="{5B8045BA-18EB-4F6E-ACCE-D5B8DEE6B54A}" srcOrd="1" destOrd="0" parTransId="{9DF890CA-EB77-4E69-BF95-D3BD440EB4AD}" sibTransId="{0AE21712-C27C-422A-A0C0-5D80029D4B4A}"/>
    <dgm:cxn modelId="{2B815E7F-469C-4FFB-A4E0-2181F5164593}" type="presOf" srcId="{1CDF1BF0-B060-4A67-8C0B-872520FF2CA8}" destId="{B30A7B85-053E-4A4D-9779-37EC28BB8B40}" srcOrd="0" destOrd="0" presId="urn:microsoft.com/office/officeart/2005/8/layout/cycle8"/>
    <dgm:cxn modelId="{D379D895-45F8-4435-8850-7BE50032FAC0}" type="presOf" srcId="{C4645410-E17C-41C3-88B1-40F3B72F09CB}" destId="{7EAC6386-17AA-439C-9D13-DA784DECCA4E}" srcOrd="0" destOrd="0" presId="urn:microsoft.com/office/officeart/2005/8/layout/cycle8"/>
    <dgm:cxn modelId="{4082F895-6788-4BA1-83AC-57F7FA54884E}" type="presOf" srcId="{AB435869-CA5D-4962-8C6E-A54CB9267176}" destId="{4DCA3F18-99B2-499B-B6FC-37F4C01B5A4E}" srcOrd="1" destOrd="0" presId="urn:microsoft.com/office/officeart/2005/8/layout/cycle8"/>
    <dgm:cxn modelId="{9D8B7098-2FD8-4844-B871-24A4A0BA82F2}" srcId="{1CDF1BF0-B060-4A67-8C0B-872520FF2CA8}" destId="{865EE2BC-1A42-45FD-97F2-9B68CA85089B}" srcOrd="2" destOrd="0" parTransId="{EBACD9BE-E19C-46F7-8355-BA26A37E8642}" sibTransId="{4D9004D9-B16F-4A3D-B496-E34BFDDAE293}"/>
    <dgm:cxn modelId="{D676B0A3-732E-412F-B2CC-76C321FB2224}" type="presOf" srcId="{865EE2BC-1A42-45FD-97F2-9B68CA85089B}" destId="{62407FCE-3724-40CD-AC55-2C7DFA29E700}" srcOrd="1" destOrd="0" presId="urn:microsoft.com/office/officeart/2005/8/layout/cycle8"/>
    <dgm:cxn modelId="{369D88A4-2EA8-41F0-B64D-C24AAFE69F38}" type="presOf" srcId="{5B8045BA-18EB-4F6E-ACCE-D5B8DEE6B54A}" destId="{8FBADA06-3BB3-46EB-9DB7-6643A699775F}" srcOrd="0" destOrd="0" presId="urn:microsoft.com/office/officeart/2005/8/layout/cycle8"/>
    <dgm:cxn modelId="{392683DF-C803-4730-8565-5319785561CC}" type="presOf" srcId="{865EE2BC-1A42-45FD-97F2-9B68CA85089B}" destId="{BAB5D767-E645-40E0-B829-FEEC00E57819}" srcOrd="0" destOrd="0" presId="urn:microsoft.com/office/officeart/2005/8/layout/cycle8"/>
    <dgm:cxn modelId="{91B18627-4E09-4678-B984-1E5D196E01D6}" type="presParOf" srcId="{B30A7B85-053E-4A4D-9779-37EC28BB8B40}" destId="{7EAC6386-17AA-439C-9D13-DA784DECCA4E}" srcOrd="0" destOrd="0" presId="urn:microsoft.com/office/officeart/2005/8/layout/cycle8"/>
    <dgm:cxn modelId="{50FD3CDF-E73A-45FA-9146-BF552BC207E2}" type="presParOf" srcId="{B30A7B85-053E-4A4D-9779-37EC28BB8B40}" destId="{28E62565-C5EF-4B07-9466-F86FEF7B29D9}" srcOrd="1" destOrd="0" presId="urn:microsoft.com/office/officeart/2005/8/layout/cycle8"/>
    <dgm:cxn modelId="{B1DAF44B-E3AD-4ACC-B43E-766536F6F4DE}" type="presParOf" srcId="{B30A7B85-053E-4A4D-9779-37EC28BB8B40}" destId="{176B12D3-1417-4C05-8237-FDBCAAE3141C}" srcOrd="2" destOrd="0" presId="urn:microsoft.com/office/officeart/2005/8/layout/cycle8"/>
    <dgm:cxn modelId="{FEE57AC8-2BE5-4115-AD4E-B5C43B08F9AB}" type="presParOf" srcId="{B30A7B85-053E-4A4D-9779-37EC28BB8B40}" destId="{42D07A39-E42E-4BD5-96F6-AAE463BC7A1D}" srcOrd="3" destOrd="0" presId="urn:microsoft.com/office/officeart/2005/8/layout/cycle8"/>
    <dgm:cxn modelId="{108500BA-99C0-4005-9E69-9A2BE15DF09A}" type="presParOf" srcId="{B30A7B85-053E-4A4D-9779-37EC28BB8B40}" destId="{8FBADA06-3BB3-46EB-9DB7-6643A699775F}" srcOrd="4" destOrd="0" presId="urn:microsoft.com/office/officeart/2005/8/layout/cycle8"/>
    <dgm:cxn modelId="{08EA891F-B9C0-4C79-B457-CBECABDDB4A6}" type="presParOf" srcId="{B30A7B85-053E-4A4D-9779-37EC28BB8B40}" destId="{6870B7FC-E711-4D35-B606-6FD803E07223}" srcOrd="5" destOrd="0" presId="urn:microsoft.com/office/officeart/2005/8/layout/cycle8"/>
    <dgm:cxn modelId="{05FD3796-D8C3-48A8-ABCD-A4123FA34A5B}" type="presParOf" srcId="{B30A7B85-053E-4A4D-9779-37EC28BB8B40}" destId="{0EF28D38-555C-4429-882C-29B3F3A1E16F}" srcOrd="6" destOrd="0" presId="urn:microsoft.com/office/officeart/2005/8/layout/cycle8"/>
    <dgm:cxn modelId="{97FCAF7A-5184-4D0C-8A6C-365B8455BCA9}" type="presParOf" srcId="{B30A7B85-053E-4A4D-9779-37EC28BB8B40}" destId="{7A791E95-4DF8-4875-AA3B-5912A7B1FA61}" srcOrd="7" destOrd="0" presId="urn:microsoft.com/office/officeart/2005/8/layout/cycle8"/>
    <dgm:cxn modelId="{6910A5FE-8748-4FD9-8E1C-EDA7438DB43D}" type="presParOf" srcId="{B30A7B85-053E-4A4D-9779-37EC28BB8B40}" destId="{BAB5D767-E645-40E0-B829-FEEC00E57819}" srcOrd="8" destOrd="0" presId="urn:microsoft.com/office/officeart/2005/8/layout/cycle8"/>
    <dgm:cxn modelId="{A0B326D8-522C-4A2C-B9BC-BB559DF62F9C}" type="presParOf" srcId="{B30A7B85-053E-4A4D-9779-37EC28BB8B40}" destId="{BB3C36F9-7D02-4E18-8749-0CB5CEF10FF1}" srcOrd="9" destOrd="0" presId="urn:microsoft.com/office/officeart/2005/8/layout/cycle8"/>
    <dgm:cxn modelId="{B1DD61EA-472B-4E8F-8C03-2CB2CF4A9BFD}" type="presParOf" srcId="{B30A7B85-053E-4A4D-9779-37EC28BB8B40}" destId="{14E783E5-22CB-4231-9086-0327B81512A0}" srcOrd="10" destOrd="0" presId="urn:microsoft.com/office/officeart/2005/8/layout/cycle8"/>
    <dgm:cxn modelId="{11DF2871-0741-41B8-85FB-C3554EFA2F16}" type="presParOf" srcId="{B30A7B85-053E-4A4D-9779-37EC28BB8B40}" destId="{62407FCE-3724-40CD-AC55-2C7DFA29E700}" srcOrd="11" destOrd="0" presId="urn:microsoft.com/office/officeart/2005/8/layout/cycle8"/>
    <dgm:cxn modelId="{F85FA109-E451-4669-AEF3-5B32FDCAB1B2}" type="presParOf" srcId="{B30A7B85-053E-4A4D-9779-37EC28BB8B40}" destId="{C3842739-62B1-499F-9F3B-8C5DA6DF74F4}" srcOrd="12" destOrd="0" presId="urn:microsoft.com/office/officeart/2005/8/layout/cycle8"/>
    <dgm:cxn modelId="{DF400B3F-BEC7-49BB-9368-3A7048FC3613}" type="presParOf" srcId="{B30A7B85-053E-4A4D-9779-37EC28BB8B40}" destId="{2F433925-FC3B-47AA-BB9A-6A48609FCFBD}" srcOrd="13" destOrd="0" presId="urn:microsoft.com/office/officeart/2005/8/layout/cycle8"/>
    <dgm:cxn modelId="{39000963-E8CD-49D1-BFD8-42FB602FA6CE}" type="presParOf" srcId="{B30A7B85-053E-4A4D-9779-37EC28BB8B40}" destId="{3AB73833-75E2-4EC5-B8FC-D99314917540}" srcOrd="14" destOrd="0" presId="urn:microsoft.com/office/officeart/2005/8/layout/cycle8"/>
    <dgm:cxn modelId="{496FD0E0-0E82-43A0-9080-5597087C65D8}" type="presParOf" srcId="{B30A7B85-053E-4A4D-9779-37EC28BB8B40}" destId="{4DCA3F18-99B2-499B-B6FC-37F4C01B5A4E}" srcOrd="15" destOrd="0" presId="urn:microsoft.com/office/officeart/2005/8/layout/cycle8"/>
    <dgm:cxn modelId="{9726B20E-CC71-420F-ACF6-6792A39E367B}" type="presParOf" srcId="{B30A7B85-053E-4A4D-9779-37EC28BB8B40}" destId="{51F9D128-8608-4387-80AE-7953A778C53E}" srcOrd="16" destOrd="0" presId="urn:microsoft.com/office/officeart/2005/8/layout/cycle8"/>
    <dgm:cxn modelId="{D94CBE6F-0D70-4CE6-93A2-785246973417}" type="presParOf" srcId="{B30A7B85-053E-4A4D-9779-37EC28BB8B40}" destId="{843D310E-5285-4FE1-9ACC-428593772A57}" srcOrd="17" destOrd="0" presId="urn:microsoft.com/office/officeart/2005/8/layout/cycle8"/>
    <dgm:cxn modelId="{7DA13A9B-CD48-4DFA-8307-B4E6B50C022A}" type="presParOf" srcId="{B30A7B85-053E-4A4D-9779-37EC28BB8B40}" destId="{EAAEB2B2-1C1A-4F21-A284-7A0EE323BED8}" srcOrd="18" destOrd="0" presId="urn:microsoft.com/office/officeart/2005/8/layout/cycle8"/>
    <dgm:cxn modelId="{39355AB7-A1C3-4F39-A490-E9704CADA965}" type="presParOf" srcId="{B30A7B85-053E-4A4D-9779-37EC28BB8B40}" destId="{189B801F-0171-48DB-979C-CCDF60132904}" srcOrd="19" destOrd="0" presId="urn:microsoft.com/office/officeart/2005/8/layout/cycle8"/>
    <dgm:cxn modelId="{24B33F4A-8F43-4776-92AD-6512E2F45A64}" type="presParOf" srcId="{B30A7B85-053E-4A4D-9779-37EC28BB8B40}" destId="{B6FD5BC5-007C-45E8-8DA3-8181CD507231}" srcOrd="20" destOrd="0" presId="urn:microsoft.com/office/officeart/2005/8/layout/cycle8"/>
    <dgm:cxn modelId="{2F07085B-8A4D-4DEB-9A19-0226E6EDC97F}" type="presParOf" srcId="{B30A7B85-053E-4A4D-9779-37EC28BB8B40}" destId="{6CE3C42D-4D45-4356-A5A7-CC7EEE352BBA}" srcOrd="21" destOrd="0" presId="urn:microsoft.com/office/officeart/2005/8/layout/cycle8"/>
    <dgm:cxn modelId="{605B0E48-DD17-43B3-B85D-7F1B382E98B2}" type="presParOf" srcId="{B30A7B85-053E-4A4D-9779-37EC28BB8B40}" destId="{6FD0350E-DBAD-4EB7-9FC9-7EB4D9AEF29C}" srcOrd="22" destOrd="0" presId="urn:microsoft.com/office/officeart/2005/8/layout/cycle8"/>
    <dgm:cxn modelId="{8E4CAB82-63DB-452C-B3FC-9501E8FFE4A1}" type="presParOf" srcId="{B30A7B85-053E-4A4D-9779-37EC28BB8B40}" destId="{420F911F-0198-4976-A748-C8E72BECB183}" srcOrd="23" destOrd="0" presId="urn:microsoft.com/office/officeart/2005/8/layout/cycle8"/>
    <dgm:cxn modelId="{EB1A280E-AA86-4380-BAD5-2B5AD9FC37D8}" type="presParOf" srcId="{B30A7B85-053E-4A4D-9779-37EC28BB8B40}" destId="{0E5ACED0-7CCB-4377-A6CB-AA1211EA5759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ADA3EA-B858-4FA3-A124-B65070B63AB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EDCCBF-1DAB-4C6C-9447-8C1F21E07D68}">
      <dgm:prSet/>
      <dgm:spPr/>
      <dgm:t>
        <a:bodyPr/>
        <a:lstStyle/>
        <a:p>
          <a:pPr rtl="1">
            <a:lnSpc>
              <a:spcPct val="150000"/>
            </a:lnSpc>
          </a:pPr>
          <a:r>
            <a:rPr lang="he-IL" dirty="0"/>
            <a:t>קיימים מאמני כושר מוסמכים רבים שבסיום הסמכתם מתקשים למצוא לקוחות ועבודה בתחום</a:t>
          </a:r>
          <a:endParaRPr lang="en-US" dirty="0"/>
        </a:p>
      </dgm:t>
    </dgm:pt>
    <dgm:pt modelId="{248FD12A-EC08-4B1D-A32C-F6D45E993FFA}" type="parTrans" cxnId="{1DEA2918-59EC-420C-AAFC-FD7E4A30D8EE}">
      <dgm:prSet/>
      <dgm:spPr/>
      <dgm:t>
        <a:bodyPr/>
        <a:lstStyle/>
        <a:p>
          <a:pPr rtl="1"/>
          <a:endParaRPr lang="en-US"/>
        </a:p>
      </dgm:t>
    </dgm:pt>
    <dgm:pt modelId="{6F61DB6C-19CC-4119-A7D1-3E744BFB9C31}" type="sibTrans" cxnId="{1DEA2918-59EC-420C-AAFC-FD7E4A30D8EE}">
      <dgm:prSet/>
      <dgm:spPr/>
      <dgm:t>
        <a:bodyPr/>
        <a:lstStyle/>
        <a:p>
          <a:pPr rtl="1"/>
          <a:endParaRPr lang="en-US"/>
        </a:p>
      </dgm:t>
    </dgm:pt>
    <dgm:pt modelId="{E524D4CE-A1F0-4609-8F70-7619F2227628}">
      <dgm:prSet/>
      <dgm:spPr/>
      <dgm:t>
        <a:bodyPr/>
        <a:lstStyle/>
        <a:p>
          <a:pPr rtl="1">
            <a:lnSpc>
              <a:spcPct val="150000"/>
            </a:lnSpc>
          </a:pPr>
          <a:r>
            <a:rPr lang="he-IL" dirty="0"/>
            <a:t>אנשים רבים בימינו מתקשים למצוא מאמן העונה לדרישותיהם (מיקום, גיל, מגדר, סוג ההסכמה וכו') </a:t>
          </a:r>
          <a:endParaRPr lang="en-US" dirty="0"/>
        </a:p>
      </dgm:t>
    </dgm:pt>
    <dgm:pt modelId="{77633ABE-5F02-4A36-9C8D-C336911ECCF8}" type="parTrans" cxnId="{516DA96F-ADA3-401E-8F09-6B55C360FF51}">
      <dgm:prSet/>
      <dgm:spPr/>
      <dgm:t>
        <a:bodyPr/>
        <a:lstStyle/>
        <a:p>
          <a:pPr rtl="1"/>
          <a:endParaRPr lang="en-US"/>
        </a:p>
      </dgm:t>
    </dgm:pt>
    <dgm:pt modelId="{8D81EF7E-D1B2-4E96-9FAF-257AE8855A25}" type="sibTrans" cxnId="{516DA96F-ADA3-401E-8F09-6B55C360FF51}">
      <dgm:prSet/>
      <dgm:spPr/>
      <dgm:t>
        <a:bodyPr/>
        <a:lstStyle/>
        <a:p>
          <a:pPr rtl="1"/>
          <a:endParaRPr lang="en-US"/>
        </a:p>
      </dgm:t>
    </dgm:pt>
    <dgm:pt modelId="{A84AC2C0-0194-4B78-A4F5-442979FD059E}">
      <dgm:prSet/>
      <dgm:spPr/>
      <dgm:t>
        <a:bodyPr/>
        <a:lstStyle/>
        <a:p>
          <a:pPr rtl="1">
            <a:lnSpc>
              <a:spcPct val="150000"/>
            </a:lnSpc>
          </a:pPr>
          <a:r>
            <a:rPr lang="he-IL" dirty="0"/>
            <a:t>אפליקציית </a:t>
          </a:r>
          <a:r>
            <a:rPr lang="en-US" dirty="0"/>
            <a:t> Solutrain</a:t>
          </a:r>
          <a:r>
            <a:rPr lang="he-IL" dirty="0"/>
            <a:t> שואפת לפתור בעיה זאת על ידי יצירת פלטפורמה המאפשרת חיבור בין מאמנים למתאמנים בהתאם לצרכים הרלוונטיים של כל מתאמן ומאמן. </a:t>
          </a:r>
          <a:endParaRPr lang="en-US" dirty="0"/>
        </a:p>
      </dgm:t>
    </dgm:pt>
    <dgm:pt modelId="{9BB23988-FAAF-4342-9B37-7D34176C7852}" type="parTrans" cxnId="{4EF77846-CC67-4EC8-989F-2AE9A023EB91}">
      <dgm:prSet/>
      <dgm:spPr/>
      <dgm:t>
        <a:bodyPr/>
        <a:lstStyle/>
        <a:p>
          <a:pPr rtl="1"/>
          <a:endParaRPr lang="en-US"/>
        </a:p>
      </dgm:t>
    </dgm:pt>
    <dgm:pt modelId="{DCE73030-4837-4572-AA6E-68C25171572E}" type="sibTrans" cxnId="{4EF77846-CC67-4EC8-989F-2AE9A023EB91}">
      <dgm:prSet/>
      <dgm:spPr/>
      <dgm:t>
        <a:bodyPr/>
        <a:lstStyle/>
        <a:p>
          <a:pPr rtl="1"/>
          <a:endParaRPr lang="en-US"/>
        </a:p>
      </dgm:t>
    </dgm:pt>
    <dgm:pt modelId="{AF3FA876-67EB-4078-96EC-951ADBE01CD6}" type="pres">
      <dgm:prSet presAssocID="{C4ADA3EA-B858-4FA3-A124-B65070B63ABD}" presName="root" presStyleCnt="0">
        <dgm:presLayoutVars>
          <dgm:dir/>
          <dgm:resizeHandles val="exact"/>
        </dgm:presLayoutVars>
      </dgm:prSet>
      <dgm:spPr/>
    </dgm:pt>
    <dgm:pt modelId="{099D49D8-6B11-4948-9C14-ED484052E32F}" type="pres">
      <dgm:prSet presAssocID="{BFEDCCBF-1DAB-4C6C-9447-8C1F21E07D68}" presName="compNode" presStyleCnt="0"/>
      <dgm:spPr/>
    </dgm:pt>
    <dgm:pt modelId="{2751E665-684B-4E62-A087-F412A452D1B3}" type="pres">
      <dgm:prSet presAssocID="{BFEDCCBF-1DAB-4C6C-9447-8C1F21E07D68}" presName="iconRect" presStyleLbl="node1" presStyleIdx="0" presStyleCnt="3" custLinFactX="227194" custLinFactNeighborX="300000" custLinFactNeighborY="-7609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משקולת גדולה"/>
        </a:ext>
      </dgm:extLst>
    </dgm:pt>
    <dgm:pt modelId="{41FB1EFE-F25C-4BE1-9D88-CBC45988CB87}" type="pres">
      <dgm:prSet presAssocID="{BFEDCCBF-1DAB-4C6C-9447-8C1F21E07D68}" presName="spaceRect" presStyleCnt="0"/>
      <dgm:spPr/>
    </dgm:pt>
    <dgm:pt modelId="{B0813CC6-89CE-47E3-BA66-5132E2EEA137}" type="pres">
      <dgm:prSet presAssocID="{BFEDCCBF-1DAB-4C6C-9447-8C1F21E07D68}" presName="textRect" presStyleLbl="revTx" presStyleIdx="0" presStyleCnt="3" custScaleY="358906" custLinFactX="100000" custLinFactNeighborX="133745" custLinFactNeighborY="16137">
        <dgm:presLayoutVars>
          <dgm:chMax val="1"/>
          <dgm:chPref val="1"/>
        </dgm:presLayoutVars>
      </dgm:prSet>
      <dgm:spPr/>
    </dgm:pt>
    <dgm:pt modelId="{F3E78D46-E7E0-43B2-AC38-5082B9DB7D7F}" type="pres">
      <dgm:prSet presAssocID="{6F61DB6C-19CC-4119-A7D1-3E744BFB9C31}" presName="sibTrans" presStyleCnt="0"/>
      <dgm:spPr/>
    </dgm:pt>
    <dgm:pt modelId="{0E8F1F7E-6B56-4730-A94A-BF20F6BCB492}" type="pres">
      <dgm:prSet presAssocID="{E524D4CE-A1F0-4609-8F70-7619F2227628}" presName="compNode" presStyleCnt="0"/>
      <dgm:spPr/>
    </dgm:pt>
    <dgm:pt modelId="{81A8B7EE-26B6-47EC-8DA1-48EB86D6D854}" type="pres">
      <dgm:prSet presAssocID="{E524D4CE-A1F0-4609-8F70-7619F2227628}" presName="iconRect" presStyleLbl="node1" presStyleIdx="1" presStyleCnt="3" custLinFactNeighborX="0" custLinFactNeighborY="-7517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C2FD7358-F569-4B10-BB0A-789D47A050E9}" type="pres">
      <dgm:prSet presAssocID="{E524D4CE-A1F0-4609-8F70-7619F2227628}" presName="spaceRect" presStyleCnt="0"/>
      <dgm:spPr/>
    </dgm:pt>
    <dgm:pt modelId="{C3C7F6C2-D506-449F-827C-7502C6FE58BF}" type="pres">
      <dgm:prSet presAssocID="{E524D4CE-A1F0-4609-8F70-7619F2227628}" presName="textRect" presStyleLbl="revTx" presStyleIdx="1" presStyleCnt="3" custScaleY="357550">
        <dgm:presLayoutVars>
          <dgm:chMax val="1"/>
          <dgm:chPref val="1"/>
        </dgm:presLayoutVars>
      </dgm:prSet>
      <dgm:spPr/>
    </dgm:pt>
    <dgm:pt modelId="{E82BFE59-EF18-4B1C-ACD1-10224EEA3CED}" type="pres">
      <dgm:prSet presAssocID="{8D81EF7E-D1B2-4E96-9FAF-257AE8855A25}" presName="sibTrans" presStyleCnt="0"/>
      <dgm:spPr/>
    </dgm:pt>
    <dgm:pt modelId="{CBE28B2F-9A18-4A88-992C-61F2D3DC88F1}" type="pres">
      <dgm:prSet presAssocID="{A84AC2C0-0194-4B78-A4F5-442979FD059E}" presName="compNode" presStyleCnt="0"/>
      <dgm:spPr/>
    </dgm:pt>
    <dgm:pt modelId="{CDE6E348-088B-4CEB-A94D-0CFAE3A19CF1}" type="pres">
      <dgm:prSet presAssocID="{A84AC2C0-0194-4B78-A4F5-442979FD059E}" presName="iconRect" presStyleLbl="node1" presStyleIdx="2" presStyleCnt="3" custLinFactX="-201974" custLinFactNeighborX="-300000" custLinFactNeighborY="-7196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66A9121-0A60-47E5-9F3C-AC9CD300AC82}" type="pres">
      <dgm:prSet presAssocID="{A84AC2C0-0194-4B78-A4F5-442979FD059E}" presName="spaceRect" presStyleCnt="0"/>
      <dgm:spPr/>
    </dgm:pt>
    <dgm:pt modelId="{E8960FE4-0A84-4CBB-94DA-06F231555C05}" type="pres">
      <dgm:prSet presAssocID="{A84AC2C0-0194-4B78-A4F5-442979FD059E}" presName="textRect" presStyleLbl="revTx" presStyleIdx="2" presStyleCnt="3" custScaleX="117863" custScaleY="421454" custLinFactX="-100000" custLinFactNeighborX="-141060" custLinFactNeighborY="46993">
        <dgm:presLayoutVars>
          <dgm:chMax val="1"/>
          <dgm:chPref val="1"/>
        </dgm:presLayoutVars>
      </dgm:prSet>
      <dgm:spPr/>
    </dgm:pt>
  </dgm:ptLst>
  <dgm:cxnLst>
    <dgm:cxn modelId="{1DEA2918-59EC-420C-AAFC-FD7E4A30D8EE}" srcId="{C4ADA3EA-B858-4FA3-A124-B65070B63ABD}" destId="{BFEDCCBF-1DAB-4C6C-9447-8C1F21E07D68}" srcOrd="0" destOrd="0" parTransId="{248FD12A-EC08-4B1D-A32C-F6D45E993FFA}" sibTransId="{6F61DB6C-19CC-4119-A7D1-3E744BFB9C31}"/>
    <dgm:cxn modelId="{4EF77846-CC67-4EC8-989F-2AE9A023EB91}" srcId="{C4ADA3EA-B858-4FA3-A124-B65070B63ABD}" destId="{A84AC2C0-0194-4B78-A4F5-442979FD059E}" srcOrd="2" destOrd="0" parTransId="{9BB23988-FAAF-4342-9B37-7D34176C7852}" sibTransId="{DCE73030-4837-4572-AA6E-68C25171572E}"/>
    <dgm:cxn modelId="{516DA96F-ADA3-401E-8F09-6B55C360FF51}" srcId="{C4ADA3EA-B858-4FA3-A124-B65070B63ABD}" destId="{E524D4CE-A1F0-4609-8F70-7619F2227628}" srcOrd="1" destOrd="0" parTransId="{77633ABE-5F02-4A36-9C8D-C336911ECCF8}" sibTransId="{8D81EF7E-D1B2-4E96-9FAF-257AE8855A25}"/>
    <dgm:cxn modelId="{D22B4B59-160A-48E9-984A-2044A4653C51}" type="presOf" srcId="{A84AC2C0-0194-4B78-A4F5-442979FD059E}" destId="{E8960FE4-0A84-4CBB-94DA-06F231555C05}" srcOrd="0" destOrd="0" presId="urn:microsoft.com/office/officeart/2018/2/layout/IconLabelList"/>
    <dgm:cxn modelId="{850D9CCF-E7B4-4E0D-A312-6B723F24CAF2}" type="presOf" srcId="{E524D4CE-A1F0-4609-8F70-7619F2227628}" destId="{C3C7F6C2-D506-449F-827C-7502C6FE58BF}" srcOrd="0" destOrd="0" presId="urn:microsoft.com/office/officeart/2018/2/layout/IconLabelList"/>
    <dgm:cxn modelId="{4EF024ED-6479-4264-99E7-52FADA9E0804}" type="presOf" srcId="{C4ADA3EA-B858-4FA3-A124-B65070B63ABD}" destId="{AF3FA876-67EB-4078-96EC-951ADBE01CD6}" srcOrd="0" destOrd="0" presId="urn:microsoft.com/office/officeart/2018/2/layout/IconLabelList"/>
    <dgm:cxn modelId="{F1CD3FEE-4388-4ECA-9E0B-37F76CFF3A8B}" type="presOf" srcId="{BFEDCCBF-1DAB-4C6C-9447-8C1F21E07D68}" destId="{B0813CC6-89CE-47E3-BA66-5132E2EEA137}" srcOrd="0" destOrd="0" presId="urn:microsoft.com/office/officeart/2018/2/layout/IconLabelList"/>
    <dgm:cxn modelId="{F20BD427-021B-4A8D-A233-422A8F436010}" type="presParOf" srcId="{AF3FA876-67EB-4078-96EC-951ADBE01CD6}" destId="{099D49D8-6B11-4948-9C14-ED484052E32F}" srcOrd="0" destOrd="0" presId="urn:microsoft.com/office/officeart/2018/2/layout/IconLabelList"/>
    <dgm:cxn modelId="{170CE63E-0295-4F95-902A-EFB3F7ED0AE5}" type="presParOf" srcId="{099D49D8-6B11-4948-9C14-ED484052E32F}" destId="{2751E665-684B-4E62-A087-F412A452D1B3}" srcOrd="0" destOrd="0" presId="urn:microsoft.com/office/officeart/2018/2/layout/IconLabelList"/>
    <dgm:cxn modelId="{685A71B8-698E-400D-950D-A05F44C38B63}" type="presParOf" srcId="{099D49D8-6B11-4948-9C14-ED484052E32F}" destId="{41FB1EFE-F25C-4BE1-9D88-CBC45988CB87}" srcOrd="1" destOrd="0" presId="urn:microsoft.com/office/officeart/2018/2/layout/IconLabelList"/>
    <dgm:cxn modelId="{2429ECBC-0201-4A64-A744-AFFF967F031C}" type="presParOf" srcId="{099D49D8-6B11-4948-9C14-ED484052E32F}" destId="{B0813CC6-89CE-47E3-BA66-5132E2EEA137}" srcOrd="2" destOrd="0" presId="urn:microsoft.com/office/officeart/2018/2/layout/IconLabelList"/>
    <dgm:cxn modelId="{177E7935-8CA4-4DF5-A347-027EC415395C}" type="presParOf" srcId="{AF3FA876-67EB-4078-96EC-951ADBE01CD6}" destId="{F3E78D46-E7E0-43B2-AC38-5082B9DB7D7F}" srcOrd="1" destOrd="0" presId="urn:microsoft.com/office/officeart/2018/2/layout/IconLabelList"/>
    <dgm:cxn modelId="{E2EE1FE9-FC7A-496D-8AD5-31847145ACF0}" type="presParOf" srcId="{AF3FA876-67EB-4078-96EC-951ADBE01CD6}" destId="{0E8F1F7E-6B56-4730-A94A-BF20F6BCB492}" srcOrd="2" destOrd="0" presId="urn:microsoft.com/office/officeart/2018/2/layout/IconLabelList"/>
    <dgm:cxn modelId="{670C5F79-86B7-44A8-9409-9DEAC41D187A}" type="presParOf" srcId="{0E8F1F7E-6B56-4730-A94A-BF20F6BCB492}" destId="{81A8B7EE-26B6-47EC-8DA1-48EB86D6D854}" srcOrd="0" destOrd="0" presId="urn:microsoft.com/office/officeart/2018/2/layout/IconLabelList"/>
    <dgm:cxn modelId="{C4A29926-0CEF-4A08-994E-C70149AF5DCA}" type="presParOf" srcId="{0E8F1F7E-6B56-4730-A94A-BF20F6BCB492}" destId="{C2FD7358-F569-4B10-BB0A-789D47A050E9}" srcOrd="1" destOrd="0" presId="urn:microsoft.com/office/officeart/2018/2/layout/IconLabelList"/>
    <dgm:cxn modelId="{54EE61A7-C073-4D1D-8D91-2E63038572FB}" type="presParOf" srcId="{0E8F1F7E-6B56-4730-A94A-BF20F6BCB492}" destId="{C3C7F6C2-D506-449F-827C-7502C6FE58BF}" srcOrd="2" destOrd="0" presId="urn:microsoft.com/office/officeart/2018/2/layout/IconLabelList"/>
    <dgm:cxn modelId="{EC8DA4B8-8E19-45C5-AB3D-0E8C6C0B6B9A}" type="presParOf" srcId="{AF3FA876-67EB-4078-96EC-951ADBE01CD6}" destId="{E82BFE59-EF18-4B1C-ACD1-10224EEA3CED}" srcOrd="3" destOrd="0" presId="urn:microsoft.com/office/officeart/2018/2/layout/IconLabelList"/>
    <dgm:cxn modelId="{773A6878-4BC9-4AF1-9A3A-8C2583EB6783}" type="presParOf" srcId="{AF3FA876-67EB-4078-96EC-951ADBE01CD6}" destId="{CBE28B2F-9A18-4A88-992C-61F2D3DC88F1}" srcOrd="4" destOrd="0" presId="urn:microsoft.com/office/officeart/2018/2/layout/IconLabelList"/>
    <dgm:cxn modelId="{B17A812E-8EA0-41F1-8357-D7CF391119A2}" type="presParOf" srcId="{CBE28B2F-9A18-4A88-992C-61F2D3DC88F1}" destId="{CDE6E348-088B-4CEB-A94D-0CFAE3A19CF1}" srcOrd="0" destOrd="0" presId="urn:microsoft.com/office/officeart/2018/2/layout/IconLabelList"/>
    <dgm:cxn modelId="{320729AB-D280-4832-86A5-FAC03AC0070E}" type="presParOf" srcId="{CBE28B2F-9A18-4A88-992C-61F2D3DC88F1}" destId="{166A9121-0A60-47E5-9F3C-AC9CD300AC82}" srcOrd="1" destOrd="0" presId="urn:microsoft.com/office/officeart/2018/2/layout/IconLabelList"/>
    <dgm:cxn modelId="{D94E6F13-85DB-4B3F-9975-626007EDED65}" type="presParOf" srcId="{CBE28B2F-9A18-4A88-992C-61F2D3DC88F1}" destId="{E8960FE4-0A84-4CBB-94DA-06F231555C0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47451A-F626-4D1D-91EE-56CB321449B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1AB224-42E4-49F7-AB63-F99A0418188C}">
      <dgm:prSet/>
      <dgm:spPr/>
      <dgm:t>
        <a:bodyPr/>
        <a:lstStyle/>
        <a:p>
          <a:pPr rtl="1"/>
          <a:r>
            <a:rPr lang="en-US" b="1" dirty="0"/>
            <a:t>צד </a:t>
          </a:r>
          <a:r>
            <a:rPr lang="en-US" b="1" dirty="0" err="1"/>
            <a:t>לקוח</a:t>
          </a:r>
          <a:r>
            <a:rPr lang="en-US" b="1" dirty="0"/>
            <a:t>: </a:t>
          </a:r>
          <a:r>
            <a:rPr lang="en-US" dirty="0" err="1"/>
            <a:t>האפליקציה</a:t>
          </a:r>
          <a:r>
            <a:rPr lang="en-US" dirty="0"/>
            <a:t> </a:t>
          </a:r>
          <a:r>
            <a:rPr lang="en-US" dirty="0" err="1"/>
            <a:t>דרכה</a:t>
          </a:r>
          <a:r>
            <a:rPr lang="en-US" dirty="0"/>
            <a:t> </a:t>
          </a:r>
          <a:r>
            <a:rPr lang="en-US" dirty="0" err="1"/>
            <a:t>הלקוח</a:t>
          </a:r>
          <a:r>
            <a:rPr lang="en-US" dirty="0"/>
            <a:t> </a:t>
          </a:r>
          <a:r>
            <a:rPr lang="en-US" dirty="0" err="1"/>
            <a:t>משתמש</a:t>
          </a:r>
          <a:r>
            <a:rPr lang="en-US" dirty="0"/>
            <a:t> </a:t>
          </a:r>
          <a:r>
            <a:rPr lang="en-US" dirty="0" err="1"/>
            <a:t>במערכת</a:t>
          </a:r>
          <a:r>
            <a:rPr lang="en-US" dirty="0"/>
            <a:t> </a:t>
          </a:r>
          <a:r>
            <a:rPr lang="en-US" dirty="0" err="1"/>
            <a:t>וביכולות</a:t>
          </a:r>
          <a:r>
            <a:rPr lang="en-US" dirty="0"/>
            <a:t> הפונקציונליות </a:t>
          </a:r>
          <a:r>
            <a:rPr lang="en-US" dirty="0" err="1"/>
            <a:t>שלה</a:t>
          </a:r>
          <a:r>
            <a:rPr lang="en-US" dirty="0"/>
            <a:t>. </a:t>
          </a:r>
          <a:r>
            <a:rPr lang="en-US" dirty="0" err="1"/>
            <a:t>מאמן</a:t>
          </a:r>
          <a:r>
            <a:rPr lang="en-US" dirty="0"/>
            <a:t> </a:t>
          </a:r>
          <a:r>
            <a:rPr lang="en-US" dirty="0" err="1"/>
            <a:t>ומתאמן</a:t>
          </a:r>
          <a:r>
            <a:rPr lang="en-US" dirty="0"/>
            <a:t> </a:t>
          </a:r>
          <a:r>
            <a:rPr lang="en-US" dirty="0" err="1"/>
            <a:t>מהווים</a:t>
          </a:r>
          <a:r>
            <a:rPr lang="en-US" dirty="0"/>
            <a:t>  צד </a:t>
          </a:r>
          <a:r>
            <a:rPr lang="en-US" dirty="0" err="1"/>
            <a:t>זה</a:t>
          </a:r>
          <a:r>
            <a:rPr lang="en-US" dirty="0"/>
            <a:t> </a:t>
          </a:r>
          <a:r>
            <a:rPr lang="en-US" dirty="0" err="1"/>
            <a:t>במערכת</a:t>
          </a:r>
          <a:r>
            <a:rPr lang="en-US" dirty="0"/>
            <a:t>.</a:t>
          </a:r>
          <a:br>
            <a:rPr lang="en-US" dirty="0"/>
          </a:br>
          <a:r>
            <a:rPr lang="en-US" dirty="0" err="1"/>
            <a:t>האפליקציה</a:t>
          </a:r>
          <a:r>
            <a:rPr lang="en-US" dirty="0"/>
            <a:t> </a:t>
          </a:r>
          <a:r>
            <a:rPr lang="en-US" dirty="0" err="1"/>
            <a:t>תשלח</a:t>
          </a:r>
          <a:r>
            <a:rPr lang="en-US" dirty="0"/>
            <a:t> </a:t>
          </a:r>
          <a:r>
            <a:rPr lang="en-US" dirty="0" err="1"/>
            <a:t>בקשות</a:t>
          </a:r>
          <a:r>
            <a:rPr lang="en-US" dirty="0"/>
            <a:t> </a:t>
          </a:r>
          <a:r>
            <a:rPr lang="en-US" dirty="0" err="1"/>
            <a:t>אל</a:t>
          </a:r>
          <a:r>
            <a:rPr lang="en-US" dirty="0"/>
            <a:t> </a:t>
          </a:r>
          <a:r>
            <a:rPr lang="en-US" dirty="0" err="1"/>
            <a:t>השרת</a:t>
          </a:r>
          <a:r>
            <a:rPr lang="en-US" dirty="0"/>
            <a:t> </a:t>
          </a:r>
          <a:r>
            <a:rPr lang="en-US" dirty="0" err="1"/>
            <a:t>ותקבל</a:t>
          </a:r>
          <a:r>
            <a:rPr lang="en-US" dirty="0"/>
            <a:t> </a:t>
          </a:r>
          <a:r>
            <a:rPr lang="en-US" dirty="0" err="1"/>
            <a:t>מהשרת</a:t>
          </a:r>
          <a:r>
            <a:rPr lang="en-US" dirty="0"/>
            <a:t> </a:t>
          </a:r>
          <a:r>
            <a:rPr lang="en-US" dirty="0" err="1"/>
            <a:t>עדכונים</a:t>
          </a:r>
          <a:r>
            <a:rPr lang="en-US" dirty="0"/>
            <a:t> </a:t>
          </a:r>
          <a:r>
            <a:rPr lang="en-US" dirty="0" err="1"/>
            <a:t>ותשובות</a:t>
          </a:r>
          <a:endParaRPr lang="en-US" dirty="0"/>
        </a:p>
      </dgm:t>
    </dgm:pt>
    <dgm:pt modelId="{913933CC-E789-49A5-BEFF-8B8E661E4960}" type="parTrans" cxnId="{48AE1116-E881-4536-B4BD-056C5D2EBB5B}">
      <dgm:prSet/>
      <dgm:spPr/>
      <dgm:t>
        <a:bodyPr/>
        <a:lstStyle/>
        <a:p>
          <a:endParaRPr lang="en-US"/>
        </a:p>
      </dgm:t>
    </dgm:pt>
    <dgm:pt modelId="{A2423020-550B-489A-A9FA-9318F1366E5A}" type="sibTrans" cxnId="{48AE1116-E881-4536-B4BD-056C5D2EBB5B}">
      <dgm:prSet/>
      <dgm:spPr/>
      <dgm:t>
        <a:bodyPr/>
        <a:lstStyle/>
        <a:p>
          <a:endParaRPr lang="en-US"/>
        </a:p>
      </dgm:t>
    </dgm:pt>
    <dgm:pt modelId="{59B4DF30-461B-4D87-B588-71FF640216E8}">
      <dgm:prSet/>
      <dgm:spPr/>
      <dgm:t>
        <a:bodyPr/>
        <a:lstStyle/>
        <a:p>
          <a:pPr rtl="1"/>
          <a:r>
            <a:rPr lang="en-US" b="1" dirty="0" err="1"/>
            <a:t>שרת:</a:t>
          </a:r>
          <a:r>
            <a:rPr lang="en-US" dirty="0" err="1"/>
            <a:t>רכיב</a:t>
          </a:r>
          <a:r>
            <a:rPr lang="en-US" dirty="0"/>
            <a:t> </a:t>
          </a:r>
          <a:r>
            <a:rPr lang="en-US" dirty="0" err="1"/>
            <a:t>במערכת</a:t>
          </a:r>
          <a:r>
            <a:rPr lang="en-US" dirty="0"/>
            <a:t> </a:t>
          </a:r>
          <a:r>
            <a:rPr lang="he-IL" dirty="0"/>
            <a:t>המקבל </a:t>
          </a:r>
          <a:r>
            <a:rPr lang="en-US" dirty="0" err="1"/>
            <a:t>בקשות</a:t>
          </a:r>
          <a:r>
            <a:rPr lang="en-US" dirty="0"/>
            <a:t> </a:t>
          </a:r>
          <a:r>
            <a:rPr lang="he-IL" dirty="0"/>
            <a:t>עסקיות מ</a:t>
          </a:r>
          <a:r>
            <a:rPr lang="en-US" dirty="0" err="1"/>
            <a:t>הלקוח</a:t>
          </a:r>
          <a:r>
            <a:rPr lang="he-IL" dirty="0"/>
            <a:t> ומטפל בהן</a:t>
          </a:r>
          <a:endParaRPr lang="en-US" dirty="0"/>
        </a:p>
      </dgm:t>
    </dgm:pt>
    <dgm:pt modelId="{95276181-21E7-4BD9-A0B7-18C70F4AB49E}" type="parTrans" cxnId="{DA9D2DC7-8C09-4071-A38C-31BC7EF9477E}">
      <dgm:prSet/>
      <dgm:spPr/>
      <dgm:t>
        <a:bodyPr/>
        <a:lstStyle/>
        <a:p>
          <a:endParaRPr lang="en-US"/>
        </a:p>
      </dgm:t>
    </dgm:pt>
    <dgm:pt modelId="{8BD95554-1410-4F0F-8771-EBF8B34FCABC}" type="sibTrans" cxnId="{DA9D2DC7-8C09-4071-A38C-31BC7EF9477E}">
      <dgm:prSet/>
      <dgm:spPr/>
      <dgm:t>
        <a:bodyPr/>
        <a:lstStyle/>
        <a:p>
          <a:endParaRPr lang="en-US"/>
        </a:p>
      </dgm:t>
    </dgm:pt>
    <dgm:pt modelId="{40ED20BE-DB42-4218-80CB-A5B550996B5A}">
      <dgm:prSet/>
      <dgm:spPr/>
      <dgm:t>
        <a:bodyPr/>
        <a:lstStyle/>
        <a:p>
          <a:pPr rtl="1"/>
          <a:r>
            <a:rPr lang="en-US" b="1" dirty="0" err="1"/>
            <a:t>מסד</a:t>
          </a:r>
          <a:r>
            <a:rPr lang="en-US" b="1" dirty="0"/>
            <a:t> </a:t>
          </a:r>
          <a:r>
            <a:rPr lang="en-US" b="1" dirty="0" err="1"/>
            <a:t>הנתונים</a:t>
          </a:r>
          <a:r>
            <a:rPr lang="en-US" dirty="0"/>
            <a:t>: </a:t>
          </a:r>
          <a:r>
            <a:rPr lang="en-US" dirty="0" err="1"/>
            <a:t>שומר</a:t>
          </a:r>
          <a:r>
            <a:rPr lang="en-US" dirty="0"/>
            <a:t> </a:t>
          </a:r>
          <a:r>
            <a:rPr lang="en-US" dirty="0" err="1"/>
            <a:t>את</a:t>
          </a:r>
          <a:r>
            <a:rPr lang="en-US" dirty="0"/>
            <a:t> </a:t>
          </a:r>
          <a:r>
            <a:rPr lang="en-US" dirty="0" err="1"/>
            <a:t>כל</a:t>
          </a:r>
          <a:r>
            <a:rPr lang="en-US" dirty="0"/>
            <a:t> </a:t>
          </a:r>
          <a:r>
            <a:rPr lang="en-US" dirty="0" err="1"/>
            <a:t>המידע</a:t>
          </a:r>
          <a:r>
            <a:rPr lang="en-US" dirty="0"/>
            <a:t> </a:t>
          </a:r>
          <a:r>
            <a:rPr lang="en-US" dirty="0" err="1"/>
            <a:t>הנדרש</a:t>
          </a:r>
          <a:r>
            <a:rPr lang="en-US" dirty="0"/>
            <a:t> </a:t>
          </a:r>
          <a:r>
            <a:rPr lang="en-US" dirty="0" err="1"/>
            <a:t>עבור</a:t>
          </a:r>
          <a:r>
            <a:rPr lang="en-US" dirty="0"/>
            <a:t> </a:t>
          </a:r>
          <a:r>
            <a:rPr lang="en-US" dirty="0" err="1"/>
            <a:t>המערכ</a:t>
          </a:r>
          <a:r>
            <a:rPr lang="he-IL" dirty="0"/>
            <a:t>ת</a:t>
          </a:r>
          <a:endParaRPr lang="en-US" dirty="0"/>
        </a:p>
      </dgm:t>
    </dgm:pt>
    <dgm:pt modelId="{09CFE216-4E8A-407A-B358-8365F510A415}" type="parTrans" cxnId="{C3B42316-9C75-4DC9-9C31-DEAFD324F69E}">
      <dgm:prSet/>
      <dgm:spPr/>
      <dgm:t>
        <a:bodyPr/>
        <a:lstStyle/>
        <a:p>
          <a:endParaRPr lang="en-US"/>
        </a:p>
      </dgm:t>
    </dgm:pt>
    <dgm:pt modelId="{6DB79428-FEE7-4252-9786-9B13C8F40B89}" type="sibTrans" cxnId="{C3B42316-9C75-4DC9-9C31-DEAFD324F69E}">
      <dgm:prSet/>
      <dgm:spPr/>
      <dgm:t>
        <a:bodyPr/>
        <a:lstStyle/>
        <a:p>
          <a:endParaRPr lang="en-US"/>
        </a:p>
      </dgm:t>
    </dgm:pt>
    <dgm:pt modelId="{02F2AF53-C217-4A79-9EA7-A5E26808EFF6}" type="pres">
      <dgm:prSet presAssocID="{D347451A-F626-4D1D-91EE-56CB321449B1}" presName="vert0" presStyleCnt="0">
        <dgm:presLayoutVars>
          <dgm:dir/>
          <dgm:animOne val="branch"/>
          <dgm:animLvl val="lvl"/>
        </dgm:presLayoutVars>
      </dgm:prSet>
      <dgm:spPr/>
    </dgm:pt>
    <dgm:pt modelId="{F3AD2D94-6422-4F5F-9696-6AC81D96197F}" type="pres">
      <dgm:prSet presAssocID="{521AB224-42E4-49F7-AB63-F99A0418188C}" presName="thickLine" presStyleLbl="alignNode1" presStyleIdx="0" presStyleCnt="3"/>
      <dgm:spPr/>
    </dgm:pt>
    <dgm:pt modelId="{80F8C546-4308-4856-8000-AA05DF9B0787}" type="pres">
      <dgm:prSet presAssocID="{521AB224-42E4-49F7-AB63-F99A0418188C}" presName="horz1" presStyleCnt="0"/>
      <dgm:spPr/>
    </dgm:pt>
    <dgm:pt modelId="{85CAFD0F-59F4-4E5C-8249-05A9EDC17D82}" type="pres">
      <dgm:prSet presAssocID="{521AB224-42E4-49F7-AB63-F99A0418188C}" presName="tx1" presStyleLbl="revTx" presStyleIdx="0" presStyleCnt="3"/>
      <dgm:spPr/>
    </dgm:pt>
    <dgm:pt modelId="{952BD4E9-02B9-4260-B6AF-B511627D9F4C}" type="pres">
      <dgm:prSet presAssocID="{521AB224-42E4-49F7-AB63-F99A0418188C}" presName="vert1" presStyleCnt="0"/>
      <dgm:spPr/>
    </dgm:pt>
    <dgm:pt modelId="{CAB65A26-C161-4C34-837F-72DC44630986}" type="pres">
      <dgm:prSet presAssocID="{59B4DF30-461B-4D87-B588-71FF640216E8}" presName="thickLine" presStyleLbl="alignNode1" presStyleIdx="1" presStyleCnt="3"/>
      <dgm:spPr/>
    </dgm:pt>
    <dgm:pt modelId="{B6B40F46-6BB9-4E57-B269-C74E4A7D3EF2}" type="pres">
      <dgm:prSet presAssocID="{59B4DF30-461B-4D87-B588-71FF640216E8}" presName="horz1" presStyleCnt="0"/>
      <dgm:spPr/>
    </dgm:pt>
    <dgm:pt modelId="{43C5642E-8549-45B2-ADA1-35E840CAE851}" type="pres">
      <dgm:prSet presAssocID="{59B4DF30-461B-4D87-B588-71FF640216E8}" presName="tx1" presStyleLbl="revTx" presStyleIdx="1" presStyleCnt="3"/>
      <dgm:spPr/>
    </dgm:pt>
    <dgm:pt modelId="{1521B589-441D-42B4-8B6F-0A25A130E99F}" type="pres">
      <dgm:prSet presAssocID="{59B4DF30-461B-4D87-B588-71FF640216E8}" presName="vert1" presStyleCnt="0"/>
      <dgm:spPr/>
    </dgm:pt>
    <dgm:pt modelId="{65A701A5-3AB7-44D4-9D79-A4CB2EB1B6A5}" type="pres">
      <dgm:prSet presAssocID="{40ED20BE-DB42-4218-80CB-A5B550996B5A}" presName="thickLine" presStyleLbl="alignNode1" presStyleIdx="2" presStyleCnt="3"/>
      <dgm:spPr/>
    </dgm:pt>
    <dgm:pt modelId="{2711C711-BF13-421A-92D3-F4263204205D}" type="pres">
      <dgm:prSet presAssocID="{40ED20BE-DB42-4218-80CB-A5B550996B5A}" presName="horz1" presStyleCnt="0"/>
      <dgm:spPr/>
    </dgm:pt>
    <dgm:pt modelId="{8A19A5D5-3B5C-4E7A-8BBF-38A39B38098D}" type="pres">
      <dgm:prSet presAssocID="{40ED20BE-DB42-4218-80CB-A5B550996B5A}" presName="tx1" presStyleLbl="revTx" presStyleIdx="2" presStyleCnt="3"/>
      <dgm:spPr/>
    </dgm:pt>
    <dgm:pt modelId="{AAB6AF1D-A6D9-4712-ACD8-E32FEB1AB8E5}" type="pres">
      <dgm:prSet presAssocID="{40ED20BE-DB42-4218-80CB-A5B550996B5A}" presName="vert1" presStyleCnt="0"/>
      <dgm:spPr/>
    </dgm:pt>
  </dgm:ptLst>
  <dgm:cxnLst>
    <dgm:cxn modelId="{DEA20515-AC06-41F9-9DB2-0934064AA2CD}" type="presOf" srcId="{59B4DF30-461B-4D87-B588-71FF640216E8}" destId="{43C5642E-8549-45B2-ADA1-35E840CAE851}" srcOrd="0" destOrd="0" presId="urn:microsoft.com/office/officeart/2008/layout/LinedList"/>
    <dgm:cxn modelId="{48AE1116-E881-4536-B4BD-056C5D2EBB5B}" srcId="{D347451A-F626-4D1D-91EE-56CB321449B1}" destId="{521AB224-42E4-49F7-AB63-F99A0418188C}" srcOrd="0" destOrd="0" parTransId="{913933CC-E789-49A5-BEFF-8B8E661E4960}" sibTransId="{A2423020-550B-489A-A9FA-9318F1366E5A}"/>
    <dgm:cxn modelId="{C3B42316-9C75-4DC9-9C31-DEAFD324F69E}" srcId="{D347451A-F626-4D1D-91EE-56CB321449B1}" destId="{40ED20BE-DB42-4218-80CB-A5B550996B5A}" srcOrd="2" destOrd="0" parTransId="{09CFE216-4E8A-407A-B358-8365F510A415}" sibTransId="{6DB79428-FEE7-4252-9786-9B13C8F40B89}"/>
    <dgm:cxn modelId="{9C17026D-FFEF-4B43-839B-EDE1CDC316F1}" type="presOf" srcId="{521AB224-42E4-49F7-AB63-F99A0418188C}" destId="{85CAFD0F-59F4-4E5C-8249-05A9EDC17D82}" srcOrd="0" destOrd="0" presId="urn:microsoft.com/office/officeart/2008/layout/LinedList"/>
    <dgm:cxn modelId="{A8262BA9-BBA4-47B6-9D4C-B1B53DD0A77D}" type="presOf" srcId="{D347451A-F626-4D1D-91EE-56CB321449B1}" destId="{02F2AF53-C217-4A79-9EA7-A5E26808EFF6}" srcOrd="0" destOrd="0" presId="urn:microsoft.com/office/officeart/2008/layout/LinedList"/>
    <dgm:cxn modelId="{DA9D2DC7-8C09-4071-A38C-31BC7EF9477E}" srcId="{D347451A-F626-4D1D-91EE-56CB321449B1}" destId="{59B4DF30-461B-4D87-B588-71FF640216E8}" srcOrd="1" destOrd="0" parTransId="{95276181-21E7-4BD9-A0B7-18C70F4AB49E}" sibTransId="{8BD95554-1410-4F0F-8771-EBF8B34FCABC}"/>
    <dgm:cxn modelId="{A45CC2E0-4B49-4D9C-9659-879CD8672893}" type="presOf" srcId="{40ED20BE-DB42-4218-80CB-A5B550996B5A}" destId="{8A19A5D5-3B5C-4E7A-8BBF-38A39B38098D}" srcOrd="0" destOrd="0" presId="urn:microsoft.com/office/officeart/2008/layout/LinedList"/>
    <dgm:cxn modelId="{17D50476-37E5-46CC-B939-A54B6E977445}" type="presParOf" srcId="{02F2AF53-C217-4A79-9EA7-A5E26808EFF6}" destId="{F3AD2D94-6422-4F5F-9696-6AC81D96197F}" srcOrd="0" destOrd="0" presId="urn:microsoft.com/office/officeart/2008/layout/LinedList"/>
    <dgm:cxn modelId="{9C025138-D294-41E5-A410-A3D337434B7F}" type="presParOf" srcId="{02F2AF53-C217-4A79-9EA7-A5E26808EFF6}" destId="{80F8C546-4308-4856-8000-AA05DF9B0787}" srcOrd="1" destOrd="0" presId="urn:microsoft.com/office/officeart/2008/layout/LinedList"/>
    <dgm:cxn modelId="{0FA23173-50E4-4B63-9637-C4FA2C53C6E3}" type="presParOf" srcId="{80F8C546-4308-4856-8000-AA05DF9B0787}" destId="{85CAFD0F-59F4-4E5C-8249-05A9EDC17D82}" srcOrd="0" destOrd="0" presId="urn:microsoft.com/office/officeart/2008/layout/LinedList"/>
    <dgm:cxn modelId="{1684E493-CA85-464A-A65C-41B049B2593B}" type="presParOf" srcId="{80F8C546-4308-4856-8000-AA05DF9B0787}" destId="{952BD4E9-02B9-4260-B6AF-B511627D9F4C}" srcOrd="1" destOrd="0" presId="urn:microsoft.com/office/officeart/2008/layout/LinedList"/>
    <dgm:cxn modelId="{B3F7ED5D-385D-48D5-846A-BA2196D88F1A}" type="presParOf" srcId="{02F2AF53-C217-4A79-9EA7-A5E26808EFF6}" destId="{CAB65A26-C161-4C34-837F-72DC44630986}" srcOrd="2" destOrd="0" presId="urn:microsoft.com/office/officeart/2008/layout/LinedList"/>
    <dgm:cxn modelId="{715391C9-CED1-4C23-9BA6-A75F7E39F5FE}" type="presParOf" srcId="{02F2AF53-C217-4A79-9EA7-A5E26808EFF6}" destId="{B6B40F46-6BB9-4E57-B269-C74E4A7D3EF2}" srcOrd="3" destOrd="0" presId="urn:microsoft.com/office/officeart/2008/layout/LinedList"/>
    <dgm:cxn modelId="{E52FC104-5348-4BD8-B88B-CC49209619A9}" type="presParOf" srcId="{B6B40F46-6BB9-4E57-B269-C74E4A7D3EF2}" destId="{43C5642E-8549-45B2-ADA1-35E840CAE851}" srcOrd="0" destOrd="0" presId="urn:microsoft.com/office/officeart/2008/layout/LinedList"/>
    <dgm:cxn modelId="{02F4DA57-C0DD-4737-B1CA-663ED908FDB2}" type="presParOf" srcId="{B6B40F46-6BB9-4E57-B269-C74E4A7D3EF2}" destId="{1521B589-441D-42B4-8B6F-0A25A130E99F}" srcOrd="1" destOrd="0" presId="urn:microsoft.com/office/officeart/2008/layout/LinedList"/>
    <dgm:cxn modelId="{E0DEA41E-1D73-4399-8FA1-2AA2384F5607}" type="presParOf" srcId="{02F2AF53-C217-4A79-9EA7-A5E26808EFF6}" destId="{65A701A5-3AB7-44D4-9D79-A4CB2EB1B6A5}" srcOrd="4" destOrd="0" presId="urn:microsoft.com/office/officeart/2008/layout/LinedList"/>
    <dgm:cxn modelId="{CE57773F-950C-4C4B-B8AD-DB59E14C99A8}" type="presParOf" srcId="{02F2AF53-C217-4A79-9EA7-A5E26808EFF6}" destId="{2711C711-BF13-421A-92D3-F4263204205D}" srcOrd="5" destOrd="0" presId="urn:microsoft.com/office/officeart/2008/layout/LinedList"/>
    <dgm:cxn modelId="{38BEFBB5-5017-4C01-B667-D9156AE7FC11}" type="presParOf" srcId="{2711C711-BF13-421A-92D3-F4263204205D}" destId="{8A19A5D5-3B5C-4E7A-8BBF-38A39B38098D}" srcOrd="0" destOrd="0" presId="urn:microsoft.com/office/officeart/2008/layout/LinedList"/>
    <dgm:cxn modelId="{B4EC7FBA-13F4-45BA-B427-C49EA8BB311F}" type="presParOf" srcId="{2711C711-BF13-421A-92D3-F4263204205D}" destId="{AAB6AF1D-A6D9-4712-ACD8-E32FEB1AB8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C6386-17AA-439C-9D13-DA784DECCA4E}">
      <dsp:nvSpPr>
        <dsp:cNvPr id="0" name=""/>
        <dsp:cNvSpPr/>
      </dsp:nvSpPr>
      <dsp:spPr>
        <a:xfrm>
          <a:off x="1107126" y="337597"/>
          <a:ext cx="4581292" cy="4581292"/>
        </a:xfrm>
        <a:prstGeom prst="pie">
          <a:avLst>
            <a:gd name="adj1" fmla="val 16200000"/>
            <a:gd name="adj2" fmla="val 2052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עומר – צד שרת, מסד נתונים, דף התחברות </a:t>
          </a:r>
          <a:endParaRPr lang="en-US" sz="1800" kern="1200" dirty="0"/>
        </a:p>
      </dsp:txBody>
      <dsp:txXfrm>
        <a:off x="3497034" y="1107691"/>
        <a:ext cx="1472558" cy="981705"/>
      </dsp:txXfrm>
    </dsp:sp>
    <dsp:sp modelId="{8FBADA06-3BB3-46EB-9DB7-6643A699775F}">
      <dsp:nvSpPr>
        <dsp:cNvPr id="0" name=""/>
        <dsp:cNvSpPr/>
      </dsp:nvSpPr>
      <dsp:spPr>
        <a:xfrm>
          <a:off x="1146394" y="459765"/>
          <a:ext cx="4581292" cy="4581292"/>
        </a:xfrm>
        <a:prstGeom prst="pie">
          <a:avLst>
            <a:gd name="adj1" fmla="val 20520000"/>
            <a:gd name="adj2" fmla="val 324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אורי – פרופילים, עיצוב דפים נוספים</a:t>
          </a:r>
          <a:endParaRPr lang="en-US" sz="1800" kern="1200" dirty="0"/>
        </a:p>
      </dsp:txBody>
      <dsp:txXfrm>
        <a:off x="4096965" y="2552979"/>
        <a:ext cx="1363480" cy="1090784"/>
      </dsp:txXfrm>
    </dsp:sp>
    <dsp:sp modelId="{BAB5D767-E645-40E0-B829-FEEC00E57819}">
      <dsp:nvSpPr>
        <dsp:cNvPr id="0" name=""/>
        <dsp:cNvSpPr/>
      </dsp:nvSpPr>
      <dsp:spPr>
        <a:xfrm>
          <a:off x="1042770" y="535029"/>
          <a:ext cx="4581292" cy="4581292"/>
        </a:xfrm>
        <a:prstGeom prst="pie">
          <a:avLst>
            <a:gd name="adj1" fmla="val 3240000"/>
            <a:gd name="adj2" fmla="val 756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/>
            <a:t>סתיו אביטן –קבוצות, עיצוב דפים נוספים</a:t>
          </a:r>
          <a:endParaRPr lang="en-US" sz="1800" kern="1200"/>
        </a:p>
      </dsp:txBody>
      <dsp:txXfrm>
        <a:off x="2678946" y="3752842"/>
        <a:ext cx="1308940" cy="1199862"/>
      </dsp:txXfrm>
    </dsp:sp>
    <dsp:sp modelId="{C3842739-62B1-499F-9F3B-8C5DA6DF74F4}">
      <dsp:nvSpPr>
        <dsp:cNvPr id="0" name=""/>
        <dsp:cNvSpPr/>
      </dsp:nvSpPr>
      <dsp:spPr>
        <a:xfrm>
          <a:off x="939145" y="459765"/>
          <a:ext cx="4581292" cy="4581292"/>
        </a:xfrm>
        <a:prstGeom prst="pie">
          <a:avLst>
            <a:gd name="adj1" fmla="val 7560000"/>
            <a:gd name="adj2" fmla="val 1188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דור –פגישות, בודק תוכנה, עיצוב דפים נוספים </a:t>
          </a:r>
          <a:endParaRPr lang="en-US" sz="1800" kern="1200" dirty="0"/>
        </a:p>
      </dsp:txBody>
      <dsp:txXfrm>
        <a:off x="1206387" y="2552979"/>
        <a:ext cx="1363480" cy="1090784"/>
      </dsp:txXfrm>
    </dsp:sp>
    <dsp:sp modelId="{51F9D128-8608-4387-80AE-7953A778C53E}">
      <dsp:nvSpPr>
        <dsp:cNvPr id="0" name=""/>
        <dsp:cNvSpPr/>
      </dsp:nvSpPr>
      <dsp:spPr>
        <a:xfrm>
          <a:off x="978413" y="337597"/>
          <a:ext cx="4581292" cy="4581292"/>
        </a:xfrm>
        <a:prstGeom prst="pie">
          <a:avLst>
            <a:gd name="adj1" fmla="val 11880000"/>
            <a:gd name="adj2" fmla="val 1620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/>
            <a:t>סתיו שרון – מיקום, עיצוב דפים נוספים</a:t>
          </a:r>
          <a:endParaRPr lang="en-US" sz="1800" kern="1200"/>
        </a:p>
      </dsp:txBody>
      <dsp:txXfrm>
        <a:off x="1697240" y="1107691"/>
        <a:ext cx="1472558" cy="981705"/>
      </dsp:txXfrm>
    </dsp:sp>
    <dsp:sp modelId="{B6FD5BC5-007C-45E8-8DA3-8181CD507231}">
      <dsp:nvSpPr>
        <dsp:cNvPr id="0" name=""/>
        <dsp:cNvSpPr/>
      </dsp:nvSpPr>
      <dsp:spPr>
        <a:xfrm>
          <a:off x="823306" y="53993"/>
          <a:ext cx="5148500" cy="5148500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E3C42D-4D45-4356-A5A7-CC7EEE352BBA}">
      <dsp:nvSpPr>
        <dsp:cNvPr id="0" name=""/>
        <dsp:cNvSpPr/>
      </dsp:nvSpPr>
      <dsp:spPr>
        <a:xfrm>
          <a:off x="863107" y="176121"/>
          <a:ext cx="5148500" cy="5148500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D0350E-DBAD-4EB7-9FC9-7EB4D9AEF29C}">
      <dsp:nvSpPr>
        <dsp:cNvPr id="0" name=""/>
        <dsp:cNvSpPr/>
      </dsp:nvSpPr>
      <dsp:spPr>
        <a:xfrm>
          <a:off x="759166" y="251615"/>
          <a:ext cx="5148500" cy="5148500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0F911F-0198-4976-A748-C8E72BECB183}">
      <dsp:nvSpPr>
        <dsp:cNvPr id="0" name=""/>
        <dsp:cNvSpPr/>
      </dsp:nvSpPr>
      <dsp:spPr>
        <a:xfrm>
          <a:off x="655225" y="176121"/>
          <a:ext cx="5148500" cy="5148500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5ACED0-7CCB-4377-A6CB-AA1211EA5759}">
      <dsp:nvSpPr>
        <dsp:cNvPr id="0" name=""/>
        <dsp:cNvSpPr/>
      </dsp:nvSpPr>
      <dsp:spPr>
        <a:xfrm>
          <a:off x="695025" y="53993"/>
          <a:ext cx="5148500" cy="5148500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1E665-684B-4E62-A087-F412A452D1B3}">
      <dsp:nvSpPr>
        <dsp:cNvPr id="0" name=""/>
        <dsp:cNvSpPr/>
      </dsp:nvSpPr>
      <dsp:spPr>
        <a:xfrm>
          <a:off x="8542623" y="132696"/>
          <a:ext cx="1367827" cy="13678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13CC6-89CE-47E3-BA66-5132E2EEA137}">
      <dsp:nvSpPr>
        <dsp:cNvPr id="0" name=""/>
        <dsp:cNvSpPr/>
      </dsp:nvSpPr>
      <dsp:spPr>
        <a:xfrm>
          <a:off x="7600576" y="2094185"/>
          <a:ext cx="3039616" cy="2584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 rtl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קיימים מאמני כושר מוסמכים רבים שבסיום הסמכתם מתקשים למצוא לקוחות ועבודה בתחום</a:t>
          </a:r>
          <a:endParaRPr lang="en-US" sz="1800" kern="1200" dirty="0"/>
        </a:p>
      </dsp:txBody>
      <dsp:txXfrm>
        <a:off x="7600576" y="2094185"/>
        <a:ext cx="3039616" cy="2584123"/>
      </dsp:txXfrm>
    </dsp:sp>
    <dsp:sp modelId="{81A8B7EE-26B6-47EC-8DA1-48EB86D6D854}">
      <dsp:nvSpPr>
        <dsp:cNvPr id="0" name=""/>
        <dsp:cNvSpPr/>
      </dsp:nvSpPr>
      <dsp:spPr>
        <a:xfrm>
          <a:off x="4903068" y="147735"/>
          <a:ext cx="1367827" cy="13678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7F6C2-D506-449F-827C-7502C6FE58BF}">
      <dsp:nvSpPr>
        <dsp:cNvPr id="0" name=""/>
        <dsp:cNvSpPr/>
      </dsp:nvSpPr>
      <dsp:spPr>
        <a:xfrm>
          <a:off x="4067174" y="1985321"/>
          <a:ext cx="3039616" cy="257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 rtl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אנשים רבים בימינו מתקשים למצוא מאמן העונה לדרישותיהם (מיקום, גיל, מגדר, סוג ההסכמה וכו') </a:t>
          </a:r>
          <a:endParaRPr lang="en-US" sz="1700" kern="1200" dirty="0"/>
        </a:p>
      </dsp:txBody>
      <dsp:txXfrm>
        <a:off x="4067174" y="1985321"/>
        <a:ext cx="3039616" cy="2574359"/>
      </dsp:txXfrm>
    </dsp:sp>
    <dsp:sp modelId="{CDE6E348-088B-4CEB-A94D-0CFAE3A19CF1}">
      <dsp:nvSpPr>
        <dsp:cNvPr id="0" name=""/>
        <dsp:cNvSpPr/>
      </dsp:nvSpPr>
      <dsp:spPr>
        <a:xfrm>
          <a:off x="1879963" y="76601"/>
          <a:ext cx="1367827" cy="13678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60FE4-0A84-4CBB-94DA-06F231555C05}">
      <dsp:nvSpPr>
        <dsp:cNvPr id="0" name=""/>
        <dsp:cNvSpPr/>
      </dsp:nvSpPr>
      <dsp:spPr>
        <a:xfrm>
          <a:off x="311424" y="1978589"/>
          <a:ext cx="3582583" cy="3034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 rtl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/>
            <a:t>אפליקציית </a:t>
          </a:r>
          <a:r>
            <a:rPr lang="en-US" sz="1600" kern="1200" dirty="0"/>
            <a:t> Solutrain</a:t>
          </a:r>
          <a:r>
            <a:rPr lang="he-IL" sz="1600" kern="1200" dirty="0"/>
            <a:t> שואפת לפתור בעיה זאת על ידי יצירת פלטפורמה המאפשרת חיבור בין מאמנים למתאמנים בהתאם לצרכים הרלוונטיים של כל מתאמן ומאמן. </a:t>
          </a:r>
          <a:endParaRPr lang="en-US" sz="1600" kern="1200" dirty="0"/>
        </a:p>
      </dsp:txBody>
      <dsp:txXfrm>
        <a:off x="311424" y="1978589"/>
        <a:ext cx="3582583" cy="30344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D2D94-6422-4F5F-9696-6AC81D96197F}">
      <dsp:nvSpPr>
        <dsp:cNvPr id="0" name=""/>
        <dsp:cNvSpPr/>
      </dsp:nvSpPr>
      <dsp:spPr>
        <a:xfrm>
          <a:off x="0" y="2352"/>
          <a:ext cx="112253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AFD0F-59F4-4E5C-8249-05A9EDC17D82}">
      <dsp:nvSpPr>
        <dsp:cNvPr id="0" name=""/>
        <dsp:cNvSpPr/>
      </dsp:nvSpPr>
      <dsp:spPr>
        <a:xfrm>
          <a:off x="0" y="2352"/>
          <a:ext cx="11225368" cy="160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r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צד </a:t>
          </a:r>
          <a:r>
            <a:rPr lang="en-US" sz="3200" b="1" kern="1200" dirty="0" err="1"/>
            <a:t>לקוח</a:t>
          </a:r>
          <a:r>
            <a:rPr lang="en-US" sz="3200" b="1" kern="1200" dirty="0"/>
            <a:t>: </a:t>
          </a:r>
          <a:r>
            <a:rPr lang="en-US" sz="3200" kern="1200" dirty="0" err="1"/>
            <a:t>האפליקציה</a:t>
          </a:r>
          <a:r>
            <a:rPr lang="en-US" sz="3200" kern="1200" dirty="0"/>
            <a:t> </a:t>
          </a:r>
          <a:r>
            <a:rPr lang="en-US" sz="3200" kern="1200" dirty="0" err="1"/>
            <a:t>דרכה</a:t>
          </a:r>
          <a:r>
            <a:rPr lang="en-US" sz="3200" kern="1200" dirty="0"/>
            <a:t> </a:t>
          </a:r>
          <a:r>
            <a:rPr lang="en-US" sz="3200" kern="1200" dirty="0" err="1"/>
            <a:t>הלקוח</a:t>
          </a:r>
          <a:r>
            <a:rPr lang="en-US" sz="3200" kern="1200" dirty="0"/>
            <a:t> </a:t>
          </a:r>
          <a:r>
            <a:rPr lang="en-US" sz="3200" kern="1200" dirty="0" err="1"/>
            <a:t>משתמש</a:t>
          </a:r>
          <a:r>
            <a:rPr lang="en-US" sz="3200" kern="1200" dirty="0"/>
            <a:t> </a:t>
          </a:r>
          <a:r>
            <a:rPr lang="en-US" sz="3200" kern="1200" dirty="0" err="1"/>
            <a:t>במערכת</a:t>
          </a:r>
          <a:r>
            <a:rPr lang="en-US" sz="3200" kern="1200" dirty="0"/>
            <a:t> </a:t>
          </a:r>
          <a:r>
            <a:rPr lang="en-US" sz="3200" kern="1200" dirty="0" err="1"/>
            <a:t>וביכולות</a:t>
          </a:r>
          <a:r>
            <a:rPr lang="en-US" sz="3200" kern="1200" dirty="0"/>
            <a:t> הפונקציונליות </a:t>
          </a:r>
          <a:r>
            <a:rPr lang="en-US" sz="3200" kern="1200" dirty="0" err="1"/>
            <a:t>שלה</a:t>
          </a:r>
          <a:r>
            <a:rPr lang="en-US" sz="3200" kern="1200" dirty="0"/>
            <a:t>. </a:t>
          </a:r>
          <a:r>
            <a:rPr lang="en-US" sz="3200" kern="1200" dirty="0" err="1"/>
            <a:t>מאמן</a:t>
          </a:r>
          <a:r>
            <a:rPr lang="en-US" sz="3200" kern="1200" dirty="0"/>
            <a:t> </a:t>
          </a:r>
          <a:r>
            <a:rPr lang="en-US" sz="3200" kern="1200" dirty="0" err="1"/>
            <a:t>ומתאמן</a:t>
          </a:r>
          <a:r>
            <a:rPr lang="en-US" sz="3200" kern="1200" dirty="0"/>
            <a:t> </a:t>
          </a:r>
          <a:r>
            <a:rPr lang="en-US" sz="3200" kern="1200" dirty="0" err="1"/>
            <a:t>מהווים</a:t>
          </a:r>
          <a:r>
            <a:rPr lang="en-US" sz="3200" kern="1200" dirty="0"/>
            <a:t>  צד </a:t>
          </a:r>
          <a:r>
            <a:rPr lang="en-US" sz="3200" kern="1200" dirty="0" err="1"/>
            <a:t>זה</a:t>
          </a:r>
          <a:r>
            <a:rPr lang="en-US" sz="3200" kern="1200" dirty="0"/>
            <a:t> </a:t>
          </a:r>
          <a:r>
            <a:rPr lang="en-US" sz="3200" kern="1200" dirty="0" err="1"/>
            <a:t>במערכת</a:t>
          </a:r>
          <a:r>
            <a:rPr lang="en-US" sz="3200" kern="1200" dirty="0"/>
            <a:t>.</a:t>
          </a:r>
          <a:br>
            <a:rPr lang="en-US" sz="3200" kern="1200" dirty="0"/>
          </a:br>
          <a:r>
            <a:rPr lang="en-US" sz="3200" kern="1200" dirty="0" err="1"/>
            <a:t>האפליקציה</a:t>
          </a:r>
          <a:r>
            <a:rPr lang="en-US" sz="3200" kern="1200" dirty="0"/>
            <a:t> </a:t>
          </a:r>
          <a:r>
            <a:rPr lang="en-US" sz="3200" kern="1200" dirty="0" err="1"/>
            <a:t>תשלח</a:t>
          </a:r>
          <a:r>
            <a:rPr lang="en-US" sz="3200" kern="1200" dirty="0"/>
            <a:t> </a:t>
          </a:r>
          <a:r>
            <a:rPr lang="en-US" sz="3200" kern="1200" dirty="0" err="1"/>
            <a:t>בקשות</a:t>
          </a:r>
          <a:r>
            <a:rPr lang="en-US" sz="3200" kern="1200" dirty="0"/>
            <a:t> </a:t>
          </a:r>
          <a:r>
            <a:rPr lang="en-US" sz="3200" kern="1200" dirty="0" err="1"/>
            <a:t>אל</a:t>
          </a:r>
          <a:r>
            <a:rPr lang="en-US" sz="3200" kern="1200" dirty="0"/>
            <a:t> </a:t>
          </a:r>
          <a:r>
            <a:rPr lang="en-US" sz="3200" kern="1200" dirty="0" err="1"/>
            <a:t>השרת</a:t>
          </a:r>
          <a:r>
            <a:rPr lang="en-US" sz="3200" kern="1200" dirty="0"/>
            <a:t> </a:t>
          </a:r>
          <a:r>
            <a:rPr lang="en-US" sz="3200" kern="1200" dirty="0" err="1"/>
            <a:t>ותקבל</a:t>
          </a:r>
          <a:r>
            <a:rPr lang="en-US" sz="3200" kern="1200" dirty="0"/>
            <a:t> </a:t>
          </a:r>
          <a:r>
            <a:rPr lang="en-US" sz="3200" kern="1200" dirty="0" err="1"/>
            <a:t>מהשרת</a:t>
          </a:r>
          <a:r>
            <a:rPr lang="en-US" sz="3200" kern="1200" dirty="0"/>
            <a:t> </a:t>
          </a:r>
          <a:r>
            <a:rPr lang="en-US" sz="3200" kern="1200" dirty="0" err="1"/>
            <a:t>עדכונים</a:t>
          </a:r>
          <a:r>
            <a:rPr lang="en-US" sz="3200" kern="1200" dirty="0"/>
            <a:t> </a:t>
          </a:r>
          <a:r>
            <a:rPr lang="en-US" sz="3200" kern="1200" dirty="0" err="1"/>
            <a:t>ותשובות</a:t>
          </a:r>
          <a:endParaRPr lang="en-US" sz="3200" kern="1200" dirty="0"/>
        </a:p>
      </dsp:txBody>
      <dsp:txXfrm>
        <a:off x="0" y="2352"/>
        <a:ext cx="11225368" cy="1604416"/>
      </dsp:txXfrm>
    </dsp:sp>
    <dsp:sp modelId="{CAB65A26-C161-4C34-837F-72DC44630986}">
      <dsp:nvSpPr>
        <dsp:cNvPr id="0" name=""/>
        <dsp:cNvSpPr/>
      </dsp:nvSpPr>
      <dsp:spPr>
        <a:xfrm>
          <a:off x="0" y="1606769"/>
          <a:ext cx="112253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5642E-8549-45B2-ADA1-35E840CAE851}">
      <dsp:nvSpPr>
        <dsp:cNvPr id="0" name=""/>
        <dsp:cNvSpPr/>
      </dsp:nvSpPr>
      <dsp:spPr>
        <a:xfrm>
          <a:off x="0" y="1606769"/>
          <a:ext cx="11225368" cy="160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r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 err="1"/>
            <a:t>שרת:</a:t>
          </a:r>
          <a:r>
            <a:rPr lang="en-US" sz="3200" kern="1200" dirty="0" err="1"/>
            <a:t>רכיב</a:t>
          </a:r>
          <a:r>
            <a:rPr lang="en-US" sz="3200" kern="1200" dirty="0"/>
            <a:t> </a:t>
          </a:r>
          <a:r>
            <a:rPr lang="en-US" sz="3200" kern="1200" dirty="0" err="1"/>
            <a:t>במערכת</a:t>
          </a:r>
          <a:r>
            <a:rPr lang="en-US" sz="3200" kern="1200" dirty="0"/>
            <a:t> </a:t>
          </a:r>
          <a:r>
            <a:rPr lang="he-IL" sz="3200" kern="1200" dirty="0"/>
            <a:t>המקבל </a:t>
          </a:r>
          <a:r>
            <a:rPr lang="en-US" sz="3200" kern="1200" dirty="0" err="1"/>
            <a:t>בקשות</a:t>
          </a:r>
          <a:r>
            <a:rPr lang="en-US" sz="3200" kern="1200" dirty="0"/>
            <a:t> </a:t>
          </a:r>
          <a:r>
            <a:rPr lang="he-IL" sz="3200" kern="1200" dirty="0"/>
            <a:t>עסקיות מ</a:t>
          </a:r>
          <a:r>
            <a:rPr lang="en-US" sz="3200" kern="1200" dirty="0" err="1"/>
            <a:t>הלקוח</a:t>
          </a:r>
          <a:r>
            <a:rPr lang="he-IL" sz="3200" kern="1200" dirty="0"/>
            <a:t> ומטפל בהן</a:t>
          </a:r>
          <a:endParaRPr lang="en-US" sz="3200" kern="1200" dirty="0"/>
        </a:p>
      </dsp:txBody>
      <dsp:txXfrm>
        <a:off x="0" y="1606769"/>
        <a:ext cx="11225368" cy="1604416"/>
      </dsp:txXfrm>
    </dsp:sp>
    <dsp:sp modelId="{65A701A5-3AB7-44D4-9D79-A4CB2EB1B6A5}">
      <dsp:nvSpPr>
        <dsp:cNvPr id="0" name=""/>
        <dsp:cNvSpPr/>
      </dsp:nvSpPr>
      <dsp:spPr>
        <a:xfrm>
          <a:off x="0" y="3211186"/>
          <a:ext cx="112253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9A5D5-3B5C-4E7A-8BBF-38A39B38098D}">
      <dsp:nvSpPr>
        <dsp:cNvPr id="0" name=""/>
        <dsp:cNvSpPr/>
      </dsp:nvSpPr>
      <dsp:spPr>
        <a:xfrm>
          <a:off x="0" y="3211186"/>
          <a:ext cx="11225368" cy="160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r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 err="1"/>
            <a:t>מסד</a:t>
          </a:r>
          <a:r>
            <a:rPr lang="en-US" sz="3200" b="1" kern="1200" dirty="0"/>
            <a:t> </a:t>
          </a:r>
          <a:r>
            <a:rPr lang="en-US" sz="3200" b="1" kern="1200" dirty="0" err="1"/>
            <a:t>הנתונים</a:t>
          </a:r>
          <a:r>
            <a:rPr lang="en-US" sz="3200" kern="1200" dirty="0"/>
            <a:t>: </a:t>
          </a:r>
          <a:r>
            <a:rPr lang="en-US" sz="3200" kern="1200" dirty="0" err="1"/>
            <a:t>שומר</a:t>
          </a:r>
          <a:r>
            <a:rPr lang="en-US" sz="3200" kern="1200" dirty="0"/>
            <a:t> </a:t>
          </a:r>
          <a:r>
            <a:rPr lang="en-US" sz="3200" kern="1200" dirty="0" err="1"/>
            <a:t>את</a:t>
          </a:r>
          <a:r>
            <a:rPr lang="en-US" sz="3200" kern="1200" dirty="0"/>
            <a:t> </a:t>
          </a:r>
          <a:r>
            <a:rPr lang="en-US" sz="3200" kern="1200" dirty="0" err="1"/>
            <a:t>כל</a:t>
          </a:r>
          <a:r>
            <a:rPr lang="en-US" sz="3200" kern="1200" dirty="0"/>
            <a:t> </a:t>
          </a:r>
          <a:r>
            <a:rPr lang="en-US" sz="3200" kern="1200" dirty="0" err="1"/>
            <a:t>המידע</a:t>
          </a:r>
          <a:r>
            <a:rPr lang="en-US" sz="3200" kern="1200" dirty="0"/>
            <a:t> </a:t>
          </a:r>
          <a:r>
            <a:rPr lang="en-US" sz="3200" kern="1200" dirty="0" err="1"/>
            <a:t>הנדרש</a:t>
          </a:r>
          <a:r>
            <a:rPr lang="en-US" sz="3200" kern="1200" dirty="0"/>
            <a:t> </a:t>
          </a:r>
          <a:r>
            <a:rPr lang="en-US" sz="3200" kern="1200" dirty="0" err="1"/>
            <a:t>עבור</a:t>
          </a:r>
          <a:r>
            <a:rPr lang="en-US" sz="3200" kern="1200" dirty="0"/>
            <a:t> </a:t>
          </a:r>
          <a:r>
            <a:rPr lang="en-US" sz="3200" kern="1200" dirty="0" err="1"/>
            <a:t>המערכ</a:t>
          </a:r>
          <a:r>
            <a:rPr lang="he-IL" sz="3200" kern="1200" dirty="0"/>
            <a:t>ת</a:t>
          </a:r>
          <a:endParaRPr lang="en-US" sz="3200" kern="1200" dirty="0"/>
        </a:p>
      </dsp:txBody>
      <dsp:txXfrm>
        <a:off x="0" y="3211186"/>
        <a:ext cx="11225368" cy="1604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D0E15F-949C-B1FA-33D1-0D314A719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DC686C5-8FB3-1218-BD28-E4E4FB95C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B5CE369-8363-E182-427E-14735685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35EF-BCBE-4145-AC30-00351DEB2B13}" type="datetimeFigureOut">
              <a:rPr lang="he-IL" smtClean="0"/>
              <a:t>כ"ו/אדר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7326E97-2A4E-F35F-85E8-981506AB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B7A7E2C-4B41-F648-02CA-5A13E57A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6D57-3E3A-4381-A0B8-3575D6B6D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798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7EB5CB-C28E-EDAE-7069-9A04F5C3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A0EE187-B64E-20E4-4C73-3C1337A2A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D6689E-AEF3-00A8-6964-CA5662E32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35EF-BCBE-4145-AC30-00351DEB2B13}" type="datetimeFigureOut">
              <a:rPr lang="he-IL" smtClean="0"/>
              <a:t>כ"ו/אדר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701A57D-F038-EACE-630B-BE1315CB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DEC4835-CA31-8EF1-5051-F964D6DB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6D57-3E3A-4381-A0B8-3575D6B6D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424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1A697AB-940F-9BCF-8EE2-70050DE02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21CF76D-0B7D-8CAA-C78D-0876DC821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890686A-1E8A-D2EE-2EBF-21F4E94C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35EF-BCBE-4145-AC30-00351DEB2B13}" type="datetimeFigureOut">
              <a:rPr lang="he-IL" smtClean="0"/>
              <a:t>כ"ו/אדר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352A05E-16C4-3ED9-E1F2-B5F742FA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8C0E2AF-C5DE-639D-7C25-737688EC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6D57-3E3A-4381-A0B8-3575D6B6D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622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FF9B30-ADB1-DF12-D013-A72431EA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D4B1E0-94AE-E68A-4660-E9230C022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8E30E2C-C78A-9FAA-916D-A470EA47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35EF-BCBE-4145-AC30-00351DEB2B13}" type="datetimeFigureOut">
              <a:rPr lang="he-IL" smtClean="0"/>
              <a:t>כ"ו/אדר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4D33F1D-9680-AF0F-D7D9-8425BF3C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A0ECE4A-05F4-D25F-87D0-93F937F8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6D57-3E3A-4381-A0B8-3575D6B6D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21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79667F-AE29-678D-A7E2-D9930A7D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8CB902F-7811-3E8A-BFBD-8ED183510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107B175-263A-5CB6-0F6B-B943F96B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35EF-BCBE-4145-AC30-00351DEB2B13}" type="datetimeFigureOut">
              <a:rPr lang="he-IL" smtClean="0"/>
              <a:t>כ"ו/אדר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9DB0CA3-B2F6-BC14-DF0F-7A8B305E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FE3213F-FF95-E27B-9614-3B31522B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6D57-3E3A-4381-A0B8-3575D6B6D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2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13D112-28AF-7699-1A8B-8B35C1DB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E483B74-8EB4-5AC2-A9C4-C587292DE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32C3FDD-2C78-C9CB-4CD6-8236646BC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0B34337-2142-E460-AC19-5978A1D2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35EF-BCBE-4145-AC30-00351DEB2B13}" type="datetimeFigureOut">
              <a:rPr lang="he-IL" smtClean="0"/>
              <a:t>כ"ו/אדר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99C32BF-CAB4-39A2-3DCD-1DD15710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038F827-13D1-6D6A-462E-FECAFCE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6D57-3E3A-4381-A0B8-3575D6B6D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383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BB8949-F5F2-E9A0-9749-7BE4BB4C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E895DCE-ABA4-3B3C-37F3-CC0B8EA78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C053BC9-E7C4-71FC-1401-E81F6DDD0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4BBE74B-587F-AD26-5BD9-30F04D2C9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182FA6F-69D0-D455-775A-B609965A2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4ABB4C4-450F-6F97-92C6-8C0E0351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35EF-BCBE-4145-AC30-00351DEB2B13}" type="datetimeFigureOut">
              <a:rPr lang="he-IL" smtClean="0"/>
              <a:t>כ"ו/אדר א/תשפ"ד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0D2EE62-7BD6-4166-2217-8F9FEFD9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2106E4F-FE89-55E7-9E5C-7DD6C662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6D57-3E3A-4381-A0B8-3575D6B6D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133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0238B2-BCC3-61ED-2572-114B7325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9130223-4E72-883F-D2DC-73B8E73D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35EF-BCBE-4145-AC30-00351DEB2B13}" type="datetimeFigureOut">
              <a:rPr lang="he-IL" smtClean="0"/>
              <a:t>כ"ו/אדר א/תשפ"ד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E4323D2-F4F3-BBDB-37AC-EAD16C86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9AFA22A-5F35-66E6-0523-BD4010AC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6D57-3E3A-4381-A0B8-3575D6B6D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144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5ABBB1B-865D-4A02-C009-58520F1B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35EF-BCBE-4145-AC30-00351DEB2B13}" type="datetimeFigureOut">
              <a:rPr lang="he-IL" smtClean="0"/>
              <a:t>כ"ו/אדר א/תשפ"ד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17A02FF-3AA4-DC2B-C8BC-26BF7D35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AB9A616-FA15-14AC-175B-D59CC7C4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6D57-3E3A-4381-A0B8-3575D6B6D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64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60F282-A220-2580-6A89-814D4792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E4ACB7-AD44-19DB-64B2-A99D285E9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BF7F107-A26B-A112-4BD1-29CB7A397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EB153C6-1AB1-CAC4-CA86-940D56AB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35EF-BCBE-4145-AC30-00351DEB2B13}" type="datetimeFigureOut">
              <a:rPr lang="he-IL" smtClean="0"/>
              <a:t>כ"ו/אדר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287A595-BEF4-59BE-4E4E-3FED74A4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A60064A-C9C1-ED27-EA73-5683EF0A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6D57-3E3A-4381-A0B8-3575D6B6D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753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F9F4CA-92F0-2ABB-DA32-6F03ED1B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BA4CE49-F7FB-FB3B-CB70-F3785C7A5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9B75D10-2776-3F60-656A-AF7B65978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A79E869-BF3D-A7AE-E8B5-3272D436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35EF-BCBE-4145-AC30-00351DEB2B13}" type="datetimeFigureOut">
              <a:rPr lang="he-IL" smtClean="0"/>
              <a:t>כ"ו/אדר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811CD8D-D6B7-0172-E631-FE6BCC31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BA4E017-7C8A-C215-3034-474B5E93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6D57-3E3A-4381-A0B8-3575D6B6D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883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D333861-2E16-4C42-1973-107EA3DB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BFF37D8-0F0F-017A-A091-F27E0AB51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1F99D5-9356-F85F-C549-9381D1428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7235EF-BCBE-4145-AC30-00351DEB2B13}" type="datetimeFigureOut">
              <a:rPr lang="he-IL" smtClean="0"/>
              <a:t>כ"ו/אדר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08F3222-8C8A-1B98-BBA1-EDD32E4DE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7EB1416-7C79-59F4-E747-BFBB4216E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DE6D57-3E3A-4381-A0B8-3575D6B6D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801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C4C63-A037-2710-D0DD-D919FB6424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8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167E55F-7257-7F7F-F73D-A430BBF04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rgbClr val="FFFFFF"/>
                </a:solidFill>
                <a:latin typeface="Söhne"/>
              </a:rPr>
              <a:t>Solutrain</a:t>
            </a:r>
            <a:br>
              <a:rPr lang="en-US" sz="5600" dirty="0">
                <a:solidFill>
                  <a:srgbClr val="FFFFFF"/>
                </a:solidFill>
              </a:rPr>
            </a:br>
            <a:r>
              <a:rPr lang="en-US" sz="4400" b="1" i="0" dirty="0">
                <a:solidFill>
                  <a:srgbClr val="FFFFFF"/>
                </a:solidFill>
                <a:effectLst/>
                <a:latin typeface="Söhne"/>
              </a:rPr>
              <a:t>Bridging the Gap Between Fitness Trainers and Trainees</a:t>
            </a:r>
            <a:endParaRPr lang="he-IL" sz="5600" dirty="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F57FC27-DB23-7BEC-C168-862463C96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2443195"/>
          </a:xfrm>
        </p:spPr>
        <p:txBody>
          <a:bodyPr>
            <a:normAutofit/>
          </a:bodyPr>
          <a:lstStyle/>
          <a:p>
            <a:r>
              <a:rPr lang="he-IL" dirty="0">
                <a:solidFill>
                  <a:srgbClr val="FFFFFF"/>
                </a:solidFill>
                <a:latin typeface="Söhne"/>
                <a:cs typeface="+mj-cs"/>
              </a:rPr>
              <a:t>עומר </a:t>
            </a:r>
            <a:r>
              <a:rPr lang="he-IL" dirty="0" err="1">
                <a:solidFill>
                  <a:srgbClr val="FFFFFF"/>
                </a:solidFill>
                <a:latin typeface="Söhne"/>
                <a:cs typeface="+mj-cs"/>
              </a:rPr>
              <a:t>פריאל</a:t>
            </a:r>
            <a:r>
              <a:rPr lang="he-IL" dirty="0">
                <a:solidFill>
                  <a:srgbClr val="FFFFFF"/>
                </a:solidFill>
                <a:latin typeface="Söhne"/>
                <a:cs typeface="+mj-cs"/>
              </a:rPr>
              <a:t> - 207964859</a:t>
            </a:r>
          </a:p>
          <a:p>
            <a:r>
              <a:rPr lang="he-IL" dirty="0">
                <a:solidFill>
                  <a:srgbClr val="FFFFFF"/>
                </a:solidFill>
                <a:latin typeface="Söhne"/>
                <a:cs typeface="+mj-cs"/>
              </a:rPr>
              <a:t>סתיו אביטן - 323968859</a:t>
            </a:r>
          </a:p>
          <a:p>
            <a:r>
              <a:rPr lang="he-IL" dirty="0">
                <a:solidFill>
                  <a:srgbClr val="FFFFFF"/>
                </a:solidFill>
                <a:latin typeface="Söhne"/>
                <a:cs typeface="+mj-cs"/>
              </a:rPr>
              <a:t>אורי שרעבי - 212673065</a:t>
            </a:r>
          </a:p>
          <a:p>
            <a:r>
              <a:rPr lang="he-IL" dirty="0">
                <a:solidFill>
                  <a:srgbClr val="FFFFFF"/>
                </a:solidFill>
                <a:latin typeface="Söhne"/>
                <a:cs typeface="+mj-cs"/>
              </a:rPr>
              <a:t>דור ינאי - 206029027</a:t>
            </a:r>
          </a:p>
          <a:p>
            <a:r>
              <a:rPr lang="he-IL" dirty="0">
                <a:solidFill>
                  <a:srgbClr val="FFFFFF"/>
                </a:solidFill>
                <a:latin typeface="Söhne"/>
                <a:cs typeface="+mj-cs"/>
              </a:rPr>
              <a:t>סתיו שרון - 206922213</a:t>
            </a:r>
          </a:p>
          <a:p>
            <a:endParaRPr lang="he-IL" dirty="0">
              <a:solidFill>
                <a:srgbClr val="FFFFFF"/>
              </a:solidFill>
              <a:latin typeface="Söhne"/>
            </a:endParaRPr>
          </a:p>
        </p:txBody>
      </p:sp>
      <p:pic>
        <p:nvPicPr>
          <p:cNvPr id="10" name="Picture 9" descr="A logo with a person running&#10;&#10;Description automatically generated">
            <a:extLst>
              <a:ext uri="{FF2B5EF4-FFF2-40B4-BE49-F238E27FC236}">
                <a16:creationId xmlns:a16="http://schemas.microsoft.com/office/drawing/2014/main" id="{B8B4F112-2D99-E5DE-33CF-3C9BC8125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" y="164962"/>
            <a:ext cx="1749563" cy="17495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64279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35B46-B0F5-6A2A-2649-AB52FEE22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כותרת 1">
            <a:extLst>
              <a:ext uri="{FF2B5EF4-FFF2-40B4-BE49-F238E27FC236}">
                <a16:creationId xmlns:a16="http://schemas.microsoft.com/office/drawing/2014/main" id="{F31F2E53-5AC5-E33B-0748-EA4DE484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13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Render.com</a:t>
            </a:r>
            <a:endParaRPr lang="he-IL" b="1" dirty="0"/>
          </a:p>
        </p:txBody>
      </p:sp>
      <p:pic>
        <p:nvPicPr>
          <p:cNvPr id="2" name="Picture 1" descr="A logo with a person running&#10;&#10;Description automatically generated">
            <a:extLst>
              <a:ext uri="{FF2B5EF4-FFF2-40B4-BE49-F238E27FC236}">
                <a16:creationId xmlns:a16="http://schemas.microsoft.com/office/drawing/2014/main" id="{C3FA2293-949A-FEEC-0925-8E02B5F97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" y="164962"/>
            <a:ext cx="1749563" cy="17495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CB8C3A-EC95-4E6E-B897-270EC4ED3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2126413"/>
            <a:ext cx="10157012" cy="390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1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6C1451-4481-B3D4-0AD6-17CE337F4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99AC6C-7472-1350-7F45-687E357CC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95BDCD-1F46-1911-FC4F-5131811D4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FC6D9-7394-FF69-2BC2-86CB0583A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80A06A-6577-917B-9B98-6761B876B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9B20FD3-AB52-9B9B-2F03-D4BA97D88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804EB2-0960-73C9-1EB1-752522F9A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F944B6-ED5B-1E38-F416-A5DA9A80D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3E5AB-7461-117F-831C-27C560773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7EEC51-A748-BDEF-B231-2BEA12304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8E5E797-CDF9-F075-545B-E082111E0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5D0830F-DA8A-8A52-C1F8-52F173E1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0814BA6-0BFB-E662-309C-237AF6509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כותרת 1">
            <a:extLst>
              <a:ext uri="{FF2B5EF4-FFF2-40B4-BE49-F238E27FC236}">
                <a16:creationId xmlns:a16="http://schemas.microsoft.com/office/drawing/2014/main" id="{9F60F0ED-EA98-38F6-8E78-DEA0AB05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spc="-1" dirty="0" err="1">
                <a:latin typeface="Arial"/>
              </a:rPr>
              <a:t>PostgresSQL</a:t>
            </a:r>
            <a:endParaRPr lang="he-IL" b="1" dirty="0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00FC4FBC-4939-51DB-4B9C-2859401D6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416" y="1395189"/>
            <a:ext cx="9283050" cy="5358758"/>
          </a:xfrm>
          <a:prstGeom prst="rect">
            <a:avLst/>
          </a:prstGeom>
        </p:spPr>
      </p:pic>
      <p:pic>
        <p:nvPicPr>
          <p:cNvPr id="3" name="Picture 2" descr="A logo with a person running&#10;&#10;Description automatically generated">
            <a:extLst>
              <a:ext uri="{FF2B5EF4-FFF2-40B4-BE49-F238E27FC236}">
                <a16:creationId xmlns:a16="http://schemas.microsoft.com/office/drawing/2014/main" id="{55A7A63B-DD7F-85B0-806B-7C9793CE7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" y="164962"/>
            <a:ext cx="1749563" cy="17495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880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35B46-B0F5-6A2A-2649-AB52FEE22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כותרת 1">
            <a:extLst>
              <a:ext uri="{FF2B5EF4-FFF2-40B4-BE49-F238E27FC236}">
                <a16:creationId xmlns:a16="http://schemas.microsoft.com/office/drawing/2014/main" id="{F31F2E53-5AC5-E33B-0748-EA4DE484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133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FastAPI</a:t>
            </a:r>
            <a:r>
              <a:rPr lang="en-US" b="1" dirty="0"/>
              <a:t> docs</a:t>
            </a:r>
            <a:endParaRPr lang="he-IL" b="1" dirty="0"/>
          </a:p>
        </p:txBody>
      </p:sp>
      <p:pic>
        <p:nvPicPr>
          <p:cNvPr id="2" name="Picture 1" descr="A logo with a person running&#10;&#10;Description automatically generated">
            <a:extLst>
              <a:ext uri="{FF2B5EF4-FFF2-40B4-BE49-F238E27FC236}">
                <a16:creationId xmlns:a16="http://schemas.microsoft.com/office/drawing/2014/main" id="{C3FA2293-949A-FEEC-0925-8E02B5F97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" y="164962"/>
            <a:ext cx="1749563" cy="17495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28CF58-04E6-4D4D-8854-C76ACD1B3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51" y="1914525"/>
            <a:ext cx="7056669" cy="430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66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35B46-B0F5-6A2A-2649-AB52FEE22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כותרת 1">
            <a:extLst>
              <a:ext uri="{FF2B5EF4-FFF2-40B4-BE49-F238E27FC236}">
                <a16:creationId xmlns:a16="http://schemas.microsoft.com/office/drawing/2014/main" id="{F31F2E53-5AC5-E33B-0748-EA4DE484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13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Example of route</a:t>
            </a:r>
            <a:endParaRPr lang="he-IL" b="1" dirty="0"/>
          </a:p>
        </p:txBody>
      </p:sp>
      <p:pic>
        <p:nvPicPr>
          <p:cNvPr id="2" name="Picture 1" descr="A logo with a person running&#10;&#10;Description automatically generated">
            <a:extLst>
              <a:ext uri="{FF2B5EF4-FFF2-40B4-BE49-F238E27FC236}">
                <a16:creationId xmlns:a16="http://schemas.microsoft.com/office/drawing/2014/main" id="{C3FA2293-949A-FEEC-0925-8E02B5F97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" y="164962"/>
            <a:ext cx="1749563" cy="17495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97038F-6C8C-40F5-A7AD-972BD68E9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15" y="1914525"/>
            <a:ext cx="9081247" cy="457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71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A35B46-B0F5-6A2A-2649-AB52FEE22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C0C297-86B4-4B4D-7D34-06B901B44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5C99C6-4FC1-6C40-96B1-75F3B6E5C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F63D7F-36B8-55F0-39B9-EF0EE92C3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D4EF33-A4EA-54B0-B52F-E9DA13521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1EEA60-99A0-86D3-9F12-37A26EBA2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AD383E-36C5-237C-04DF-B69ED1F8E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7530C3-6E7D-760A-1C56-310C6B66A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C9944C-CA38-5701-5AA4-5A213ACF0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03D9808-4F2B-6D60-A7B7-85F68C5C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302AFC2-8949-BCC5-7C0D-81976E62D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DB8966-A990-08EC-75B6-E1A089068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10CA7FA-5690-C6DF-AC5D-184C7CCC6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כותרת 1">
            <a:extLst>
              <a:ext uri="{FF2B5EF4-FFF2-40B4-BE49-F238E27FC236}">
                <a16:creationId xmlns:a16="http://schemas.microsoft.com/office/drawing/2014/main" id="{F31F2E53-5AC5-E33B-0748-EA4DE484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13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Pages diagram</a:t>
            </a:r>
            <a:endParaRPr lang="he-IL" b="1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3532B37-2117-D5C3-505F-6D41C4A65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715" y="1258779"/>
            <a:ext cx="6161796" cy="5599628"/>
          </a:xfrm>
          <a:prstGeom prst="rect">
            <a:avLst/>
          </a:prstGeom>
        </p:spPr>
      </p:pic>
      <p:pic>
        <p:nvPicPr>
          <p:cNvPr id="2" name="Picture 1" descr="A logo with a person running&#10;&#10;Description automatically generated">
            <a:extLst>
              <a:ext uri="{FF2B5EF4-FFF2-40B4-BE49-F238E27FC236}">
                <a16:creationId xmlns:a16="http://schemas.microsoft.com/office/drawing/2014/main" id="{C3FA2293-949A-FEEC-0925-8E02B5F97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" y="164962"/>
            <a:ext cx="1749563" cy="17495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9493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2EAAD3-7EC6-6ED5-3CEA-942BC8E66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9EFEB9-CCDE-EC23-B99B-7F6A8D19E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DE2BDB-FF9F-405F-FC8B-14FE8EFBF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46FA9A-BF30-2F82-32AB-D2E5092FD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70F9707-31FD-05D8-747C-3012BA07B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6C45CA9-FDEF-79DF-3D24-76797A6AD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F7DDE5-D3C4-C12B-7970-B44D1E9F3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D0714C4-BA25-30F2-0415-BAB9DE8BB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39A04D-D2D8-E036-82F0-70445F7B9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15220D1-692A-54A3-F3F1-FC6C588B1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4C1A4ED-2001-6A97-B5B8-F7E934A45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10426FF-6A1A-8955-433F-438793030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ED9CF1-694A-3F9F-77B2-FA3DC9BA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כותרת 1">
            <a:extLst>
              <a:ext uri="{FF2B5EF4-FFF2-40B4-BE49-F238E27FC236}">
                <a16:creationId xmlns:a16="http://schemas.microsoft.com/office/drawing/2014/main" id="{60CC9367-F4F8-FB4E-04A2-92E3263C3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92" y="-124117"/>
            <a:ext cx="10515600" cy="1325563"/>
          </a:xfrm>
        </p:spPr>
        <p:txBody>
          <a:bodyPr/>
          <a:lstStyle/>
          <a:p>
            <a:pPr algn="ctr"/>
            <a:r>
              <a:rPr lang="he-IL" b="1" dirty="0"/>
              <a:t>דף כניסה ראשי, התחברות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5D920B-DFEC-6F6D-2CBB-41B52E622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337" y="1352222"/>
            <a:ext cx="3144551" cy="5394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17021-B324-BBD0-8C73-644CD7C0B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572" y="1352221"/>
            <a:ext cx="2958470" cy="5394960"/>
          </a:xfrm>
          <a:prstGeom prst="rect">
            <a:avLst/>
          </a:prstGeom>
        </p:spPr>
      </p:pic>
      <p:pic>
        <p:nvPicPr>
          <p:cNvPr id="9" name="Picture 8" descr="A logo with a person running&#10;&#10;Description automatically generated">
            <a:extLst>
              <a:ext uri="{FF2B5EF4-FFF2-40B4-BE49-F238E27FC236}">
                <a16:creationId xmlns:a16="http://schemas.microsoft.com/office/drawing/2014/main" id="{1E07403D-A4E4-1F0F-BF39-8F40F1D36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" y="164962"/>
            <a:ext cx="1749563" cy="17495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06098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2EAAD3-7EC6-6ED5-3CEA-942BC8E66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9EFEB9-CCDE-EC23-B99B-7F6A8D19E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DE2BDB-FF9F-405F-FC8B-14FE8EFBF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46FA9A-BF30-2F82-32AB-D2E5092FD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70F9707-31FD-05D8-747C-3012BA07B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6C45CA9-FDEF-79DF-3D24-76797A6AD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F7DDE5-D3C4-C12B-7970-B44D1E9F3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D0714C4-BA25-30F2-0415-BAB9DE8BB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39A04D-D2D8-E036-82F0-70445F7B9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15220D1-692A-54A3-F3F1-FC6C588B1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4C1A4ED-2001-6A97-B5B8-F7E934A45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10426FF-6A1A-8955-433F-438793030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ED9CF1-694A-3F9F-77B2-FA3DC9BA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כותרת 1">
            <a:extLst>
              <a:ext uri="{FF2B5EF4-FFF2-40B4-BE49-F238E27FC236}">
                <a16:creationId xmlns:a16="http://schemas.microsoft.com/office/drawing/2014/main" id="{60CC9367-F4F8-FB4E-04A2-92E3263C3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92" y="-124117"/>
            <a:ext cx="10515600" cy="1325563"/>
          </a:xfrm>
        </p:spPr>
        <p:txBody>
          <a:bodyPr/>
          <a:lstStyle/>
          <a:p>
            <a:pPr algn="ctr"/>
            <a:r>
              <a:rPr lang="he-IL" b="1" dirty="0"/>
              <a:t>דף עדכונים</a:t>
            </a:r>
          </a:p>
        </p:txBody>
      </p:sp>
      <p:pic>
        <p:nvPicPr>
          <p:cNvPr id="9" name="Picture 8" descr="A logo with a person running&#10;&#10;Description automatically generated">
            <a:extLst>
              <a:ext uri="{FF2B5EF4-FFF2-40B4-BE49-F238E27FC236}">
                <a16:creationId xmlns:a16="http://schemas.microsoft.com/office/drawing/2014/main" id="{1E07403D-A4E4-1F0F-BF39-8F40F1D36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" y="164962"/>
            <a:ext cx="1749563" cy="17495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8954D8-6F41-4F69-8F4D-5DC96CB42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456" y="932329"/>
            <a:ext cx="3095442" cy="583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33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FB36EA-E2CB-DEEC-A33B-4CB27BE85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5055B1-69FC-326A-6F8A-094D1115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16E88C-D2A3-FDE3-39A1-79A9A6BD1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A6AE88-C958-D684-5F01-07B03F5CD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732FA4C-DACA-E321-3A84-3470F0852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352E4CD-C367-2F0D-5CED-1CF3C908C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ED6426D-DB30-8EBB-7F30-C137DB607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31FAC1-D11F-B5CA-2F47-1C5F19655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D46A23-1224-9F09-F2FB-77FD6D346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0805A63-7CC5-9832-5D5C-A9A35F890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AD0D57-2EE6-52DE-EB45-971C9A75A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E0446A1-DA7C-47DA-747E-4FF30CA18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BE58D83-790A-7C44-7D9C-DD328A505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כותרת 1">
            <a:extLst>
              <a:ext uri="{FF2B5EF4-FFF2-40B4-BE49-F238E27FC236}">
                <a16:creationId xmlns:a16="http://schemas.microsoft.com/office/drawing/2014/main" id="{19223EEF-7481-4AE1-F53C-3CA3BAA1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65" y="0"/>
            <a:ext cx="10515600" cy="1325563"/>
          </a:xfrm>
        </p:spPr>
        <p:txBody>
          <a:bodyPr/>
          <a:lstStyle/>
          <a:p>
            <a:pPr algn="ctr"/>
            <a:r>
              <a:rPr lang="he-IL" b="1" dirty="0"/>
              <a:t>פרופיל עבור מתאמן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1942D-5A7A-7314-6CBF-D046A6857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76" y="1116711"/>
            <a:ext cx="3213542" cy="56030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B566CC-37D8-A1C2-96F2-58501FE4A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737" y="1115612"/>
            <a:ext cx="3345568" cy="5604119"/>
          </a:xfrm>
          <a:prstGeom prst="rect">
            <a:avLst/>
          </a:prstGeom>
        </p:spPr>
      </p:pic>
      <p:pic>
        <p:nvPicPr>
          <p:cNvPr id="23" name="Picture 22" descr="A logo with a person running&#10;&#10;Description automatically generated">
            <a:extLst>
              <a:ext uri="{FF2B5EF4-FFF2-40B4-BE49-F238E27FC236}">
                <a16:creationId xmlns:a16="http://schemas.microsoft.com/office/drawing/2014/main" id="{AEF4A276-69CD-D754-FF88-434C11B7D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9" y="128548"/>
            <a:ext cx="1397138" cy="13971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9193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FB36EA-E2CB-DEEC-A33B-4CB27BE85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5055B1-69FC-326A-6F8A-094D1115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16E88C-D2A3-FDE3-39A1-79A9A6BD1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A6AE88-C958-D684-5F01-07B03F5CD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732FA4C-DACA-E321-3A84-3470F0852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352E4CD-C367-2F0D-5CED-1CF3C908C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ED6426D-DB30-8EBB-7F30-C137DB607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31FAC1-D11F-B5CA-2F47-1C5F19655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D46A23-1224-9F09-F2FB-77FD6D346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0805A63-7CC5-9832-5D5C-A9A35F890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AD0D57-2EE6-52DE-EB45-971C9A75A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E0446A1-DA7C-47DA-747E-4FF30CA18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BE58D83-790A-7C44-7D9C-DD328A505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כותרת 1">
            <a:extLst>
              <a:ext uri="{FF2B5EF4-FFF2-40B4-BE49-F238E27FC236}">
                <a16:creationId xmlns:a16="http://schemas.microsoft.com/office/drawing/2014/main" id="{19223EEF-7481-4AE1-F53C-3CA3BAA1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65" y="0"/>
            <a:ext cx="10515600" cy="1325563"/>
          </a:xfrm>
        </p:spPr>
        <p:txBody>
          <a:bodyPr/>
          <a:lstStyle/>
          <a:p>
            <a:pPr algn="ctr"/>
            <a:r>
              <a:rPr lang="he-IL" b="1" dirty="0"/>
              <a:t>פרופיל עבור מאמן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1942D-5A7A-7314-6CBF-D046A6857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198" y="1191918"/>
            <a:ext cx="2942756" cy="5603020"/>
          </a:xfrm>
          <a:prstGeom prst="rect">
            <a:avLst/>
          </a:prstGeom>
        </p:spPr>
      </p:pic>
      <p:pic>
        <p:nvPicPr>
          <p:cNvPr id="23" name="Picture 22" descr="A logo with a person running&#10;&#10;Description automatically generated">
            <a:extLst>
              <a:ext uri="{FF2B5EF4-FFF2-40B4-BE49-F238E27FC236}">
                <a16:creationId xmlns:a16="http://schemas.microsoft.com/office/drawing/2014/main" id="{AEF4A276-69CD-D754-FF88-434C11B7D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9" y="128548"/>
            <a:ext cx="1397138" cy="13971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939AB6C-7CB0-449C-B77D-ADE55BF62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311" y="1158322"/>
            <a:ext cx="3076495" cy="56030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B0844D-A475-4DA3-9625-163108C69A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477" y="1158322"/>
            <a:ext cx="2942756" cy="560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90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00A127-2CC3-EEC0-DA7E-29DC03CD7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0215B99-6CA3-4BDE-62B9-A4874B4CD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D17A1E-EB05-103C-90B8-20EC97A0E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4087D-9759-CBE7-7886-B55534640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82B8152-F2C0-C0ED-04A1-9CC731419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A5FB159-AB2D-671F-8BA1-D14CA51E9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DD84AC6-1A01-1329-0376-2DE4AA2AD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BA6D743-E17B-86EB-D435-7F4619BE9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C987E3-41A0-54CE-F0A0-2C1F5B2C2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77F6AD1-7902-2DCE-BC2B-9420C6751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ABF478A-1AEC-9F51-83FC-5CFD4D9D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B64251D-7F45-9255-C85F-CEC23F5B0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B5D5726-2606-BE52-FAED-88E12AB13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כותרת 1">
            <a:extLst>
              <a:ext uri="{FF2B5EF4-FFF2-40B4-BE49-F238E27FC236}">
                <a16:creationId xmlns:a16="http://schemas.microsoft.com/office/drawing/2014/main" id="{D922655D-FA19-6DBD-0DB9-84725795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47" y="-242914"/>
            <a:ext cx="10515600" cy="1498346"/>
          </a:xfrm>
        </p:spPr>
        <p:txBody>
          <a:bodyPr/>
          <a:lstStyle/>
          <a:p>
            <a:pPr algn="ctr"/>
            <a:r>
              <a:rPr lang="he-IL" b="1" dirty="0"/>
              <a:t>מתאמן – ראיית פרטי מאמן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ED812A-DE53-C60E-90CB-3934E2CB4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687" y="771524"/>
            <a:ext cx="2904319" cy="5992817"/>
          </a:xfrm>
          <a:prstGeom prst="rect">
            <a:avLst/>
          </a:prstGeom>
        </p:spPr>
      </p:pic>
      <p:pic>
        <p:nvPicPr>
          <p:cNvPr id="4" name="Picture 3" descr="A logo with a person running&#10;&#10;Description automatically generated">
            <a:extLst>
              <a:ext uri="{FF2B5EF4-FFF2-40B4-BE49-F238E27FC236}">
                <a16:creationId xmlns:a16="http://schemas.microsoft.com/office/drawing/2014/main" id="{290BAE2A-7C87-D666-98E0-12640767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" y="164962"/>
            <a:ext cx="1749563" cy="17495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4827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46AE7E-0EC7-072C-79FD-CA76C9393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CE1F38-8125-0EBC-CB3E-43C1CBD99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14518-4F68-27D6-BCF9-66575542D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230B0F-4C81-6A2F-43BE-D62154AB0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F2BEFB8-DDEB-76A1-380C-DF79D482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B0DF99-8A0F-277F-C9A3-1FF2701DB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EF068E8-03D0-924A-F332-7060F5218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7389279-B74A-E27C-62E7-224388800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964DC9-CA76-E9E1-6CDC-2F7B9CBE8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1F3BA8D-52E2-7B50-BDBF-7A2F2D8B3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02755E-58CC-F5FD-3C99-E3F9B8D23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CC97B1-0368-609F-BE22-22D2DB4AC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9DDCF2-7EF3-8CA4-8FB4-165BD143C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כותרת 1">
            <a:extLst>
              <a:ext uri="{FF2B5EF4-FFF2-40B4-BE49-F238E27FC236}">
                <a16:creationId xmlns:a16="http://schemas.microsoft.com/office/drawing/2014/main" id="{BFD46102-9C6D-46B6-B143-6611AA821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he-IL" b="1" dirty="0"/>
              <a:t>חלוקת תפקידים בצוות</a:t>
            </a:r>
          </a:p>
        </p:txBody>
      </p:sp>
      <p:graphicFrame>
        <p:nvGraphicFramePr>
          <p:cNvPr id="25" name="מציין מיקום תוכן 2">
            <a:extLst>
              <a:ext uri="{FF2B5EF4-FFF2-40B4-BE49-F238E27FC236}">
                <a16:creationId xmlns:a16="http://schemas.microsoft.com/office/drawing/2014/main" id="{9414BB0E-4952-F92B-98A1-80483D82E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705486"/>
              </p:ext>
            </p:extLst>
          </p:nvPr>
        </p:nvGraphicFramePr>
        <p:xfrm>
          <a:off x="2742115" y="1413804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logo with a person running&#10;&#10;Description automatically generated">
            <a:extLst>
              <a:ext uri="{FF2B5EF4-FFF2-40B4-BE49-F238E27FC236}">
                <a16:creationId xmlns:a16="http://schemas.microsoft.com/office/drawing/2014/main" id="{5DA6FC11-2377-2E2C-C112-F1D2AE458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" y="164962"/>
            <a:ext cx="1749563" cy="17495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27478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5555CA-27D7-1530-4702-638D2238F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1B4064C-1149-A264-9494-A6FE7E7EC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4DFDFC-582A-7B8E-2026-FC09C3A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D0F1CD-E5B3-5A37-1030-8D83CC1EC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78A272A-E190-3013-1778-5B25D080C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B28226B-B3AE-7D18-D1B1-105FE06C0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334E23-D9E1-7667-462B-78A8CC7B8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99BDC82-2F1A-C0DC-6FBE-C6353A550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2EE54D-E4BB-A220-BA84-4EC639716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79EFE74-1802-281D-8BBA-CECFCD522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D58A8E-713C-730A-4E7B-CF458C061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7F20762-702E-2A0D-FC0D-30FD03317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03F327F-148B-27CB-D543-B7F82EBE9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כותרת 1">
            <a:extLst>
              <a:ext uri="{FF2B5EF4-FFF2-40B4-BE49-F238E27FC236}">
                <a16:creationId xmlns:a16="http://schemas.microsoft.com/office/drawing/2014/main" id="{4845D732-7D26-DE79-CB2B-1DE526A2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17" y="-306388"/>
            <a:ext cx="10515600" cy="1325563"/>
          </a:xfrm>
        </p:spPr>
        <p:txBody>
          <a:bodyPr/>
          <a:lstStyle/>
          <a:p>
            <a:pPr algn="ctr"/>
            <a:r>
              <a:rPr lang="he-IL" b="1" dirty="0"/>
              <a:t>מאמן – הצגת פרטי מתאמן</a:t>
            </a:r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8D6F3924-A7A7-0CF9-1D0A-92257127F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074" y="712786"/>
            <a:ext cx="3222625" cy="6127012"/>
          </a:xfrm>
          <a:prstGeom prst="rect">
            <a:avLst/>
          </a:prstGeom>
        </p:spPr>
      </p:pic>
      <p:pic>
        <p:nvPicPr>
          <p:cNvPr id="7" name="Picture 6" descr="A logo with a person running&#10;&#10;Description automatically generated">
            <a:extLst>
              <a:ext uri="{FF2B5EF4-FFF2-40B4-BE49-F238E27FC236}">
                <a16:creationId xmlns:a16="http://schemas.microsoft.com/office/drawing/2014/main" id="{BA8927E3-F102-9076-21D3-5EDECD4E0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" y="164962"/>
            <a:ext cx="1749563" cy="17495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60769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2DD8A7-A6D1-43EE-12E4-564517B9E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EF2CC9A-ADEF-FB1B-0212-F70DAEDA6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51E1D-34DD-D1BF-481A-2EFDE7F19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19E4B8-CDC9-20DE-D5F5-8DAC4186D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E47112-BB30-6758-61FD-5E349E2F8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6CBF6C4-7873-29DB-134D-661414ED3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BE77EF0-C7CB-91AD-2127-9E16DFC33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4903AB1-67D1-B7AD-7080-A964CEB79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BD73B1C-E7F8-D30A-638C-8902CEFF4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4B2F424-B527-D44E-659D-542B11436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3E659C-98E9-AF44-41D8-493235F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17C56C8-7511-1226-B5D0-B54CDAE27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711F05C-BF17-EF4F-D636-491FB009A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כותרת 1">
            <a:extLst>
              <a:ext uri="{FF2B5EF4-FFF2-40B4-BE49-F238E27FC236}">
                <a16:creationId xmlns:a16="http://schemas.microsoft.com/office/drawing/2014/main" id="{8DF14EE4-B3CD-F1BE-2D23-821267F0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92" y="-70132"/>
            <a:ext cx="10515600" cy="1325563"/>
          </a:xfrm>
        </p:spPr>
        <p:txBody>
          <a:bodyPr/>
          <a:lstStyle/>
          <a:p>
            <a:pPr algn="ctr"/>
            <a:r>
              <a:rPr lang="he-IL" b="1" dirty="0"/>
              <a:t>מיון לפי אזור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0B800FF-9C08-B367-225A-F5726E0F9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820" y="1255432"/>
            <a:ext cx="2830604" cy="54370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4BE0E75-4CF8-362D-1D94-65734CEC3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67" y="1255432"/>
            <a:ext cx="2830604" cy="5476661"/>
          </a:xfrm>
          <a:prstGeom prst="rect">
            <a:avLst/>
          </a:prstGeom>
        </p:spPr>
      </p:pic>
      <p:pic>
        <p:nvPicPr>
          <p:cNvPr id="2" name="Picture 1" descr="A logo with a person running&#10;&#10;Description automatically generated">
            <a:extLst>
              <a:ext uri="{FF2B5EF4-FFF2-40B4-BE49-F238E27FC236}">
                <a16:creationId xmlns:a16="http://schemas.microsoft.com/office/drawing/2014/main" id="{C14DAE47-6EB3-1A6C-35E1-51D78DA94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" y="164962"/>
            <a:ext cx="1749563" cy="17495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87251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FB36EA-E2CB-DEEC-A33B-4CB27BE85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5055B1-69FC-326A-6F8A-094D1115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16E88C-D2A3-FDE3-39A1-79A9A6BD1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A6AE88-C958-D684-5F01-07B03F5CD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732FA4C-DACA-E321-3A84-3470F0852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352E4CD-C367-2F0D-5CED-1CF3C908C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ED6426D-DB30-8EBB-7F30-C137DB607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31FAC1-D11F-B5CA-2F47-1C5F19655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D46A23-1224-9F09-F2FB-77FD6D346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0805A63-7CC5-9832-5D5C-A9A35F890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AD0D57-2EE6-52DE-EB45-971C9A75A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E0446A1-DA7C-47DA-747E-4FF30CA18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BE58D83-790A-7C44-7D9C-DD328A505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כותרת 1">
            <a:extLst>
              <a:ext uri="{FF2B5EF4-FFF2-40B4-BE49-F238E27FC236}">
                <a16:creationId xmlns:a16="http://schemas.microsoft.com/office/drawing/2014/main" id="{19223EEF-7481-4AE1-F53C-3CA3BAA1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65" y="0"/>
            <a:ext cx="10515600" cy="1325563"/>
          </a:xfrm>
        </p:spPr>
        <p:txBody>
          <a:bodyPr/>
          <a:lstStyle/>
          <a:p>
            <a:pPr algn="ctr"/>
            <a:r>
              <a:rPr lang="he-IL" b="1" dirty="0"/>
              <a:t>מתאמן – הצגת פגישות וקבוצות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FC13E-E41D-26DE-A67C-DB1C13551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46" y="1654231"/>
            <a:ext cx="2710642" cy="4961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10A8D2-45D3-7930-8806-ACCEDC831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791" y="1654231"/>
            <a:ext cx="2616695" cy="4961918"/>
          </a:xfrm>
          <a:prstGeom prst="rect">
            <a:avLst/>
          </a:prstGeom>
        </p:spPr>
      </p:pic>
      <p:pic>
        <p:nvPicPr>
          <p:cNvPr id="23" name="Picture 22" descr="A logo with a person running&#10;&#10;Description automatically generated">
            <a:extLst>
              <a:ext uri="{FF2B5EF4-FFF2-40B4-BE49-F238E27FC236}">
                <a16:creationId xmlns:a16="http://schemas.microsoft.com/office/drawing/2014/main" id="{AEF4A276-69CD-D754-FF88-434C11B7D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9" y="128548"/>
            <a:ext cx="1397138" cy="13971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59504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48D560-1023-CBBF-C627-F7AAD3313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DB94A9-84A1-4B13-8C10-5340FAA05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D980D3-875B-7C5A-E6AB-75D607B1F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F7BFDF-4773-5402-FFA8-95BC0DB51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43624B-E802-9A21-6C3C-B47AE679E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CA4AB1-851F-98CB-D3A3-E71362CC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EF36DE6-0B07-8EA7-6DFC-0B69EC91B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1240FAD-7C49-717A-E093-5182DA4B5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DCAF8F-AF8C-D901-3958-EDB303375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861AD86-3E92-C10D-F7B1-4256005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EF5893-09D0-A99C-FFA8-7F37A0B6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83765DC-2869-A4E3-8146-1451C4191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C158700-CB23-8777-AC34-BDAF07E7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כותרת 1">
            <a:extLst>
              <a:ext uri="{FF2B5EF4-FFF2-40B4-BE49-F238E27FC236}">
                <a16:creationId xmlns:a16="http://schemas.microsoft.com/office/drawing/2014/main" id="{7653EAD4-D38F-A419-1352-89A46B26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92" y="-212423"/>
            <a:ext cx="10515600" cy="1325563"/>
          </a:xfrm>
        </p:spPr>
        <p:txBody>
          <a:bodyPr/>
          <a:lstStyle/>
          <a:p>
            <a:pPr algn="ctr"/>
            <a:r>
              <a:rPr lang="he-IL" b="1" dirty="0"/>
              <a:t>מתאמן – הרשמה לקבוצה, ביטול הרשמה לקבוצה</a:t>
            </a: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7A433F23-5007-B264-272A-077EE0C38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6" y="933450"/>
            <a:ext cx="3172634" cy="5827188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2615EF46-AC50-6BD2-1DE1-36A14F992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966184"/>
            <a:ext cx="3003135" cy="5830596"/>
          </a:xfrm>
          <a:prstGeom prst="rect">
            <a:avLst/>
          </a:prstGeom>
        </p:spPr>
      </p:pic>
      <p:pic>
        <p:nvPicPr>
          <p:cNvPr id="23" name="Picture 22" descr="A logo with a person running&#10;&#10;Description automatically generated">
            <a:extLst>
              <a:ext uri="{FF2B5EF4-FFF2-40B4-BE49-F238E27FC236}">
                <a16:creationId xmlns:a16="http://schemas.microsoft.com/office/drawing/2014/main" id="{D0B0364C-D980-1813-5A38-B90876B73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6" y="749749"/>
            <a:ext cx="1749563" cy="17495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46706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966E18-A6C7-212A-3C5C-372E82B82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310188E-E11D-3018-6556-119DD6258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A8A05D-87C6-4A07-1EE2-9A92D34B5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FE62C8-090A-EFF7-564C-448E51F60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AF9F115-08C5-CCF5-AFF2-19BFE5ACE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2570EA-8D36-6BAC-B478-88534D386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257554-42E1-28FE-DE5E-14D87E97B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46C0D8-EEB0-CFD7-4CEE-BA9B160E6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153176-25B4-7B24-A046-1B306E67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EEEF02-F3DB-5917-173B-562E29179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3AEFF90-B5A1-FC5E-4306-1F689B641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6DF4F4C-1D71-850B-7DD0-0485D5C0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7EFE631-15A0-76A8-07F0-C561B57D9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כותרת 1">
            <a:extLst>
              <a:ext uri="{FF2B5EF4-FFF2-40B4-BE49-F238E27FC236}">
                <a16:creationId xmlns:a16="http://schemas.microsoft.com/office/drawing/2014/main" id="{B62A20BC-F6AA-D807-AA28-8F2DB2C6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92" y="-194220"/>
            <a:ext cx="10515600" cy="1325563"/>
          </a:xfrm>
        </p:spPr>
        <p:txBody>
          <a:bodyPr/>
          <a:lstStyle/>
          <a:p>
            <a:pPr algn="ctr"/>
            <a:r>
              <a:rPr lang="he-IL" b="1" dirty="0"/>
              <a:t>מתאמן – הרשמה, ביטול הרשמה למפגש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1D447-2B2F-EAB9-39A4-BB1424F8D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76" y="849049"/>
            <a:ext cx="2859214" cy="5905141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2E34328A-7208-1212-471C-220E42629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25" y="844354"/>
            <a:ext cx="2927803" cy="5909836"/>
          </a:xfrm>
          <a:prstGeom prst="rect">
            <a:avLst/>
          </a:prstGeom>
        </p:spPr>
      </p:pic>
      <p:pic>
        <p:nvPicPr>
          <p:cNvPr id="9" name="Picture 8" descr="A logo with a person running&#10;&#10;Description automatically generated">
            <a:extLst>
              <a:ext uri="{FF2B5EF4-FFF2-40B4-BE49-F238E27FC236}">
                <a16:creationId xmlns:a16="http://schemas.microsoft.com/office/drawing/2014/main" id="{B0DF53B9-902D-002C-2E0A-B5DCAD719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" y="164962"/>
            <a:ext cx="1749563" cy="17495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16679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EF8DF1-8E28-ACC2-7EBD-2DC08A807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E72744-EDF1-A495-A7D9-D260359F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1C1E4-D22A-6D32-A27E-838772BD7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A169A-56DF-F35E-0BE5-38044C82F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6C0797D-DBEC-A126-D23E-B841A3FD8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868B868-9D23-DF83-1DA0-CC623524D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5B5246-508E-0EB2-5BE5-CDF2AFD98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82EC7DB-BE28-633F-0412-78ECC6DC6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9E49B6-80F4-22AD-D7EC-F4A543F5F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DB3A52-EE9A-3C71-9FC0-F0853AAAB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9E7779E-EDAC-8ADF-DC7B-20DA5FDF5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4F8628F-3501-D571-3BD5-721E6C59C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D320C97-73C8-1E78-A65F-DC977A27F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כותרת 1">
            <a:extLst>
              <a:ext uri="{FF2B5EF4-FFF2-40B4-BE49-F238E27FC236}">
                <a16:creationId xmlns:a16="http://schemas.microsoft.com/office/drawing/2014/main" id="{0835F1A9-67B6-907E-307A-7C447D32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47" y="-194220"/>
            <a:ext cx="10515600" cy="1325563"/>
          </a:xfrm>
        </p:spPr>
        <p:txBody>
          <a:bodyPr/>
          <a:lstStyle/>
          <a:p>
            <a:pPr algn="ctr"/>
            <a:r>
              <a:rPr lang="he-IL" b="1" dirty="0"/>
              <a:t>מאמן - יצירת קבוצה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F792F-2371-210E-7870-D71796DCC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153" y="1158322"/>
            <a:ext cx="3021737" cy="5739342"/>
          </a:xfrm>
          <a:prstGeom prst="rect">
            <a:avLst/>
          </a:prstGeom>
        </p:spPr>
      </p:pic>
      <p:pic>
        <p:nvPicPr>
          <p:cNvPr id="2" name="Picture 1" descr="A logo with a person running&#10;&#10;Description automatically generated">
            <a:extLst>
              <a:ext uri="{FF2B5EF4-FFF2-40B4-BE49-F238E27FC236}">
                <a16:creationId xmlns:a16="http://schemas.microsoft.com/office/drawing/2014/main" id="{81BD24A4-7F57-073E-577C-4F2F03F79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" y="164962"/>
            <a:ext cx="1749563" cy="17495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69404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89C92-DF4F-A895-6219-D06C93019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C1AE79-BC1F-3532-0E20-F1C5A90F2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09" y="1039743"/>
            <a:ext cx="3281249" cy="5719844"/>
          </a:xfrm>
          <a:prstGeom prst="rect">
            <a:avLst/>
          </a:prstGeom>
        </p:spPr>
      </p:pic>
      <p:sp>
        <p:nvSpPr>
          <p:cNvPr id="11" name="כותרת 1">
            <a:extLst>
              <a:ext uri="{FF2B5EF4-FFF2-40B4-BE49-F238E27FC236}">
                <a16:creationId xmlns:a16="http://schemas.microsoft.com/office/drawing/2014/main" id="{0CB69713-C547-5845-DD19-AB9B68CEA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47" y="-194220"/>
            <a:ext cx="10515600" cy="1325563"/>
          </a:xfrm>
        </p:spPr>
        <p:txBody>
          <a:bodyPr/>
          <a:lstStyle/>
          <a:p>
            <a:pPr algn="ctr"/>
            <a:r>
              <a:rPr lang="he-IL" b="1" dirty="0"/>
              <a:t>מאמן - קבוצה</a:t>
            </a:r>
          </a:p>
        </p:txBody>
      </p:sp>
      <p:pic>
        <p:nvPicPr>
          <p:cNvPr id="2" name="Picture 1" descr="A logo with a person running&#10;&#10;Description automatically generated">
            <a:extLst>
              <a:ext uri="{FF2B5EF4-FFF2-40B4-BE49-F238E27FC236}">
                <a16:creationId xmlns:a16="http://schemas.microsoft.com/office/drawing/2014/main" id="{52025977-37FC-4482-43D7-1F5809299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" y="164962"/>
            <a:ext cx="1749563" cy="17495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2059DF0E-7A76-8BA2-777B-C79B0AAED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628" y="1039743"/>
            <a:ext cx="3281248" cy="569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67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5CC75-5D66-CB1A-6E57-644EA1CE5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448CAE-8239-F753-1F3F-4B2DEDEB4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745" y="1035525"/>
            <a:ext cx="3281249" cy="5720729"/>
          </a:xfrm>
          <a:prstGeom prst="rect">
            <a:avLst/>
          </a:prstGeom>
        </p:spPr>
      </p:pic>
      <p:sp>
        <p:nvSpPr>
          <p:cNvPr id="11" name="כותרת 1">
            <a:extLst>
              <a:ext uri="{FF2B5EF4-FFF2-40B4-BE49-F238E27FC236}">
                <a16:creationId xmlns:a16="http://schemas.microsoft.com/office/drawing/2014/main" id="{0367D8D8-B452-E002-2C47-D9BDF8E3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47" y="-194220"/>
            <a:ext cx="10515600" cy="1325563"/>
          </a:xfrm>
        </p:spPr>
        <p:txBody>
          <a:bodyPr/>
          <a:lstStyle/>
          <a:p>
            <a:pPr algn="ctr"/>
            <a:r>
              <a:rPr lang="he-IL" b="1" dirty="0"/>
              <a:t>מאמן - יצירת פגישה</a:t>
            </a:r>
          </a:p>
        </p:txBody>
      </p:sp>
      <p:pic>
        <p:nvPicPr>
          <p:cNvPr id="2" name="Picture 1" descr="A logo with a person running&#10;&#10;Description automatically generated">
            <a:extLst>
              <a:ext uri="{FF2B5EF4-FFF2-40B4-BE49-F238E27FC236}">
                <a16:creationId xmlns:a16="http://schemas.microsoft.com/office/drawing/2014/main" id="{EC689489-D0F5-5366-3035-DC21D456D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" y="164962"/>
            <a:ext cx="1749563" cy="17495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45637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83703-748F-CFBA-D227-D25DD403C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כותרת 1">
            <a:extLst>
              <a:ext uri="{FF2B5EF4-FFF2-40B4-BE49-F238E27FC236}">
                <a16:creationId xmlns:a16="http://schemas.microsoft.com/office/drawing/2014/main" id="{B7E7B087-32EC-B151-50A4-69DDAC1D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47" y="-194220"/>
            <a:ext cx="10515600" cy="1325563"/>
          </a:xfrm>
        </p:spPr>
        <p:txBody>
          <a:bodyPr/>
          <a:lstStyle/>
          <a:p>
            <a:pPr algn="ctr"/>
            <a:r>
              <a:rPr lang="he-IL" b="1" dirty="0"/>
              <a:t>מאמן – פגישה</a:t>
            </a:r>
          </a:p>
        </p:txBody>
      </p:sp>
      <p:pic>
        <p:nvPicPr>
          <p:cNvPr id="2" name="Picture 1" descr="A logo with a person running&#10;&#10;Description automatically generated">
            <a:extLst>
              <a:ext uri="{FF2B5EF4-FFF2-40B4-BE49-F238E27FC236}">
                <a16:creationId xmlns:a16="http://schemas.microsoft.com/office/drawing/2014/main" id="{DAC6AE7C-6295-FCFA-370F-B4ADD991A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" y="164962"/>
            <a:ext cx="1749563" cy="17495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A7E6FE-635B-EDDC-1505-7C937AA1F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780" y="1035525"/>
            <a:ext cx="3281249" cy="5713685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E17F0C50-10CA-DECA-AEC4-2AC6E2200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394" y="1035525"/>
            <a:ext cx="3281249" cy="568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78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4BC6F4-0BC3-8A06-2EA2-C76E8A430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18506F-2B90-ED1C-8DF4-70F0D26F0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671391-0B46-E2AD-4ECB-3B801642D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AF3DFD-BDAD-0135-067D-E9ACE4E10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E9958C3-6CBA-5AF1-1EE6-8BC9987E9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E61751A-FB54-1907-5509-CE9848D88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BC2DD1F-BD0C-B155-BB6A-B2E07A868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731280F-0CA5-9AF6-561C-D95837AB6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3AEB37-A5F6-61DB-B151-C6A40F026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48E188-CFCB-C5A1-7286-1FB195FAF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9158011-A1E8-4B5B-2D2B-44FEB413F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29BDCC-D7B7-F791-C0E8-AA3C399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5DD6B7-73FA-CB0C-7E1C-BF5BC0013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כותרת 1">
            <a:extLst>
              <a:ext uri="{FF2B5EF4-FFF2-40B4-BE49-F238E27FC236}">
                <a16:creationId xmlns:a16="http://schemas.microsoft.com/office/drawing/2014/main" id="{487D7BBC-45D4-58B3-F57E-722C203F2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133"/>
            <a:ext cx="10515600" cy="1325563"/>
          </a:xfrm>
        </p:spPr>
        <p:txBody>
          <a:bodyPr/>
          <a:lstStyle/>
          <a:p>
            <a:pPr algn="ctr"/>
            <a:r>
              <a:rPr lang="he-IL" b="1" dirty="0"/>
              <a:t>פערים</a:t>
            </a:r>
            <a:endParaRPr lang="he-IL" b="1" dirty="0">
              <a:solidFill>
                <a:srgbClr val="FF0000"/>
              </a:solidFill>
            </a:endParaRPr>
          </a:p>
        </p:txBody>
      </p:sp>
      <p:pic>
        <p:nvPicPr>
          <p:cNvPr id="2" name="Picture 1" descr="A logo with a person running&#10;&#10;Description automatically generated">
            <a:extLst>
              <a:ext uri="{FF2B5EF4-FFF2-40B4-BE49-F238E27FC236}">
                <a16:creationId xmlns:a16="http://schemas.microsoft.com/office/drawing/2014/main" id="{B9025A5E-A81F-69BA-CC31-D2D512C8D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" y="164962"/>
            <a:ext cx="1749563" cy="17495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כותרת 1">
            <a:extLst>
              <a:ext uri="{FF2B5EF4-FFF2-40B4-BE49-F238E27FC236}">
                <a16:creationId xmlns:a16="http://schemas.microsoft.com/office/drawing/2014/main" id="{A24B2942-D990-2CCF-AF8D-EDED4799CA3D}"/>
              </a:ext>
            </a:extLst>
          </p:cNvPr>
          <p:cNvSpPr txBox="1">
            <a:spLocks/>
          </p:cNvSpPr>
          <p:nvPr/>
        </p:nvSpPr>
        <p:spPr>
          <a:xfrm>
            <a:off x="749031" y="1283560"/>
            <a:ext cx="10515600" cy="224094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2400" dirty="0"/>
              <a:t>מחיקת משתמש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2400" dirty="0"/>
              <a:t>בדיקות אוטומטיות לשרת</a:t>
            </a:r>
          </a:p>
        </p:txBody>
      </p:sp>
    </p:spTree>
    <p:extLst>
      <p:ext uri="{BB962C8B-B14F-4D97-AF65-F5344CB8AC3E}">
        <p14:creationId xmlns:p14="http://schemas.microsoft.com/office/powerpoint/2010/main" val="154036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CF7B04-E3A1-6783-1A1B-51462885E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7238FBF-20A6-D5FD-984F-9F4D1939A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65215F-4443-2105-E9B0-EB5E4D44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E4E5E9-4804-52AF-E043-DAB8FF618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37BF691-11EA-EA5E-A5B3-A8B21B249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40033CC-59CB-CF87-DA60-6BD41E093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CB04D2-874E-7AF8-C0CB-7A5FC7565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57EDC3-4BB7-BBD7-5197-47E5FCD14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8ED28ED-B789-D686-34AD-5C454ED2B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2D26834-70FD-63A1-4C99-EBDA0CE5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A650020-6343-CA2F-BEC1-C90EF220E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676BA8D-8FD5-223D-A1F9-A848FA2DF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1138D9-5A85-3A50-5B46-357AF5845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כותרת 1">
            <a:extLst>
              <a:ext uri="{FF2B5EF4-FFF2-40B4-BE49-F238E27FC236}">
                <a16:creationId xmlns:a16="http://schemas.microsoft.com/office/drawing/2014/main" id="{DA570139-9EF6-2C3F-072B-D77E78D4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he-IL" b="1" dirty="0"/>
              <a:t>תיאור המערכת</a:t>
            </a:r>
          </a:p>
        </p:txBody>
      </p:sp>
      <p:graphicFrame>
        <p:nvGraphicFramePr>
          <p:cNvPr id="17" name="מציין מיקום תוכן 2">
            <a:extLst>
              <a:ext uri="{FF2B5EF4-FFF2-40B4-BE49-F238E27FC236}">
                <a16:creationId xmlns:a16="http://schemas.microsoft.com/office/drawing/2014/main" id="{B3B6906E-22DF-16CD-169D-BEF9DE6C2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866040"/>
              </p:ext>
            </p:extLst>
          </p:nvPr>
        </p:nvGraphicFramePr>
        <p:xfrm>
          <a:off x="170268" y="1532408"/>
          <a:ext cx="11716932" cy="5735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 descr="A logo with a person running&#10;&#10;Description automatically generated">
            <a:extLst>
              <a:ext uri="{FF2B5EF4-FFF2-40B4-BE49-F238E27FC236}">
                <a16:creationId xmlns:a16="http://schemas.microsoft.com/office/drawing/2014/main" id="{52A970CA-686D-2BF6-9557-5884D03C47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" y="164962"/>
            <a:ext cx="1749563" cy="17495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085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FBA382-449F-7E8A-9A2B-A05776B9E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44F26F4-1130-D38C-1D9E-28D5DB24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29F522-6AE1-1FE1-3D64-BA6D456CC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0E0FE6-0222-C173-2203-D237613EF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82CC08-2722-893D-3F40-D39F2B85D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D0311D2-01F5-48AD-66E8-02ADA76DE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E291606-2542-BF06-A341-CF69CD5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CBB5240-BC7B-7D69-F594-CBB3703F6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348F0A-DFC1-03A2-4065-97CA371D7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D90ECDA-CE6D-AA2B-3325-B802EC147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2D866CF-CA86-E63B-D553-45719FCA1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EDE0FE-72CF-96C1-9F73-D69FD6E0E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AF3304-76FF-8FBF-3766-A77E119CE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כותרת 1">
            <a:extLst>
              <a:ext uri="{FF2B5EF4-FFF2-40B4-BE49-F238E27FC236}">
                <a16:creationId xmlns:a16="http://schemas.microsoft.com/office/drawing/2014/main" id="{B5926295-1767-66AE-F555-BC151B60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627" y="1996196"/>
            <a:ext cx="10515600" cy="1325563"/>
          </a:xfrm>
        </p:spPr>
        <p:txBody>
          <a:bodyPr/>
          <a:lstStyle/>
          <a:p>
            <a:pPr algn="ctr"/>
            <a:r>
              <a:rPr lang="he-IL" b="1" dirty="0"/>
              <a:t>תודה רבה על ההקשבה!</a:t>
            </a:r>
          </a:p>
        </p:txBody>
      </p:sp>
    </p:spTree>
    <p:extLst>
      <p:ext uri="{BB962C8B-B14F-4D97-AF65-F5344CB8AC3E}">
        <p14:creationId xmlns:p14="http://schemas.microsoft.com/office/powerpoint/2010/main" val="266461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B90DD7E-65C5-62B9-AD26-D8B97E44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1232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דרישות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מרכזיות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של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המערכת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ופיצ'רים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מרכזיים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למימוש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3600" b="1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D4CF649D-E942-0CA3-B02F-B4745B824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478" y="1406795"/>
            <a:ext cx="4278088" cy="5451205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r">
              <a:buFont typeface="Wingdings" panose="05000000000000000000" pitchFamily="2" charset="2"/>
              <a:buChar char="ü"/>
            </a:pPr>
            <a:r>
              <a:rPr lang="en-US" sz="2000" b="1" dirty="0" err="1"/>
              <a:t>פונקציונאליות</a:t>
            </a:r>
            <a:endParaRPr lang="en-US" sz="2000" b="1" dirty="0"/>
          </a:p>
          <a:p>
            <a:pPr lvl="1" algn="r">
              <a:buFont typeface="Wingdings" panose="05000000000000000000" pitchFamily="2" charset="2"/>
              <a:buChar char="ü"/>
            </a:pPr>
            <a:r>
              <a:rPr lang="en-US" sz="2000" dirty="0" err="1"/>
              <a:t>הרשמה</a:t>
            </a:r>
            <a:r>
              <a:rPr lang="en-US" sz="2000" dirty="0"/>
              <a:t> </a:t>
            </a:r>
            <a:r>
              <a:rPr lang="en-US" sz="2000" dirty="0" err="1"/>
              <a:t>והתחברות</a:t>
            </a:r>
            <a:r>
              <a:rPr lang="en-US" sz="2000" dirty="0"/>
              <a:t> </a:t>
            </a:r>
            <a:r>
              <a:rPr lang="en-US" sz="2000" dirty="0" err="1"/>
              <a:t>להרשאה</a:t>
            </a:r>
            <a:r>
              <a:rPr lang="en-US" sz="2000" dirty="0"/>
              <a:t> מ</a:t>
            </a:r>
            <a:r>
              <a:rPr lang="he-IL" sz="2000" dirty="0"/>
              <a:t>ת</a:t>
            </a:r>
            <a:r>
              <a:rPr lang="en-US" sz="2000" dirty="0" err="1"/>
              <a:t>אמן</a:t>
            </a:r>
            <a:endParaRPr lang="en-US" sz="2000" dirty="0"/>
          </a:p>
          <a:p>
            <a:pPr lvl="1" algn="r">
              <a:buFont typeface="Wingdings" panose="05000000000000000000" pitchFamily="2" charset="2"/>
              <a:buChar char="ü"/>
            </a:pPr>
            <a:r>
              <a:rPr lang="en-US" sz="2000" dirty="0" err="1"/>
              <a:t>התחברות</a:t>
            </a:r>
            <a:r>
              <a:rPr lang="en-US" sz="2000" dirty="0"/>
              <a:t> </a:t>
            </a:r>
            <a:r>
              <a:rPr lang="en-US" sz="2000" dirty="0" err="1"/>
              <a:t>להרשאת</a:t>
            </a:r>
            <a:r>
              <a:rPr lang="en-US" sz="2000" dirty="0"/>
              <a:t> </a:t>
            </a:r>
            <a:r>
              <a:rPr lang="en-US" sz="2000" dirty="0" err="1"/>
              <a:t>מאמן</a:t>
            </a:r>
            <a:endParaRPr lang="en-US" sz="2000" dirty="0"/>
          </a:p>
          <a:p>
            <a:pPr lvl="1" algn="r">
              <a:buFont typeface="Wingdings" panose="05000000000000000000" pitchFamily="2" charset="2"/>
              <a:buChar char="ü"/>
            </a:pPr>
            <a:r>
              <a:rPr lang="he-IL" sz="2000" dirty="0"/>
              <a:t>העלאת תעודה להפיכה למאמן</a:t>
            </a:r>
            <a:r>
              <a:rPr lang="en-US" sz="2000" dirty="0"/>
              <a:t> </a:t>
            </a:r>
          </a:p>
          <a:p>
            <a:pPr lvl="1" algn="r">
              <a:buFont typeface="Wingdings" panose="05000000000000000000" pitchFamily="2" charset="2"/>
              <a:buChar char="ü"/>
            </a:pPr>
            <a:r>
              <a:rPr lang="en-US" sz="2000" dirty="0" err="1"/>
              <a:t>הוספת</a:t>
            </a:r>
            <a:r>
              <a:rPr lang="en-US" sz="2000" dirty="0"/>
              <a:t> </a:t>
            </a:r>
            <a:r>
              <a:rPr lang="en-US" sz="2000" dirty="0" err="1"/>
              <a:t>תמונת</a:t>
            </a:r>
            <a:r>
              <a:rPr lang="en-US" sz="2000" dirty="0"/>
              <a:t> </a:t>
            </a:r>
            <a:r>
              <a:rPr lang="en-US" sz="2000" dirty="0" err="1"/>
              <a:t>פרופיל</a:t>
            </a:r>
            <a:r>
              <a:rPr lang="en-US" sz="2000" dirty="0"/>
              <a:t> </a:t>
            </a:r>
          </a:p>
          <a:p>
            <a:pPr lvl="1" algn="r">
              <a:buFont typeface="Wingdings" panose="05000000000000000000" pitchFamily="2" charset="2"/>
              <a:buChar char="ü"/>
            </a:pPr>
            <a:r>
              <a:rPr lang="en-US" sz="2000" dirty="0" err="1"/>
              <a:t>הסרת</a:t>
            </a:r>
            <a:r>
              <a:rPr lang="en-US" sz="2000" dirty="0"/>
              <a:t> </a:t>
            </a:r>
            <a:r>
              <a:rPr lang="en-US" sz="2000" dirty="0" err="1"/>
              <a:t>תמונת</a:t>
            </a:r>
            <a:r>
              <a:rPr lang="en-US" sz="2000" dirty="0"/>
              <a:t> </a:t>
            </a:r>
            <a:r>
              <a:rPr lang="en-US" sz="2000" dirty="0" err="1"/>
              <a:t>פרופיל</a:t>
            </a:r>
            <a:r>
              <a:rPr lang="en-US" sz="2000" dirty="0"/>
              <a:t> </a:t>
            </a:r>
          </a:p>
          <a:p>
            <a:pPr lvl="1" algn="r">
              <a:buFont typeface="Wingdings" panose="05000000000000000000" pitchFamily="2" charset="2"/>
              <a:buChar char="ü"/>
            </a:pPr>
            <a:r>
              <a:rPr lang="en-US" sz="2000" dirty="0" err="1"/>
              <a:t>עריכת</a:t>
            </a:r>
            <a:r>
              <a:rPr lang="en-US" sz="2000" dirty="0"/>
              <a:t> </a:t>
            </a:r>
            <a:r>
              <a:rPr lang="en-US" sz="2000" dirty="0" err="1"/>
              <a:t>פרטיים</a:t>
            </a:r>
            <a:r>
              <a:rPr lang="en-US" sz="2000" dirty="0"/>
              <a:t> </a:t>
            </a:r>
            <a:r>
              <a:rPr lang="en-US" sz="2000" dirty="0" err="1"/>
              <a:t>אישיים</a:t>
            </a:r>
            <a:r>
              <a:rPr lang="en-US" sz="2000" dirty="0"/>
              <a:t> </a:t>
            </a:r>
          </a:p>
          <a:p>
            <a:pPr lvl="1" algn="r">
              <a:buFont typeface="Wingdings" panose="05000000000000000000" pitchFamily="2" charset="2"/>
              <a:buChar char="ü"/>
            </a:pPr>
            <a:r>
              <a:rPr lang="en-US" sz="2000" dirty="0" err="1"/>
              <a:t>חיפוש</a:t>
            </a:r>
            <a:r>
              <a:rPr lang="en-US" sz="2000" dirty="0"/>
              <a:t> </a:t>
            </a:r>
            <a:r>
              <a:rPr lang="en-US" sz="2000" dirty="0" err="1"/>
              <a:t>רשימת</a:t>
            </a:r>
            <a:r>
              <a:rPr lang="en-US" sz="2000" dirty="0"/>
              <a:t> </a:t>
            </a:r>
            <a:r>
              <a:rPr lang="en-US" sz="2000" dirty="0" err="1"/>
              <a:t>קבוצות</a:t>
            </a:r>
            <a:r>
              <a:rPr lang="en-US" sz="2000" dirty="0"/>
              <a:t> </a:t>
            </a:r>
            <a:r>
              <a:rPr lang="en-US" sz="2000" dirty="0" err="1"/>
              <a:t>לפי</a:t>
            </a:r>
            <a:r>
              <a:rPr lang="en-US" sz="2000" dirty="0"/>
              <a:t> </a:t>
            </a:r>
            <a:r>
              <a:rPr lang="en-US" sz="2000" dirty="0" err="1"/>
              <a:t>אזור</a:t>
            </a:r>
            <a:r>
              <a:rPr lang="en-US" sz="2000" dirty="0"/>
              <a:t> </a:t>
            </a:r>
          </a:p>
          <a:p>
            <a:pPr lvl="1" algn="r">
              <a:buFont typeface="Wingdings" panose="05000000000000000000" pitchFamily="2" charset="2"/>
              <a:buChar char="ü"/>
            </a:pPr>
            <a:r>
              <a:rPr lang="en-US" sz="2000" dirty="0" err="1"/>
              <a:t>צפייה</a:t>
            </a:r>
            <a:r>
              <a:rPr lang="en-US" sz="2000" dirty="0"/>
              <a:t> </a:t>
            </a:r>
            <a:r>
              <a:rPr lang="en-US" sz="2000" dirty="0" err="1"/>
              <a:t>ברשימת</a:t>
            </a:r>
            <a:r>
              <a:rPr lang="en-US" sz="2000" dirty="0"/>
              <a:t> </a:t>
            </a:r>
            <a:r>
              <a:rPr lang="en-US" sz="2000" dirty="0" err="1"/>
              <a:t>קבוצות</a:t>
            </a:r>
            <a:r>
              <a:rPr lang="en-US" sz="2000" dirty="0"/>
              <a:t> </a:t>
            </a:r>
            <a:r>
              <a:rPr lang="en-US" sz="2000" dirty="0" err="1"/>
              <a:t>של</a:t>
            </a:r>
            <a:r>
              <a:rPr lang="en-US" sz="2000" dirty="0"/>
              <a:t> </a:t>
            </a:r>
            <a:r>
              <a:rPr lang="en-US" sz="2000" dirty="0" err="1"/>
              <a:t>אזור</a:t>
            </a:r>
            <a:r>
              <a:rPr lang="en-US" sz="2000" dirty="0"/>
              <a:t> </a:t>
            </a:r>
            <a:r>
              <a:rPr lang="en-US" sz="2000" dirty="0" err="1"/>
              <a:t>ממוין</a:t>
            </a:r>
            <a:r>
              <a:rPr lang="en-US" sz="2000" dirty="0"/>
              <a:t> </a:t>
            </a:r>
            <a:r>
              <a:rPr lang="en-US" sz="2000" dirty="0" err="1"/>
              <a:t>לפי</a:t>
            </a:r>
            <a:r>
              <a:rPr lang="en-US" sz="2000" dirty="0"/>
              <a:t> </a:t>
            </a:r>
            <a:r>
              <a:rPr lang="en-US" sz="2000" dirty="0" err="1"/>
              <a:t>שמות</a:t>
            </a:r>
            <a:r>
              <a:rPr lang="en-US" sz="2000" dirty="0"/>
              <a:t> </a:t>
            </a:r>
            <a:r>
              <a:rPr lang="en-US" sz="2000" dirty="0" err="1"/>
              <a:t>וערים</a:t>
            </a:r>
            <a:r>
              <a:rPr lang="en-US" sz="2000" dirty="0"/>
              <a:t> </a:t>
            </a:r>
          </a:p>
          <a:p>
            <a:pPr lvl="1" algn="r">
              <a:buFont typeface="Wingdings" panose="05000000000000000000" pitchFamily="2" charset="2"/>
              <a:buChar char="ü"/>
            </a:pPr>
            <a:r>
              <a:rPr lang="en-US" sz="2000" dirty="0" err="1"/>
              <a:t>כניסה</a:t>
            </a:r>
            <a:r>
              <a:rPr lang="en-US" sz="2000" dirty="0"/>
              <a:t> </a:t>
            </a:r>
            <a:r>
              <a:rPr lang="en-US" sz="2000" dirty="0" err="1"/>
              <a:t>ויציאה</a:t>
            </a:r>
            <a:r>
              <a:rPr lang="en-US" sz="2000" dirty="0"/>
              <a:t> </a:t>
            </a:r>
            <a:r>
              <a:rPr lang="en-US" sz="2000" dirty="0" err="1"/>
              <a:t>קבוצה</a:t>
            </a:r>
            <a:r>
              <a:rPr lang="en-US" sz="2000" dirty="0"/>
              <a:t> </a:t>
            </a:r>
          </a:p>
          <a:p>
            <a:pPr lvl="1" algn="r">
              <a:buFont typeface="Wingdings" panose="05000000000000000000" pitchFamily="2" charset="2"/>
              <a:buChar char="ü"/>
            </a:pPr>
            <a:r>
              <a:rPr lang="en-US" sz="2000" dirty="0" err="1"/>
              <a:t>צפייה</a:t>
            </a:r>
            <a:r>
              <a:rPr lang="en-US" sz="2000" dirty="0"/>
              <a:t> </a:t>
            </a:r>
            <a:r>
              <a:rPr lang="en-US" sz="2000" dirty="0" err="1"/>
              <a:t>בקבוצה</a:t>
            </a:r>
            <a:r>
              <a:rPr lang="en-US" sz="2000" dirty="0"/>
              <a:t> </a:t>
            </a:r>
          </a:p>
          <a:p>
            <a:pPr lvl="1" algn="r">
              <a:buFont typeface="Wingdings" panose="05000000000000000000" pitchFamily="2" charset="2"/>
              <a:buChar char="ü"/>
            </a:pPr>
            <a:r>
              <a:rPr lang="en-US" sz="2000" dirty="0" err="1"/>
              <a:t>הרשמה</a:t>
            </a:r>
            <a:r>
              <a:rPr lang="en-US" sz="2000" dirty="0"/>
              <a:t> </a:t>
            </a:r>
            <a:r>
              <a:rPr lang="en-US" sz="2000" dirty="0" err="1"/>
              <a:t>וביטול</a:t>
            </a:r>
            <a:r>
              <a:rPr lang="en-US" sz="2000" dirty="0"/>
              <a:t> </a:t>
            </a:r>
            <a:r>
              <a:rPr lang="en-US" sz="2000" dirty="0" err="1"/>
              <a:t>הרשמה</a:t>
            </a:r>
            <a:r>
              <a:rPr lang="en-US" sz="2000" dirty="0"/>
              <a:t> </a:t>
            </a:r>
            <a:r>
              <a:rPr lang="en-US" sz="2000" dirty="0" err="1"/>
              <a:t>לפגישה</a:t>
            </a:r>
            <a:endParaRPr lang="en-US" sz="2000" dirty="0"/>
          </a:p>
          <a:p>
            <a:pPr lvl="1" algn="r">
              <a:buFont typeface="Wingdings" panose="05000000000000000000" pitchFamily="2" charset="2"/>
              <a:buChar char="ü"/>
            </a:pPr>
            <a:r>
              <a:rPr lang="en-US" sz="2000" dirty="0" err="1"/>
              <a:t>צפייה</a:t>
            </a:r>
            <a:r>
              <a:rPr lang="en-US" sz="2000" dirty="0"/>
              <a:t> </a:t>
            </a:r>
            <a:r>
              <a:rPr lang="en-US" sz="2000" dirty="0" err="1"/>
              <a:t>בפגישות</a:t>
            </a:r>
            <a:r>
              <a:rPr lang="en-US" sz="2000" dirty="0"/>
              <a:t> </a:t>
            </a:r>
            <a:r>
              <a:rPr lang="en-US" sz="2000" dirty="0" err="1"/>
              <a:t>אליהן</a:t>
            </a:r>
            <a:r>
              <a:rPr lang="en-US" sz="2000" dirty="0"/>
              <a:t> </a:t>
            </a:r>
            <a:r>
              <a:rPr lang="en-US" sz="2000" dirty="0" err="1"/>
              <a:t>נרשם</a:t>
            </a:r>
            <a:endParaRPr lang="en-US" sz="2000" dirty="0"/>
          </a:p>
          <a:p>
            <a:pPr lvl="1" algn="r">
              <a:buFont typeface="Wingdings" panose="05000000000000000000" pitchFamily="2" charset="2"/>
              <a:buChar char="ü"/>
            </a:pPr>
            <a:r>
              <a:rPr lang="en-US" sz="2000" dirty="0" err="1"/>
              <a:t>עריכת</a:t>
            </a:r>
            <a:r>
              <a:rPr lang="en-US" sz="2000" dirty="0"/>
              <a:t> </a:t>
            </a:r>
            <a:r>
              <a:rPr lang="en-US" sz="2000" dirty="0" err="1"/>
              <a:t>תיאור</a:t>
            </a:r>
            <a:r>
              <a:rPr lang="en-US" sz="2000" dirty="0"/>
              <a:t> </a:t>
            </a:r>
            <a:r>
              <a:rPr lang="en-US" sz="2000" dirty="0" err="1"/>
              <a:t>הקבוצה</a:t>
            </a:r>
            <a:r>
              <a:rPr lang="en-US" sz="2000" dirty="0"/>
              <a:t> </a:t>
            </a:r>
          </a:p>
          <a:p>
            <a:pPr lvl="1" algn="r">
              <a:buFont typeface="Wingdings" panose="05000000000000000000" pitchFamily="2" charset="2"/>
              <a:buChar char="ü"/>
            </a:pPr>
            <a:r>
              <a:rPr lang="en-US" sz="2000" dirty="0" err="1"/>
              <a:t>יצירת</a:t>
            </a:r>
            <a:r>
              <a:rPr lang="en-US" sz="2000" dirty="0"/>
              <a:t> </a:t>
            </a:r>
            <a:r>
              <a:rPr lang="en-US" sz="2000" dirty="0" err="1"/>
              <a:t>קבוצת</a:t>
            </a:r>
            <a:r>
              <a:rPr lang="he-IL" sz="2000" dirty="0"/>
              <a:t>/פגישת</a:t>
            </a:r>
            <a:r>
              <a:rPr lang="en-US" sz="2000" dirty="0"/>
              <a:t> </a:t>
            </a:r>
            <a:r>
              <a:rPr lang="en-US" sz="2000" dirty="0" err="1"/>
              <a:t>אימון</a:t>
            </a:r>
            <a:endParaRPr lang="en-US" sz="2000" dirty="0"/>
          </a:p>
          <a:p>
            <a:pPr lvl="1" algn="r">
              <a:buFont typeface="Wingdings" panose="05000000000000000000" pitchFamily="2" charset="2"/>
              <a:buChar char="ü"/>
            </a:pPr>
            <a:r>
              <a:rPr lang="en-US" sz="2000" dirty="0" err="1"/>
              <a:t>עריכת</a:t>
            </a:r>
            <a:r>
              <a:rPr lang="en-US" sz="2000" dirty="0"/>
              <a:t> </a:t>
            </a:r>
            <a:r>
              <a:rPr lang="en-US" sz="2000" dirty="0" err="1"/>
              <a:t>פרטי</a:t>
            </a:r>
            <a:r>
              <a:rPr lang="en-US" sz="2000" dirty="0"/>
              <a:t> </a:t>
            </a:r>
            <a:r>
              <a:rPr lang="en-US" sz="2000" dirty="0" err="1"/>
              <a:t>קבוצה</a:t>
            </a:r>
            <a:r>
              <a:rPr lang="he-IL" sz="2000" dirty="0"/>
              <a:t>/פגישה</a:t>
            </a:r>
            <a:r>
              <a:rPr lang="en-US" sz="2000" dirty="0"/>
              <a:t> </a:t>
            </a:r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8BC5F79C-E105-BFA1-FAED-960B7956A125}"/>
              </a:ext>
            </a:extLst>
          </p:cNvPr>
          <p:cNvSpPr txBox="1">
            <a:spLocks/>
          </p:cNvSpPr>
          <p:nvPr/>
        </p:nvSpPr>
        <p:spPr>
          <a:xfrm>
            <a:off x="416745" y="1485776"/>
            <a:ext cx="4554501" cy="3602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Font typeface="Wingdings" panose="05000000000000000000" pitchFamily="2" charset="2"/>
              <a:buChar char="ü"/>
            </a:pPr>
            <a:r>
              <a:rPr lang="en-US" sz="2200" b="1" dirty="0" err="1"/>
              <a:t>לא</a:t>
            </a:r>
            <a:r>
              <a:rPr lang="en-US" sz="2200" b="1" dirty="0"/>
              <a:t> </a:t>
            </a:r>
            <a:r>
              <a:rPr lang="en-US" sz="2200" b="1" dirty="0" err="1"/>
              <a:t>פונקציונאליות</a:t>
            </a:r>
            <a:r>
              <a:rPr lang="he-IL" sz="2200" b="1" dirty="0"/>
              <a:t> </a:t>
            </a:r>
            <a:endParaRPr lang="en-US" sz="22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err="1"/>
              <a:t>זמני</a:t>
            </a:r>
            <a:r>
              <a:rPr lang="en-US" sz="2000" dirty="0"/>
              <a:t> </a:t>
            </a:r>
            <a:r>
              <a:rPr lang="en-US" sz="2000" dirty="0" err="1"/>
              <a:t>תגובה</a:t>
            </a:r>
            <a:r>
              <a:rPr lang="en-US" sz="2000" dirty="0"/>
              <a:t> </a:t>
            </a:r>
            <a:r>
              <a:rPr lang="he-IL" sz="2000" dirty="0"/>
              <a:t>מהירים</a:t>
            </a:r>
            <a:r>
              <a:rPr lang="en-US" sz="2000" dirty="0"/>
              <a:t> </a:t>
            </a:r>
            <a:r>
              <a:rPr lang="en-US" sz="2000" dirty="0" err="1"/>
              <a:t>של</a:t>
            </a:r>
            <a:r>
              <a:rPr lang="en-US" sz="2000" dirty="0"/>
              <a:t> </a:t>
            </a:r>
            <a:r>
              <a:rPr lang="en-US" sz="2000" dirty="0" err="1"/>
              <a:t>פעולות</a:t>
            </a:r>
            <a:r>
              <a:rPr lang="en-US" sz="2000" dirty="0"/>
              <a:t> </a:t>
            </a:r>
            <a:r>
              <a:rPr lang="en-US" sz="2000" dirty="0" err="1"/>
              <a:t>המערכת</a:t>
            </a:r>
            <a:r>
              <a:rPr lang="en-US" sz="2000" dirty="0"/>
              <a:t> </a:t>
            </a:r>
            <a:endParaRPr lang="he-IL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he-IL" sz="2000" dirty="0"/>
              <a:t>ניתן לתחזק ולבדוק את השרת כך שלשרת יש גם גישה מבוססת אתר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he-IL" sz="2000" dirty="0"/>
              <a:t>כל פעולה במערכת נבדקת גם בצד האפליקציה וגם בצד השרת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he-IL" sz="2000" dirty="0"/>
              <a:t>ניתן להריץ את כל המערכת בצורה מקומית ע"י דוקר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he-IL" sz="2000" dirty="0"/>
          </a:p>
        </p:txBody>
      </p:sp>
      <p:pic>
        <p:nvPicPr>
          <p:cNvPr id="3" name="Picture 2" descr="A logo with a person running&#10;&#10;Description automatically generated">
            <a:extLst>
              <a:ext uri="{FF2B5EF4-FFF2-40B4-BE49-F238E27FC236}">
                <a16:creationId xmlns:a16="http://schemas.microsoft.com/office/drawing/2014/main" id="{FA2D4E11-5C02-186B-4827-5161582FE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" y="164962"/>
            <a:ext cx="1463813" cy="14638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8097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3D7AF9-6296-5C56-4CC0-AFC39EFFD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74ECA1-5C34-2A23-5EDF-49A4149C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7A7E36-3A70-C6AC-05C4-F0C2C8965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3BCDB7-4FC5-7A6D-6604-C38F1C480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B65ACC-419F-6BA9-EFD6-47496E4DD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2262CA6-F60F-AB71-2406-1BEBA32E0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28AD619-784A-8D3A-E958-7DCC217BD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A08D06-CA3C-97D6-246D-575E0A090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BCEF50-AC67-15E4-F55F-90ACE12C8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AFF8CB-D1DC-D4BA-09B4-14AF0BD44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48DC2E1-B876-1889-CB72-12F893FF5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66112F1-AF17-96C1-A847-B449CE2D1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BB04A3C-7102-85C5-7584-FA384E021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כותרת 1">
            <a:extLst>
              <a:ext uri="{FF2B5EF4-FFF2-40B4-BE49-F238E27FC236}">
                <a16:creationId xmlns:a16="http://schemas.microsoft.com/office/drawing/2014/main" id="{BCEB1128-1153-0BD3-4D6E-C8A68966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31" y="92333"/>
            <a:ext cx="10515600" cy="1325563"/>
          </a:xfrm>
        </p:spPr>
        <p:txBody>
          <a:bodyPr/>
          <a:lstStyle/>
          <a:p>
            <a:pPr algn="ctr"/>
            <a:r>
              <a:rPr lang="he-IL" b="1" dirty="0"/>
              <a:t>מידע זמין למאמן ומתאמן</a:t>
            </a:r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97136A59-F737-B67A-699D-75770BCE81F0}"/>
              </a:ext>
            </a:extLst>
          </p:cNvPr>
          <p:cNvSpPr txBox="1">
            <a:spLocks/>
          </p:cNvSpPr>
          <p:nvPr/>
        </p:nvSpPr>
        <p:spPr>
          <a:xfrm>
            <a:off x="6407162" y="1592669"/>
            <a:ext cx="4554501" cy="5047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Font typeface="Wingdings" panose="05000000000000000000" pitchFamily="2" charset="2"/>
              <a:buChar char="ü"/>
            </a:pPr>
            <a:r>
              <a:rPr lang="he-IL" sz="1800" b="1" dirty="0"/>
              <a:t>מאמן</a:t>
            </a:r>
            <a:endParaRPr lang="en-US" sz="1800" b="1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dirty="0"/>
              <a:t>שם מלא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dirty="0"/>
              <a:t>תעודות (</a:t>
            </a:r>
            <a:r>
              <a:rPr lang="en-US" sz="1800" dirty="0"/>
              <a:t>PDF/Image</a:t>
            </a:r>
            <a:r>
              <a:rPr lang="he-IL" sz="1800" dirty="0"/>
              <a:t>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dirty="0"/>
              <a:t> מייל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dirty="0"/>
              <a:t> מין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dirty="0"/>
              <a:t> טלפון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dirty="0"/>
              <a:t>תיאור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dirty="0"/>
              <a:t> תמונה (אופציונאלי)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dirty="0"/>
              <a:t> רשימת הקבוצות של המאמן </a:t>
            </a:r>
          </a:p>
          <a:p>
            <a:pPr lvl="1" algn="r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C0D298AA-C3AD-5C29-E2D6-7DE51ADB6987}"/>
              </a:ext>
            </a:extLst>
          </p:cNvPr>
          <p:cNvSpPr txBox="1">
            <a:spLocks/>
          </p:cNvSpPr>
          <p:nvPr/>
        </p:nvSpPr>
        <p:spPr>
          <a:xfrm>
            <a:off x="332607" y="1690688"/>
            <a:ext cx="4554501" cy="475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Font typeface="Wingdings" panose="05000000000000000000" pitchFamily="2" charset="2"/>
              <a:buChar char="ü"/>
            </a:pPr>
            <a:r>
              <a:rPr lang="he-IL" sz="1800" b="1" dirty="0"/>
              <a:t>מתאמן</a:t>
            </a:r>
            <a:endParaRPr lang="en-US" sz="1800" b="1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dirty="0"/>
              <a:t>שם מלא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dirty="0"/>
              <a:t> מייל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dirty="0"/>
              <a:t> מין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dirty="0"/>
              <a:t> טלפון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dirty="0"/>
              <a:t> תמונה (אופציונאלי)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dirty="0"/>
              <a:t> רשימת הקבוצות של המאמן </a:t>
            </a:r>
          </a:p>
          <a:p>
            <a:pPr lvl="1" algn="r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2" name="Picture 1" descr="A logo with a person running&#10;&#10;Description automatically generated">
            <a:extLst>
              <a:ext uri="{FF2B5EF4-FFF2-40B4-BE49-F238E27FC236}">
                <a16:creationId xmlns:a16="http://schemas.microsoft.com/office/drawing/2014/main" id="{C8CE85E8-9D48-64E1-BD15-A609D80A1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05" y="298537"/>
            <a:ext cx="1524445" cy="15244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0228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CE70BE-AD5E-396E-B5F1-CA07621D6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BDC6587-88F8-16F3-C0D3-654326042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15C156-DB04-4B2D-87E1-09CA707C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83F1A6-383A-3509-D31A-6725DA189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7098860-C0E4-DB22-BD4F-2EC9C6EDC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A47C408-DE48-B85A-8D5D-56249314C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97B1DCB-9E9B-02BB-C4EC-9E3D755A5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BFCBBED-DE98-AF08-5799-EC0245B0F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44AF1A9-2A8F-EC06-1E72-CDB52D4CE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06676A9-9A9C-AB2C-ACF7-1D3F7315A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1E61162-72FC-F1CD-7289-B8487C6C7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D2760A-ACE7-9E9C-B01D-D954C911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DF86912-5ACA-5936-4C69-359B0F713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כותרת 1">
            <a:extLst>
              <a:ext uri="{FF2B5EF4-FFF2-40B4-BE49-F238E27FC236}">
                <a16:creationId xmlns:a16="http://schemas.microsoft.com/office/drawing/2014/main" id="{709CF3AD-EE1B-EE8D-3880-A5F5716F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Network diagram flow</a:t>
            </a:r>
            <a:endParaRPr lang="he-IL" b="1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1935E49E-E97B-1F12-29B5-7ADEE0FCC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93" y="2510865"/>
            <a:ext cx="10075557" cy="1476881"/>
          </a:xfrm>
          <a:prstGeom prst="rect">
            <a:avLst/>
          </a:prstGeom>
        </p:spPr>
      </p:pic>
      <p:pic>
        <p:nvPicPr>
          <p:cNvPr id="2" name="Picture 1" descr="A logo with a person running&#10;&#10;Description automatically generated">
            <a:extLst>
              <a:ext uri="{FF2B5EF4-FFF2-40B4-BE49-F238E27FC236}">
                <a16:creationId xmlns:a16="http://schemas.microsoft.com/office/drawing/2014/main" id="{1FD0E34B-B1AF-7BE7-C8E4-8EF4FD983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" y="164962"/>
            <a:ext cx="1749563" cy="17495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3725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C83BD9-907E-55A5-1F52-F2B886A29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EDFFD80-E834-3801-999B-2A4A1C81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53162C-4F69-03B9-E32E-F59F92295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BF0B15-522A-5F09-0206-1F80E5C20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072DE8D-D771-ACD2-16BA-808CA7555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2A2DC0-FF59-C830-E5C9-C3150D50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1F19442-1011-F518-18FB-2E89FF25D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44D1097-EB50-25C6-168B-438FBD621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12A9A1-BC74-EF68-667B-9109C7CF6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0A0A3FF-7D1B-5BF0-923A-33B3DFB84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7D9E7A-FFFD-B1FF-F400-26AB445EB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6E386EA-F6D9-26B3-B268-593711A43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511C292-D8F6-284F-A09F-FD4C5782A9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כותרת 1">
            <a:extLst>
              <a:ext uri="{FF2B5EF4-FFF2-40B4-BE49-F238E27FC236}">
                <a16:creationId xmlns:a16="http://schemas.microsoft.com/office/drawing/2014/main" id="{9C1E660B-ED5C-F33B-1095-3AF3A084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6018" y="138998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4000" b="1" dirty="0" err="1"/>
              <a:t>מבנה</a:t>
            </a:r>
            <a:r>
              <a:rPr lang="en-US" sz="4000" b="1" dirty="0"/>
              <a:t> </a:t>
            </a:r>
            <a:r>
              <a:rPr lang="en-US" sz="4000" b="1" dirty="0" err="1"/>
              <a:t>המערכת</a:t>
            </a:r>
            <a:endParaRPr lang="en-US" sz="4000" b="1" dirty="0"/>
          </a:p>
        </p:txBody>
      </p:sp>
      <p:graphicFrame>
        <p:nvGraphicFramePr>
          <p:cNvPr id="24" name="PlaceHolder 3">
            <a:extLst>
              <a:ext uri="{FF2B5EF4-FFF2-40B4-BE49-F238E27FC236}">
                <a16:creationId xmlns:a16="http://schemas.microsoft.com/office/drawing/2014/main" id="{47506A2E-FBF0-D029-FED2-6579166FB8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1465344"/>
              </p:ext>
            </p:extLst>
          </p:nvPr>
        </p:nvGraphicFramePr>
        <p:xfrm>
          <a:off x="498190" y="1741370"/>
          <a:ext cx="11225369" cy="4817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 descr="A logo with a person running&#10;&#10;Description automatically generated">
            <a:extLst>
              <a:ext uri="{FF2B5EF4-FFF2-40B4-BE49-F238E27FC236}">
                <a16:creationId xmlns:a16="http://schemas.microsoft.com/office/drawing/2014/main" id="{D35A2D94-6A89-9023-CDA1-9039C4C213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" y="164962"/>
            <a:ext cx="1749563" cy="17495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3213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78E73A-6C00-4BBD-7592-F397C4386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DD13AD-05F8-4A49-5FB1-2887B646B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E30517-F1E1-1A64-64CC-1FBF6E703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60EED1-C46D-D675-B699-E37CC2DD4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CAAC64-F0AE-6880-4505-A36F10E4A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A1BD81-3113-873F-D1A9-BD5546E1A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FA54017-7432-1E1D-A1E7-B7C4B77BF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6F6C97E-2101-B499-189E-736F0A1DD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11E252-25D5-E57D-55B7-5FC331553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12E3CA0-2EF9-68B1-748B-41F1C173C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312BEE-B953-B38E-1D2B-2621117AF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42AC1E-DF04-A454-C5C5-F8003FE2C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8BE6655-62CF-4D44-894F-7EE1D2FFC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כותרת 1">
            <a:extLst>
              <a:ext uri="{FF2B5EF4-FFF2-40B4-BE49-F238E27FC236}">
                <a16:creationId xmlns:a16="http://schemas.microsoft.com/office/drawing/2014/main" id="{AACCB8DD-78EF-19DD-F65E-8A83C777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Services diagram</a:t>
            </a:r>
            <a:endParaRPr lang="he-IL" b="1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9F7C752-971F-8BA6-3A4E-80F6A9E27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14" y="2546885"/>
            <a:ext cx="9650950" cy="2030492"/>
          </a:xfrm>
          <a:prstGeom prst="rect">
            <a:avLst/>
          </a:prstGeom>
        </p:spPr>
      </p:pic>
      <p:pic>
        <p:nvPicPr>
          <p:cNvPr id="2" name="Picture 1" descr="A logo with a person running&#10;&#10;Description automatically generated">
            <a:extLst>
              <a:ext uri="{FF2B5EF4-FFF2-40B4-BE49-F238E27FC236}">
                <a16:creationId xmlns:a16="http://schemas.microsoft.com/office/drawing/2014/main" id="{D491602D-D9EB-9553-247C-7D938DB15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" y="164962"/>
            <a:ext cx="1749563" cy="17495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5810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35B46-B0F5-6A2A-2649-AB52FEE22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כותרת 1">
            <a:extLst>
              <a:ext uri="{FF2B5EF4-FFF2-40B4-BE49-F238E27FC236}">
                <a16:creationId xmlns:a16="http://schemas.microsoft.com/office/drawing/2014/main" id="{F31F2E53-5AC5-E33B-0748-EA4DE484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13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Docker</a:t>
            </a:r>
            <a:endParaRPr lang="he-IL" b="1" dirty="0"/>
          </a:p>
        </p:txBody>
      </p:sp>
      <p:pic>
        <p:nvPicPr>
          <p:cNvPr id="2" name="Picture 1" descr="A logo with a person running&#10;&#10;Description automatically generated">
            <a:extLst>
              <a:ext uri="{FF2B5EF4-FFF2-40B4-BE49-F238E27FC236}">
                <a16:creationId xmlns:a16="http://schemas.microsoft.com/office/drawing/2014/main" id="{C3FA2293-949A-FEEC-0925-8E02B5F97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" y="164962"/>
            <a:ext cx="1749563" cy="17495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8C398E-03F9-4AEF-9A69-801826A83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82" y="2055696"/>
            <a:ext cx="9825318" cy="405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8751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431</Words>
  <Application>Microsoft Office PowerPoint</Application>
  <PresentationFormat>Widescreen</PresentationFormat>
  <Paragraphs>85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Aptos Display</vt:lpstr>
      <vt:lpstr>Arial</vt:lpstr>
      <vt:lpstr>Söhne</vt:lpstr>
      <vt:lpstr>Wingdings</vt:lpstr>
      <vt:lpstr>ערכת נושא Office</vt:lpstr>
      <vt:lpstr>Solutrain Bridging the Gap Between Fitness Trainers and Trainees</vt:lpstr>
      <vt:lpstr>חלוקת תפקידים בצוות</vt:lpstr>
      <vt:lpstr>תיאור המערכת</vt:lpstr>
      <vt:lpstr>דרישות מרכזיות של המערכת ופיצ'רים מרכזיים למימוש </vt:lpstr>
      <vt:lpstr>מידע זמין למאמן ומתאמן</vt:lpstr>
      <vt:lpstr>Network diagram flow</vt:lpstr>
      <vt:lpstr>מבנה המערכת</vt:lpstr>
      <vt:lpstr>Services diagram</vt:lpstr>
      <vt:lpstr>Docker</vt:lpstr>
      <vt:lpstr>Render.com</vt:lpstr>
      <vt:lpstr>PostgresSQL</vt:lpstr>
      <vt:lpstr>FastAPI docs</vt:lpstr>
      <vt:lpstr>Example of route</vt:lpstr>
      <vt:lpstr>Pages diagram</vt:lpstr>
      <vt:lpstr>דף כניסה ראשי, התחברות</vt:lpstr>
      <vt:lpstr>דף עדכונים</vt:lpstr>
      <vt:lpstr>פרופיל עבור מתאמן</vt:lpstr>
      <vt:lpstr>פרופיל עבור מאמן</vt:lpstr>
      <vt:lpstr>מתאמן – ראיית פרטי מאמן</vt:lpstr>
      <vt:lpstr>מאמן – הצגת פרטי מתאמן</vt:lpstr>
      <vt:lpstr>מיון לפי אזור</vt:lpstr>
      <vt:lpstr>מתאמן – הצגת פגישות וקבוצות</vt:lpstr>
      <vt:lpstr>מתאמן – הרשמה לקבוצה, ביטול הרשמה לקבוצה</vt:lpstr>
      <vt:lpstr>מתאמן – הרשמה, ביטול הרשמה למפגש</vt:lpstr>
      <vt:lpstr>מאמן - יצירת קבוצה</vt:lpstr>
      <vt:lpstr>מאמן - קבוצה</vt:lpstr>
      <vt:lpstr>מאמן - יצירת פגישה</vt:lpstr>
      <vt:lpstr>מאמן – פגישה</vt:lpstr>
      <vt:lpstr>פערים</vt:lpstr>
      <vt:lpstr>תודה רבה על ההקשבה!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Solutrain</dc:title>
  <dc:creator>סתיו אביטן</dc:creator>
  <cp:lastModifiedBy>אורי מאיר שרעבי</cp:lastModifiedBy>
  <cp:revision>56</cp:revision>
  <dcterms:created xsi:type="dcterms:W3CDTF">2024-03-04T11:31:56Z</dcterms:created>
  <dcterms:modified xsi:type="dcterms:W3CDTF">2024-03-06T12:03:07Z</dcterms:modified>
</cp:coreProperties>
</file>