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02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86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35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57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5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38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12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600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6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7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14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69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1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7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40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7D098C-81A2-4741-849D-B3F04101F1CD}" type="datetimeFigureOut">
              <a:rPr lang="en-AU" smtClean="0"/>
              <a:t>3/08/2020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174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wnloads.html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forwindow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bpawsey/HPC.git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Lucida Sans Typewriter" panose="020B0509030504030204" pitchFamily="49" charset="0"/>
              </a:rPr>
              <a:t>Virtual HPC with </a:t>
            </a:r>
            <a:r>
              <a:rPr lang="en-AU" dirty="0" err="1" smtClean="0">
                <a:latin typeface="Lucida Sans Typewriter" panose="020B0509030504030204" pitchFamily="49" charset="0"/>
              </a:rPr>
              <a:t>Virtualbox</a:t>
            </a:r>
            <a:r>
              <a:rPr lang="en-AU" dirty="0" smtClean="0">
                <a:latin typeface="Lucida Sans Typewriter" panose="020B0509030504030204" pitchFamily="49" charset="0"/>
              </a:rPr>
              <a:t> with Vagrant</a:t>
            </a:r>
            <a:endParaRPr lang="en-AU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latin typeface="Lucida Sans Typewriter" panose="020B0509030504030204" pitchFamily="49" charset="0"/>
              </a:rPr>
              <a:t>CITS3402</a:t>
            </a:r>
            <a:endParaRPr lang="en-AU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8236"/>
          </a:xfrm>
        </p:spPr>
        <p:txBody>
          <a:bodyPr/>
          <a:lstStyle/>
          <a:p>
            <a:r>
              <a:rPr lang="en-AU" dirty="0" smtClean="0"/>
              <a:t>Software requirements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34671"/>
            <a:ext cx="8238565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2400" dirty="0"/>
              <a:t>You will need to install a few </a:t>
            </a:r>
            <a:r>
              <a:rPr lang="en-AU" sz="2400" dirty="0" smtClean="0"/>
              <a:t>open </a:t>
            </a:r>
            <a:r>
              <a:rPr lang="en-AU" sz="2400" dirty="0"/>
              <a:t>source tools.  </a:t>
            </a:r>
            <a:endParaRPr lang="en-AU" sz="2400" dirty="0" smtClean="0"/>
          </a:p>
          <a:p>
            <a:r>
              <a:rPr lang="en-AU" sz="2400" dirty="0" smtClean="0"/>
              <a:t>These </a:t>
            </a:r>
            <a:r>
              <a:rPr lang="en-AU" sz="2400" dirty="0"/>
              <a:t>are </a:t>
            </a:r>
            <a:r>
              <a:rPr lang="en-AU" sz="2400" dirty="0" err="1"/>
              <a:t>Virtualbox</a:t>
            </a:r>
            <a:r>
              <a:rPr lang="en-AU" sz="2400" dirty="0"/>
              <a:t>, Vagrant and Git.</a:t>
            </a:r>
          </a:p>
          <a:p>
            <a:endParaRPr lang="en-AU" sz="2400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2"/>
              </a:rPr>
              <a:t>https://www.virtualbox.org/</a:t>
            </a: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3"/>
              </a:rPr>
              <a:t>https://www.vagrantup.com/downloads.html</a:t>
            </a:r>
            <a:endParaRPr lang="en-AU" sz="2400" dirty="0"/>
          </a:p>
          <a:p>
            <a:endParaRPr lang="en-AU" sz="2400" u="sng" dirty="0"/>
          </a:p>
          <a:p>
            <a:r>
              <a:rPr lang="en-AU" sz="2400" dirty="0" err="1"/>
              <a:t>Macbooks</a:t>
            </a:r>
            <a:r>
              <a:rPr lang="en-AU" sz="2400" dirty="0"/>
              <a:t> typically have git installed.</a:t>
            </a:r>
          </a:p>
          <a:p>
            <a:endParaRPr lang="en-AU" sz="2400" dirty="0">
              <a:cs typeface="Calibri"/>
            </a:endParaRPr>
          </a:p>
          <a:p>
            <a:r>
              <a:rPr lang="en-AU" sz="2400" dirty="0"/>
              <a:t>Windows may or may not have git installed if not here is a link.</a:t>
            </a:r>
          </a:p>
          <a:p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4"/>
              </a:rPr>
              <a:t>https://gitforwindows.org/</a:t>
            </a:r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370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to test if you have correctly installed </a:t>
            </a:r>
            <a:r>
              <a:rPr lang="en-AU" dirty="0" err="1" smtClean="0"/>
              <a:t>virtualbox</a:t>
            </a:r>
            <a:r>
              <a:rPr lang="en-AU" dirty="0" smtClean="0"/>
              <a:t> and vagrant.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08529" y="1987908"/>
            <a:ext cx="688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windows laptop open a “Command Prompt Terminal window” 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open the “terminal” window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elect Command Prom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13" y="2408921"/>
            <a:ext cx="4016187" cy="2001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529" y="2931459"/>
            <a:ext cx="428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Enter the command “</a:t>
            </a:r>
            <a:r>
              <a:rPr lang="en-AU" dirty="0" smtClean="0">
                <a:latin typeface="Lucida Sans" panose="020B0602030504020204" pitchFamily="34" charset="0"/>
              </a:rPr>
              <a:t>vagrant –v</a:t>
            </a:r>
            <a:r>
              <a:rPr lang="en-AU" dirty="0" smtClean="0"/>
              <a:t>” 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3215483"/>
            <a:ext cx="4427604" cy="1958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8529" y="5647764"/>
            <a:ext cx="722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If it returns the version number as shown above you are good to go</a:t>
            </a:r>
            <a:r>
              <a:rPr lang="en-AU" dirty="0" smtClean="0"/>
              <a:t>!</a:t>
            </a:r>
          </a:p>
          <a:p>
            <a:r>
              <a:rPr lang="en-AU" dirty="0" smtClean="0"/>
              <a:t>NOTE 2.2.9 is the latest and everything will work with it as well.</a:t>
            </a:r>
            <a:r>
              <a:rPr lang="en-AU" dirty="0" smtClean="0"/>
              <a:t> 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765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git on Windows	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16" y="1606364"/>
            <a:ext cx="4930567" cy="1562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0363" y="3809673"/>
            <a:ext cx="6051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Windows may or may not have git installed if not here is a link.</a:t>
            </a:r>
          </a:p>
          <a:p>
            <a:pPr algn="ctr"/>
            <a:endParaRPr lang="en-AU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dirty="0">
                <a:hlinkClick r:id="rId3"/>
              </a:rPr>
              <a:t>https://gitforwindows.org/</a:t>
            </a:r>
            <a:endParaRPr lang="en-AU" dirty="0"/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5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smtClean="0"/>
              <a:t>Setup VM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681233" y="1690688"/>
            <a:ext cx="90119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Once Vagrant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Git are installed and working, you can then begin setting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up a Virtual Machine or VM that will run locally on your laptop.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– create the directory structure for this project.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using 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ommand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rompt terminal the command is: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cits3402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the command is: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cits3402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make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cits3402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 the working directory, use the command “cd”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it is the same for Windows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cits3402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NOTE the % is the prompt and not part of the command!!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9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504999" y="1596559"/>
            <a:ext cx="8701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Step 2: clone the vagrant file repository from </a:t>
            </a:r>
            <a:r>
              <a:rPr lang="en-AU" dirty="0" err="1" smtClean="0"/>
              <a:t>github</a:t>
            </a:r>
            <a:endParaRPr lang="en-AU" dirty="0" smtClean="0"/>
          </a:p>
          <a:p>
            <a:r>
              <a:rPr lang="en-AU" dirty="0" smtClean="0"/>
              <a:t>For Windows and Macs this step the command is identical.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git clone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  <a:hlinkClick r:id="rId2"/>
              </a:rPr>
              <a:t>https://github.com/chrisbpawsey/HPC.git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/>
              <a:t>Verify the command worked</a:t>
            </a:r>
          </a:p>
          <a:p>
            <a:r>
              <a:rPr lang="en-AU" dirty="0" smtClean="0"/>
              <a:t>On Windows: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  --- this shows all the files and sub-directories in the current folder</a:t>
            </a:r>
          </a:p>
          <a:p>
            <a:r>
              <a:rPr lang="en-AU" dirty="0" smtClean="0"/>
              <a:t>On </a:t>
            </a:r>
            <a:r>
              <a:rPr lang="en-AU" dirty="0" err="1" smtClean="0"/>
              <a:t>Macbooks</a:t>
            </a:r>
            <a:r>
              <a:rPr lang="en-AU" dirty="0" smtClean="0"/>
              <a:t>/Linux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ls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-- LIST so that is lower case L not capital I 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47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75493"/>
            <a:ext cx="10364451" cy="1200541"/>
          </a:xfrm>
        </p:spPr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85047"/>
            <a:ext cx="103788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3: change director into the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cits3204/HPC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HPC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check that it worked using the “ls” or 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command and you should see a file named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 it contains the instructions to setup the Virtual Machine.  You don’t need to make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changes to it.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Launch the VM, you should still be in the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directory and you MUST be in the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directory as that is where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is.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start the VM the Vagrant command is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up</a:t>
            </a:r>
          </a:p>
          <a:p>
            <a:pPr lvl="2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2"/>
            <a:endParaRPr lang="en-AU" dirty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2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2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 Break:</a:t>
            </a:r>
          </a:p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</a:t>
            </a:r>
            <a:r>
              <a:rPr lang="en-AU" b="1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dependent</a:t>
            </a:r>
            <a:r>
              <a:rPr lang="en-AU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 on your internet connection and laptop.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33" y="4216522"/>
            <a:ext cx="9508958" cy="10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Install the HPC environment in the VM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382805" y="2337019"/>
            <a:ext cx="942638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4a: Run the install script “setup.sh” that has been copied into your home directory of your Virtual Machine! 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</a:rPr>
              <a:t>% ./setup.sh</a:t>
            </a:r>
          </a:p>
          <a:p>
            <a:r>
              <a:rPr lang="en-AU" b="1" dirty="0" smtClean="0">
                <a:solidFill>
                  <a:srgbClr val="FF0000"/>
                </a:solidFill>
              </a:rPr>
              <a:t>COFFEE BREAK:</a:t>
            </a:r>
            <a:endParaRPr lang="en-AU" b="1" dirty="0">
              <a:solidFill>
                <a:srgbClr val="FF0000"/>
              </a:solidFill>
            </a:endParaRPr>
          </a:p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to complete! Depending on your laptop processor speed.  </a:t>
            </a:r>
          </a:p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get a coffee!  If you do work on your laptop or surf the net it will just take longer!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news</a:t>
            </a:r>
            <a:r>
              <a:rPr lang="en-AU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you only need to do this ONCE when you first create the VM.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4b: To ensure that you correctly pickup all the changes to your environment the simplest thing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do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log out and log back in to the VM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exit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Log back in to the VM.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2805" y="1690688"/>
            <a:ext cx="8661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4: Log in to the VM using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once it finished the command prompt will return 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Summary of commands	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856" y="1690688"/>
            <a:ext cx="90721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 - Create the project directory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cits3204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cits3204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2  - Clone the repository with </a:t>
            </a:r>
            <a:r>
              <a:rPr lang="en-AU" smtClean="0">
                <a:latin typeface="Arial" panose="020B0604020202020204" pitchFamily="34" charset="0"/>
                <a:cs typeface="Arial" panose="020B0604020202020204" pitchFamily="34" charset="0"/>
              </a:rPr>
              <a:t>the HPC Vagrantfile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git clone https://github.com/chrisbpawsey/HPC.git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  - launch the Virtual machine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HPC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up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  - login to the virtual machine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4a  - run the setup command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./setup.sh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4b – initialize the environment permanently.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Exit  (or ctrl-d)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F0734F22D774883C052A360730DF9" ma:contentTypeVersion="7" ma:contentTypeDescription="Create a new document." ma:contentTypeScope="" ma:versionID="68dbab044d50f9bfa9580c1de6249254">
  <xsd:schema xmlns:xsd="http://www.w3.org/2001/XMLSchema" xmlns:xs="http://www.w3.org/2001/XMLSchema" xmlns:p="http://schemas.microsoft.com/office/2006/metadata/properties" xmlns:ns3="c0477a94-a81b-4865-9707-6c9300ae147f" xmlns:ns4="45fda36c-df07-4f55-9922-29409b58d9d3" targetNamespace="http://schemas.microsoft.com/office/2006/metadata/properties" ma:root="true" ma:fieldsID="ea92a476c86701b878abbd8645c4be93" ns3:_="" ns4:_="">
    <xsd:import namespace="c0477a94-a81b-4865-9707-6c9300ae147f"/>
    <xsd:import namespace="45fda36c-df07-4f55-9922-29409b58d9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77a94-a81b-4865-9707-6c9300ae1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da36c-df07-4f55-9922-29409b58d9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8FAD76-43D1-414B-B6EC-7811CDF23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77a94-a81b-4865-9707-6c9300ae147f"/>
    <ds:schemaRef ds:uri="45fda36c-df07-4f55-9922-29409b58d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2CE541-9384-4F78-A2DC-081CEDD5EAE8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c0477a94-a81b-4865-9707-6c9300ae147f"/>
    <ds:schemaRef ds:uri="http://schemas.openxmlformats.org/package/2006/metadata/core-properties"/>
    <ds:schemaRef ds:uri="http://schemas.microsoft.com/office/infopath/2007/PartnerControls"/>
    <ds:schemaRef ds:uri="45fda36c-df07-4f55-9922-29409b58d9d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127F0B-EA07-4AFF-8549-55D4D4284D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7642</TotalTime>
  <Words>695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Lucida Sans</vt:lpstr>
      <vt:lpstr>Lucida Sans Typewriter</vt:lpstr>
      <vt:lpstr>Tw Cen MT</vt:lpstr>
      <vt:lpstr>Wingdings</vt:lpstr>
      <vt:lpstr>Droplet</vt:lpstr>
      <vt:lpstr>Virtual HPC with Virtualbox with Vagrant</vt:lpstr>
      <vt:lpstr>Software requirements </vt:lpstr>
      <vt:lpstr>How to test if you have correctly installed virtualbox and vagrant.</vt:lpstr>
      <vt:lpstr>Test git on Windows </vt:lpstr>
      <vt:lpstr> Setup VM </vt:lpstr>
      <vt:lpstr>Setup VM - continued</vt:lpstr>
      <vt:lpstr>Setup VM - continued</vt:lpstr>
      <vt:lpstr>Install the HPC environment in the VM</vt:lpstr>
      <vt:lpstr>Summary of commands </vt:lpstr>
    </vt:vector>
  </TitlesOfParts>
  <Company>University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Astromatic on Virtualbox with Vagrant</dc:title>
  <dc:creator>Chris Bording</dc:creator>
  <cp:lastModifiedBy>Chris Bording</cp:lastModifiedBy>
  <cp:revision>42</cp:revision>
  <dcterms:created xsi:type="dcterms:W3CDTF">2020-03-26T05:26:43Z</dcterms:created>
  <dcterms:modified xsi:type="dcterms:W3CDTF">2020-08-03T15:56:01Z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0x0101000C3F0734F22D774883C052A360730DF9</vt:lpwstr>
  </property>
</Properties>
</file>