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edo31@gmail.com" initials="a" lastIdx="1" clrIdx="0">
    <p:extLst>
      <p:ext uri="{19B8F6BF-5375-455C-9EA6-DF929625EA0E}">
        <p15:presenceInfo xmlns:p15="http://schemas.microsoft.com/office/powerpoint/2012/main" userId="90af2587d3942e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9B95D-AE6F-4749-BF76-996251E58A8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B70E05-C8AD-47A2-BC81-AA3446BFC0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 err="1"/>
            <a:t>Ako</a:t>
          </a:r>
          <a:r>
            <a:rPr lang="en-US" sz="1400" b="0" i="0" dirty="0"/>
            <a:t> </a:t>
          </a:r>
          <a:r>
            <a:rPr lang="en-US" sz="1400" b="0" i="0" dirty="0" err="1"/>
            <a:t>nemate</a:t>
          </a:r>
          <a:r>
            <a:rPr lang="en-US" sz="1400" b="0" i="0" dirty="0"/>
            <a:t> </a:t>
          </a:r>
          <a:r>
            <a:rPr lang="en-US" sz="1400" b="0" i="0" dirty="0" err="1"/>
            <a:t>nikoga</a:t>
          </a:r>
          <a:r>
            <a:rPr lang="en-US" sz="1400" b="0" i="0" dirty="0"/>
            <a:t> da </a:t>
          </a:r>
          <a:r>
            <a:rPr lang="en-US" sz="1400" b="0" i="0" dirty="0" err="1"/>
            <a:t>vam</a:t>
          </a:r>
          <a:r>
            <a:rPr lang="en-US" sz="1400" b="0" i="0" dirty="0"/>
            <a:t> </a:t>
          </a:r>
          <a:r>
            <a:rPr lang="en-US" sz="1400" b="0" i="0" dirty="0" err="1"/>
            <a:t>pri</a:t>
          </a:r>
          <a:r>
            <a:rPr lang="hr-HR" sz="1400" b="0" i="0" dirty="0"/>
            <a:t>s</a:t>
          </a:r>
          <a:r>
            <a:rPr lang="en-US" sz="1400" b="0" i="0" dirty="0" err="1"/>
            <a:t>koči</a:t>
          </a:r>
          <a:r>
            <a:rPr lang="en-US" sz="1400" b="0" i="0" dirty="0"/>
            <a:t> u </a:t>
          </a:r>
          <a:r>
            <a:rPr lang="en-US" sz="1400" b="0" i="0" dirty="0" err="1"/>
            <a:t>pomoć</a:t>
          </a:r>
          <a:r>
            <a:rPr lang="hr-HR" sz="1400" b="0" i="0" dirty="0"/>
            <a:t>,</a:t>
          </a:r>
          <a:r>
            <a:rPr lang="en-US" sz="1400" b="0" i="0" dirty="0"/>
            <a:t> ne </a:t>
          </a:r>
          <a:r>
            <a:rPr lang="en-US" sz="1400" b="0" i="0" dirty="0" err="1"/>
            <a:t>očajavajte</a:t>
          </a:r>
          <a:r>
            <a:rPr lang="en-US" sz="1400" b="0" i="0" dirty="0"/>
            <a:t>, za </a:t>
          </a:r>
          <a:r>
            <a:rPr lang="en-US" sz="1400" b="0" i="0" dirty="0" err="1"/>
            <a:t>vašeg</a:t>
          </a:r>
          <a:r>
            <a:rPr lang="en-US" sz="1400" b="0" i="0" dirty="0"/>
            <a:t> </a:t>
          </a:r>
          <a:r>
            <a:rPr lang="en-US" sz="1400" b="0" i="0" dirty="0" err="1"/>
            <a:t>ljubimca</a:t>
          </a:r>
          <a:r>
            <a:rPr lang="en-US" sz="1400" b="0" i="0" dirty="0"/>
            <a:t> </a:t>
          </a:r>
          <a:r>
            <a:rPr lang="en-US" sz="1400" b="0" i="0" dirty="0" err="1"/>
            <a:t>će</a:t>
          </a:r>
          <a:r>
            <a:rPr lang="en-US" sz="1400" b="0" i="0" dirty="0"/>
            <a:t> se </a:t>
          </a:r>
          <a:r>
            <a:rPr lang="en-US" sz="1400" b="0" i="0" dirty="0" err="1"/>
            <a:t>pobrinuti</a:t>
          </a:r>
          <a:r>
            <a:rPr lang="en-US" sz="1400" b="0" i="0" dirty="0"/>
            <a:t> </a:t>
          </a:r>
          <a:r>
            <a:rPr lang="en-US" sz="1400" b="0" i="0" dirty="0" err="1"/>
            <a:t>naš</a:t>
          </a:r>
          <a:r>
            <a:rPr lang="en-US" sz="1400" b="0" i="0" dirty="0"/>
            <a:t> </a:t>
          </a:r>
          <a:r>
            <a:rPr lang="hr-HR" sz="1400" b="0" i="0" dirty="0"/>
            <a:t>robot, </a:t>
          </a:r>
          <a:r>
            <a:rPr lang="hr-HR" sz="1400" b="0" i="1" dirty="0"/>
            <a:t>Č</a:t>
          </a:r>
          <a:r>
            <a:rPr lang="en-US" sz="1400" b="0" i="1" dirty="0" err="1"/>
            <a:t>uvar</a:t>
          </a:r>
          <a:r>
            <a:rPr lang="en-US" sz="1400" b="0" i="1" dirty="0"/>
            <a:t> </a:t>
          </a:r>
          <a:r>
            <a:rPr lang="en-US" sz="1400" b="0" i="1" dirty="0" err="1"/>
            <a:t>pasa</a:t>
          </a:r>
          <a:br>
            <a:rPr lang="en-US" sz="1400" b="0" dirty="0"/>
          </a:br>
          <a:br>
            <a:rPr lang="en-US" sz="1400" b="0" dirty="0"/>
          </a:br>
          <a:r>
            <a:rPr lang="en-US" sz="1400" b="0" i="0" dirty="0" err="1"/>
            <a:t>Nije</a:t>
          </a:r>
          <a:r>
            <a:rPr lang="en-US" sz="1400" b="0" i="0" dirty="0"/>
            <a:t> </a:t>
          </a:r>
          <a:r>
            <a:rPr lang="en-US" sz="1400" b="0" i="0" dirty="0" err="1"/>
            <a:t>bitno</a:t>
          </a:r>
          <a:r>
            <a:rPr lang="en-US" sz="1400" b="0" i="0" dirty="0"/>
            <a:t> </a:t>
          </a:r>
          <a:r>
            <a:rPr lang="en-US" sz="1400" b="0" i="0" dirty="0" err="1"/>
            <a:t>koliko</a:t>
          </a:r>
          <a:r>
            <a:rPr lang="en-US" sz="1400" b="0" i="0" dirty="0"/>
            <a:t> </a:t>
          </a:r>
          <a:r>
            <a:rPr lang="en-US" sz="1400" b="0" i="0" dirty="0" err="1"/>
            <a:t>pasa</a:t>
          </a:r>
          <a:r>
            <a:rPr lang="en-US" sz="1400" b="0" i="0" dirty="0"/>
            <a:t> </a:t>
          </a:r>
          <a:r>
            <a:rPr lang="en-US" sz="1400" b="0" i="0" dirty="0" err="1"/>
            <a:t>imate</a:t>
          </a:r>
          <a:r>
            <a:rPr lang="en-US" sz="1400" b="0" i="0" dirty="0"/>
            <a:t>, </a:t>
          </a:r>
          <a:r>
            <a:rPr lang="en-US" sz="1400" b="0" i="0" dirty="0" err="1"/>
            <a:t>ako</a:t>
          </a:r>
          <a:r>
            <a:rPr lang="en-US" sz="1400" b="0" i="0" dirty="0"/>
            <a:t> </a:t>
          </a:r>
          <a:r>
            <a:rPr lang="en-US" sz="1400" b="0" i="0" dirty="0" err="1"/>
            <a:t>neki</a:t>
          </a:r>
          <a:r>
            <a:rPr lang="en-US" sz="1400" b="0" i="0" dirty="0"/>
            <a:t> od </a:t>
          </a:r>
          <a:r>
            <a:rPr lang="en-US" sz="1400" b="0" i="0" dirty="0" err="1"/>
            <a:t>njih</a:t>
          </a:r>
          <a:r>
            <a:rPr lang="en-US" sz="1400" b="0" i="0" dirty="0"/>
            <a:t> </a:t>
          </a:r>
          <a:r>
            <a:rPr lang="en-US" sz="1400" b="0" i="0" dirty="0" err="1"/>
            <a:t>napusti</a:t>
          </a:r>
          <a:r>
            <a:rPr lang="en-US" sz="1400" b="0" i="0" dirty="0"/>
            <a:t> </a:t>
          </a:r>
          <a:r>
            <a:rPr lang="en-US" sz="1400" b="0" i="0" dirty="0" err="1"/>
            <a:t>prostor</a:t>
          </a:r>
          <a:r>
            <a:rPr lang="en-US" sz="1400" b="0" i="0" dirty="0"/>
            <a:t> u </a:t>
          </a:r>
          <a:r>
            <a:rPr lang="en-US" sz="1400" b="0" i="0" dirty="0" err="1"/>
            <a:t>kojem</a:t>
          </a:r>
          <a:r>
            <a:rPr lang="en-US" sz="1400" b="0" i="0" dirty="0"/>
            <a:t> bi </a:t>
          </a:r>
          <a:r>
            <a:rPr lang="en-US" sz="1400" b="0" i="0" dirty="0" err="1"/>
            <a:t>trebao</a:t>
          </a:r>
          <a:r>
            <a:rPr lang="en-US" sz="1400" b="0" i="0" dirty="0"/>
            <a:t> </a:t>
          </a:r>
          <a:r>
            <a:rPr lang="en-US" sz="1400" b="0" i="0" dirty="0" err="1"/>
            <a:t>boraviti</a:t>
          </a:r>
          <a:r>
            <a:rPr lang="en-US" sz="1400" b="0" i="0" dirty="0"/>
            <a:t> </a:t>
          </a:r>
          <a:r>
            <a:rPr lang="en-US" sz="1400" b="0" i="0" dirty="0" err="1"/>
            <a:t>naš</a:t>
          </a:r>
          <a:r>
            <a:rPr lang="en-US" sz="1400" b="0" i="0" dirty="0"/>
            <a:t> </a:t>
          </a:r>
          <a:r>
            <a:rPr lang="en-US" sz="1400" b="0" i="0" dirty="0" err="1"/>
            <a:t>čuvar</a:t>
          </a:r>
          <a:r>
            <a:rPr lang="en-US" sz="1400" b="0" i="0" dirty="0"/>
            <a:t> </a:t>
          </a:r>
          <a:r>
            <a:rPr lang="en-US" sz="1400" b="0" i="0" dirty="0" err="1"/>
            <a:t>će</a:t>
          </a:r>
          <a:r>
            <a:rPr lang="en-US" sz="1400" b="0" i="0" dirty="0"/>
            <a:t> vas o tome </a:t>
          </a:r>
          <a:r>
            <a:rPr lang="hr-HR" sz="1400" b="0" i="0" dirty="0"/>
            <a:t>upozoriti</a:t>
          </a:r>
          <a:r>
            <a:rPr lang="en-US" sz="1400" b="0" i="0" dirty="0"/>
            <a:t> </a:t>
          </a:r>
          <a:r>
            <a:rPr lang="en-US" sz="1400" b="0" i="0" dirty="0" err="1"/>
            <a:t>dovoljno</a:t>
          </a:r>
          <a:r>
            <a:rPr lang="en-US" sz="1400" b="0" i="0" dirty="0"/>
            <a:t> </a:t>
          </a:r>
          <a:r>
            <a:rPr lang="en-US" sz="1400" b="0" i="0" dirty="0" err="1"/>
            <a:t>glasn</a:t>
          </a:r>
          <a:r>
            <a:rPr lang="hr-HR" sz="1400" b="0" i="0" dirty="0"/>
            <a:t>im</a:t>
          </a:r>
          <a:r>
            <a:rPr lang="en-US" sz="1400" b="0" i="0" dirty="0"/>
            <a:t> </a:t>
          </a:r>
          <a:r>
            <a:rPr lang="hr-HR" sz="1400" b="0" i="0" dirty="0"/>
            <a:t>alarmom</a:t>
          </a:r>
          <a:r>
            <a:rPr lang="en-US" sz="1400" b="0" i="0" dirty="0"/>
            <a:t> da </a:t>
          </a:r>
          <a:r>
            <a:rPr lang="en-US" sz="1400" b="0" i="0" dirty="0" err="1"/>
            <a:t>budete</a:t>
          </a:r>
          <a:r>
            <a:rPr lang="en-US" sz="1400" b="0" i="0" dirty="0"/>
            <a:t> </a:t>
          </a:r>
          <a:r>
            <a:rPr lang="en-US" sz="1400" b="0" i="0" dirty="0" err="1"/>
            <a:t>svjesni</a:t>
          </a:r>
          <a:r>
            <a:rPr lang="en-US" sz="1400" b="0" i="0" dirty="0"/>
            <a:t> toga </a:t>
          </a:r>
          <a:r>
            <a:rPr lang="en-US" sz="1400" b="0" i="0" dirty="0" err="1"/>
            <a:t>čak</a:t>
          </a:r>
          <a:r>
            <a:rPr lang="en-US" sz="1400" b="0" i="0" dirty="0"/>
            <a:t> </a:t>
          </a:r>
          <a:r>
            <a:rPr lang="en-US" sz="1400" b="0" i="0" dirty="0" err="1"/>
            <a:t>i</a:t>
          </a:r>
          <a:r>
            <a:rPr lang="en-US" sz="1400" b="0" i="0" dirty="0"/>
            <a:t> </a:t>
          </a:r>
          <a:r>
            <a:rPr lang="en-US" sz="1400" b="0" i="0" dirty="0" err="1"/>
            <a:t>ako</a:t>
          </a:r>
          <a:r>
            <a:rPr lang="en-US" sz="1400" b="0" i="0" dirty="0"/>
            <a:t> </a:t>
          </a:r>
          <a:r>
            <a:rPr lang="en-US" sz="1400" b="0" i="0" dirty="0" err="1"/>
            <a:t>ste</a:t>
          </a:r>
          <a:r>
            <a:rPr lang="en-US" sz="1400" b="0" i="0" dirty="0"/>
            <a:t> </a:t>
          </a:r>
          <a:r>
            <a:rPr lang="en-US" sz="1400" b="0" i="0" dirty="0" err="1"/>
            <a:t>zaspali</a:t>
          </a:r>
          <a:r>
            <a:rPr lang="en-US" sz="1400" b="0" i="0" dirty="0"/>
            <a:t> </a:t>
          </a:r>
          <a:r>
            <a:rPr lang="en-US" sz="1400" b="0" i="0" dirty="0" err="1"/>
            <a:t>na</a:t>
          </a:r>
          <a:r>
            <a:rPr lang="en-US" sz="1400" b="0" i="0" dirty="0"/>
            <a:t> par </a:t>
          </a:r>
          <a:r>
            <a:rPr lang="en-US" sz="1400" b="0" i="0" dirty="0" err="1"/>
            <a:t>minuta</a:t>
          </a:r>
          <a:r>
            <a:rPr lang="hr-HR" sz="1400" b="0" i="0" dirty="0"/>
            <a:t> te je također isprogramiran da ga i pronađe</a:t>
          </a:r>
          <a:endParaRPr lang="en-US" sz="1400" b="0" dirty="0"/>
        </a:p>
      </dgm:t>
    </dgm:pt>
    <dgm:pt modelId="{B716D5D2-B883-4FA2-AE2E-B349DBAC7D1D}" type="parTrans" cxnId="{AC095CD7-5F0A-4DC7-B41D-0D703C2C4FAA}">
      <dgm:prSet/>
      <dgm:spPr/>
      <dgm:t>
        <a:bodyPr/>
        <a:lstStyle/>
        <a:p>
          <a:endParaRPr lang="en-US"/>
        </a:p>
      </dgm:t>
    </dgm:pt>
    <dgm:pt modelId="{84BCE80A-E0F7-4542-AE34-E62E84021DAA}" type="sibTrans" cxnId="{AC095CD7-5F0A-4DC7-B41D-0D703C2C4FAA}">
      <dgm:prSet/>
      <dgm:spPr/>
      <dgm:t>
        <a:bodyPr/>
        <a:lstStyle/>
        <a:p>
          <a:endParaRPr lang="en-US"/>
        </a:p>
      </dgm:t>
    </dgm:pt>
    <dgm:pt modelId="{359B99F4-3E25-424A-A2A8-5A9D569029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 err="1"/>
            <a:t>Također</a:t>
          </a:r>
          <a:r>
            <a:rPr lang="en-US" sz="1400" b="0" i="0" dirty="0"/>
            <a:t>, </a:t>
          </a:r>
          <a:r>
            <a:rPr lang="en-US" sz="1400" b="0" i="0" dirty="0" err="1"/>
            <a:t>ako</a:t>
          </a:r>
          <a:r>
            <a:rPr lang="en-US" sz="1400" b="0" i="0" dirty="0"/>
            <a:t> je </a:t>
          </a:r>
          <a:r>
            <a:rPr lang="en-US" sz="1400" b="0" i="0" dirty="0" err="1"/>
            <a:t>neki</a:t>
          </a:r>
          <a:r>
            <a:rPr lang="en-US" sz="1400" b="0" i="0" dirty="0"/>
            <a:t> </a:t>
          </a:r>
          <a:r>
            <a:rPr lang="hr-HR" sz="1400" b="0" i="0" dirty="0"/>
            <a:t>pas</a:t>
          </a:r>
          <a:r>
            <a:rPr lang="en-US" sz="1400" b="0" i="0" dirty="0"/>
            <a:t> </a:t>
          </a:r>
          <a:r>
            <a:rPr lang="en-US" sz="1400" b="0" i="0" dirty="0" err="1"/>
            <a:t>gladan</a:t>
          </a:r>
          <a:r>
            <a:rPr lang="hr-HR" sz="1400" b="0" i="0" dirty="0"/>
            <a:t>,</a:t>
          </a:r>
          <a:r>
            <a:rPr lang="en-US" sz="1400" b="0" i="0" dirty="0"/>
            <a:t> </a:t>
          </a:r>
          <a:r>
            <a:rPr lang="en-US" sz="1400" b="0" i="0" dirty="0" err="1"/>
            <a:t>čuvar</a:t>
          </a:r>
          <a:r>
            <a:rPr lang="en-US" sz="1400" b="0" i="0" dirty="0"/>
            <a:t> </a:t>
          </a:r>
          <a:r>
            <a:rPr lang="en-US" sz="1400" b="0" i="0" dirty="0" err="1"/>
            <a:t>će</a:t>
          </a:r>
          <a:r>
            <a:rPr lang="en-US" sz="1400" b="0" i="0" dirty="0"/>
            <a:t> ga </a:t>
          </a:r>
          <a:r>
            <a:rPr lang="en-US" sz="1400" b="0" i="0" dirty="0" err="1"/>
            <a:t>nahraniti</a:t>
          </a:r>
          <a:endParaRPr lang="en-US" sz="1400" dirty="0"/>
        </a:p>
      </dgm:t>
    </dgm:pt>
    <dgm:pt modelId="{DB5AA049-2CEF-4FD8-8643-3B9A84B981CA}" type="parTrans" cxnId="{8A969256-4E2A-442B-A62B-510B1599A5EF}">
      <dgm:prSet/>
      <dgm:spPr/>
      <dgm:t>
        <a:bodyPr/>
        <a:lstStyle/>
        <a:p>
          <a:endParaRPr lang="en-US"/>
        </a:p>
      </dgm:t>
    </dgm:pt>
    <dgm:pt modelId="{B00D423C-0FD4-474F-B0AB-38BA3E057A95}" type="sibTrans" cxnId="{8A969256-4E2A-442B-A62B-510B1599A5EF}">
      <dgm:prSet/>
      <dgm:spPr/>
      <dgm:t>
        <a:bodyPr/>
        <a:lstStyle/>
        <a:p>
          <a:endParaRPr lang="en-US"/>
        </a:p>
      </dgm:t>
    </dgm:pt>
    <dgm:pt modelId="{EB277838-57DB-47C0-98EF-09B99BDFC815}" type="pres">
      <dgm:prSet presAssocID="{D319B95D-AE6F-4749-BF76-996251E58A8B}" presName="root" presStyleCnt="0">
        <dgm:presLayoutVars>
          <dgm:dir/>
          <dgm:resizeHandles val="exact"/>
        </dgm:presLayoutVars>
      </dgm:prSet>
      <dgm:spPr/>
    </dgm:pt>
    <dgm:pt modelId="{AD3ECEAA-2C48-47FC-907E-CA4A1F0DC135}" type="pres">
      <dgm:prSet presAssocID="{56B70E05-C8AD-47A2-BC81-AA3446BFC0D5}" presName="compNode" presStyleCnt="0"/>
      <dgm:spPr/>
    </dgm:pt>
    <dgm:pt modelId="{2A978181-7C88-4093-B353-ECD70105EAD4}" type="pres">
      <dgm:prSet presAssocID="{56B70E05-C8AD-47A2-BC81-AA3446BFC0D5}" presName="iconRect" presStyleLbl="node1" presStyleIdx="0" presStyleCnt="2" custLinFactNeighborX="-11827" custLinFactNeighborY="78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3A4FCD2-99A0-4713-9322-B16E63121D7C}" type="pres">
      <dgm:prSet presAssocID="{56B70E05-C8AD-47A2-BC81-AA3446BFC0D5}" presName="spaceRect" presStyleCnt="0"/>
      <dgm:spPr/>
    </dgm:pt>
    <dgm:pt modelId="{AD17E6CE-2138-4F35-83DB-A30286F76EF6}" type="pres">
      <dgm:prSet presAssocID="{56B70E05-C8AD-47A2-BC81-AA3446BFC0D5}" presName="textRect" presStyleLbl="revTx" presStyleIdx="0" presStyleCnt="2" custScaleX="293371" custScaleY="160159" custLinFactNeighborX="-59247" custLinFactNeighborY="55514">
        <dgm:presLayoutVars>
          <dgm:chMax val="1"/>
          <dgm:chPref val="1"/>
        </dgm:presLayoutVars>
      </dgm:prSet>
      <dgm:spPr/>
    </dgm:pt>
    <dgm:pt modelId="{8F375E4A-F631-4377-980C-12E9EA706B28}" type="pres">
      <dgm:prSet presAssocID="{84BCE80A-E0F7-4542-AE34-E62E84021DAA}" presName="sibTrans" presStyleCnt="0"/>
      <dgm:spPr/>
    </dgm:pt>
    <dgm:pt modelId="{AC0555B4-89CB-4224-8D32-0B97F98FC466}" type="pres">
      <dgm:prSet presAssocID="{359B99F4-3E25-424A-A2A8-5A9D56902995}" presName="compNode" presStyleCnt="0"/>
      <dgm:spPr/>
    </dgm:pt>
    <dgm:pt modelId="{0825994E-47A6-4CBA-AE41-753C7FB7A1BE}" type="pres">
      <dgm:prSet presAssocID="{359B99F4-3E25-424A-A2A8-5A9D56902995}" presName="iconRect" presStyleLbl="node1" presStyleIdx="1" presStyleCnt="2" custLinFactNeighborX="-1449" custLinFactNeighborY="-218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8634F5D4-80B0-40D0-A81E-758C406A1FE3}" type="pres">
      <dgm:prSet presAssocID="{359B99F4-3E25-424A-A2A8-5A9D56902995}" presName="spaceRect" presStyleCnt="0"/>
      <dgm:spPr/>
    </dgm:pt>
    <dgm:pt modelId="{3951A899-AA0A-4829-A5E0-845226087A6B}" type="pres">
      <dgm:prSet presAssocID="{359B99F4-3E25-424A-A2A8-5A9D56902995}" presName="textRect" presStyleLbl="revTx" presStyleIdx="1" presStyleCnt="2" custScaleX="100171" custScaleY="100638" custLinFactNeighborX="1317" custLinFactNeighborY="-24189">
        <dgm:presLayoutVars>
          <dgm:chMax val="1"/>
          <dgm:chPref val="1"/>
        </dgm:presLayoutVars>
      </dgm:prSet>
      <dgm:spPr/>
    </dgm:pt>
  </dgm:ptLst>
  <dgm:cxnLst>
    <dgm:cxn modelId="{C9B14469-AD77-40C9-A6C4-5E434164C563}" type="presOf" srcId="{56B70E05-C8AD-47A2-BC81-AA3446BFC0D5}" destId="{AD17E6CE-2138-4F35-83DB-A30286F76EF6}" srcOrd="0" destOrd="0" presId="urn:microsoft.com/office/officeart/2018/2/layout/IconLabelList"/>
    <dgm:cxn modelId="{134BF96D-81E2-42B3-BC95-0DB075A1B209}" type="presOf" srcId="{359B99F4-3E25-424A-A2A8-5A9D56902995}" destId="{3951A899-AA0A-4829-A5E0-845226087A6B}" srcOrd="0" destOrd="0" presId="urn:microsoft.com/office/officeart/2018/2/layout/IconLabelList"/>
    <dgm:cxn modelId="{8A969256-4E2A-442B-A62B-510B1599A5EF}" srcId="{D319B95D-AE6F-4749-BF76-996251E58A8B}" destId="{359B99F4-3E25-424A-A2A8-5A9D56902995}" srcOrd="1" destOrd="0" parTransId="{DB5AA049-2CEF-4FD8-8643-3B9A84B981CA}" sibTransId="{B00D423C-0FD4-474F-B0AB-38BA3E057A95}"/>
    <dgm:cxn modelId="{42E90382-C70B-4A58-932D-DC2C224052B8}" type="presOf" srcId="{D319B95D-AE6F-4749-BF76-996251E58A8B}" destId="{EB277838-57DB-47C0-98EF-09B99BDFC815}" srcOrd="0" destOrd="0" presId="urn:microsoft.com/office/officeart/2018/2/layout/IconLabelList"/>
    <dgm:cxn modelId="{AC095CD7-5F0A-4DC7-B41D-0D703C2C4FAA}" srcId="{D319B95D-AE6F-4749-BF76-996251E58A8B}" destId="{56B70E05-C8AD-47A2-BC81-AA3446BFC0D5}" srcOrd="0" destOrd="0" parTransId="{B716D5D2-B883-4FA2-AE2E-B349DBAC7D1D}" sibTransId="{84BCE80A-E0F7-4542-AE34-E62E84021DAA}"/>
    <dgm:cxn modelId="{9CF4C19C-0BE9-4573-BAB1-A9A5B0FAAFE2}" type="presParOf" srcId="{EB277838-57DB-47C0-98EF-09B99BDFC815}" destId="{AD3ECEAA-2C48-47FC-907E-CA4A1F0DC135}" srcOrd="0" destOrd="0" presId="urn:microsoft.com/office/officeart/2018/2/layout/IconLabelList"/>
    <dgm:cxn modelId="{EC346183-ECD7-4A3A-BC77-063A5F08D100}" type="presParOf" srcId="{AD3ECEAA-2C48-47FC-907E-CA4A1F0DC135}" destId="{2A978181-7C88-4093-B353-ECD70105EAD4}" srcOrd="0" destOrd="0" presId="urn:microsoft.com/office/officeart/2018/2/layout/IconLabelList"/>
    <dgm:cxn modelId="{3882275A-A4C4-4D9B-A01A-8A2CA257415C}" type="presParOf" srcId="{AD3ECEAA-2C48-47FC-907E-CA4A1F0DC135}" destId="{C3A4FCD2-99A0-4713-9322-B16E63121D7C}" srcOrd="1" destOrd="0" presId="urn:microsoft.com/office/officeart/2018/2/layout/IconLabelList"/>
    <dgm:cxn modelId="{53D2293F-9D36-4560-8FDD-980880D5176A}" type="presParOf" srcId="{AD3ECEAA-2C48-47FC-907E-CA4A1F0DC135}" destId="{AD17E6CE-2138-4F35-83DB-A30286F76EF6}" srcOrd="2" destOrd="0" presId="urn:microsoft.com/office/officeart/2018/2/layout/IconLabelList"/>
    <dgm:cxn modelId="{F1ACEFED-C129-47A1-A501-9185B32B768A}" type="presParOf" srcId="{EB277838-57DB-47C0-98EF-09B99BDFC815}" destId="{8F375E4A-F631-4377-980C-12E9EA706B28}" srcOrd="1" destOrd="0" presId="urn:microsoft.com/office/officeart/2018/2/layout/IconLabelList"/>
    <dgm:cxn modelId="{FDC9D6F9-0028-4976-BC7E-103A6D126648}" type="presParOf" srcId="{EB277838-57DB-47C0-98EF-09B99BDFC815}" destId="{AC0555B4-89CB-4224-8D32-0B97F98FC466}" srcOrd="2" destOrd="0" presId="urn:microsoft.com/office/officeart/2018/2/layout/IconLabelList"/>
    <dgm:cxn modelId="{2AE9560F-25F0-4535-9528-C76A6E9B8E62}" type="presParOf" srcId="{AC0555B4-89CB-4224-8D32-0B97F98FC466}" destId="{0825994E-47A6-4CBA-AE41-753C7FB7A1BE}" srcOrd="0" destOrd="0" presId="urn:microsoft.com/office/officeart/2018/2/layout/IconLabelList"/>
    <dgm:cxn modelId="{52614F9B-FB2D-4C89-8217-795444557125}" type="presParOf" srcId="{AC0555B4-89CB-4224-8D32-0B97F98FC466}" destId="{8634F5D4-80B0-40D0-A81E-758C406A1FE3}" srcOrd="1" destOrd="0" presId="urn:microsoft.com/office/officeart/2018/2/layout/IconLabelList"/>
    <dgm:cxn modelId="{047C0D2C-8E77-4684-B662-E97F35C80415}" type="presParOf" srcId="{AC0555B4-89CB-4224-8D32-0B97F98FC466}" destId="{3951A899-AA0A-4829-A5E0-845226087A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78181-7C88-4093-B353-ECD70105EAD4}">
      <dsp:nvSpPr>
        <dsp:cNvPr id="0" name=""/>
        <dsp:cNvSpPr/>
      </dsp:nvSpPr>
      <dsp:spPr>
        <a:xfrm>
          <a:off x="3204297" y="307736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7E6CE-2138-4F35-83DB-A30286F76EF6}">
      <dsp:nvSpPr>
        <dsp:cNvPr id="0" name=""/>
        <dsp:cNvSpPr/>
      </dsp:nvSpPr>
      <dsp:spPr>
        <a:xfrm>
          <a:off x="0" y="1686846"/>
          <a:ext cx="7822004" cy="1947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Ako</a:t>
          </a:r>
          <a:r>
            <a:rPr lang="en-US" sz="1400" b="0" i="0" kern="1200" dirty="0"/>
            <a:t> </a:t>
          </a:r>
          <a:r>
            <a:rPr lang="en-US" sz="1400" b="0" i="0" kern="1200" dirty="0" err="1"/>
            <a:t>nemate</a:t>
          </a:r>
          <a:r>
            <a:rPr lang="en-US" sz="1400" b="0" i="0" kern="1200" dirty="0"/>
            <a:t> </a:t>
          </a:r>
          <a:r>
            <a:rPr lang="en-US" sz="1400" b="0" i="0" kern="1200" dirty="0" err="1"/>
            <a:t>nikoga</a:t>
          </a:r>
          <a:r>
            <a:rPr lang="en-US" sz="1400" b="0" i="0" kern="1200" dirty="0"/>
            <a:t> da </a:t>
          </a:r>
          <a:r>
            <a:rPr lang="en-US" sz="1400" b="0" i="0" kern="1200" dirty="0" err="1"/>
            <a:t>vam</a:t>
          </a:r>
          <a:r>
            <a:rPr lang="en-US" sz="1400" b="0" i="0" kern="1200" dirty="0"/>
            <a:t> </a:t>
          </a:r>
          <a:r>
            <a:rPr lang="en-US" sz="1400" b="0" i="0" kern="1200" dirty="0" err="1"/>
            <a:t>pri</a:t>
          </a:r>
          <a:r>
            <a:rPr lang="hr-HR" sz="1400" b="0" i="0" kern="1200" dirty="0"/>
            <a:t>s</a:t>
          </a:r>
          <a:r>
            <a:rPr lang="en-US" sz="1400" b="0" i="0" kern="1200" dirty="0" err="1"/>
            <a:t>koči</a:t>
          </a:r>
          <a:r>
            <a:rPr lang="en-US" sz="1400" b="0" i="0" kern="1200" dirty="0"/>
            <a:t> u </a:t>
          </a:r>
          <a:r>
            <a:rPr lang="en-US" sz="1400" b="0" i="0" kern="1200" dirty="0" err="1"/>
            <a:t>pomoć</a:t>
          </a:r>
          <a:r>
            <a:rPr lang="hr-HR" sz="1400" b="0" i="0" kern="1200" dirty="0"/>
            <a:t>,</a:t>
          </a:r>
          <a:r>
            <a:rPr lang="en-US" sz="1400" b="0" i="0" kern="1200" dirty="0"/>
            <a:t> ne </a:t>
          </a:r>
          <a:r>
            <a:rPr lang="en-US" sz="1400" b="0" i="0" kern="1200" dirty="0" err="1"/>
            <a:t>očajavajte</a:t>
          </a:r>
          <a:r>
            <a:rPr lang="en-US" sz="1400" b="0" i="0" kern="1200" dirty="0"/>
            <a:t>, za </a:t>
          </a:r>
          <a:r>
            <a:rPr lang="en-US" sz="1400" b="0" i="0" kern="1200" dirty="0" err="1"/>
            <a:t>vašeg</a:t>
          </a:r>
          <a:r>
            <a:rPr lang="en-US" sz="1400" b="0" i="0" kern="1200" dirty="0"/>
            <a:t> </a:t>
          </a:r>
          <a:r>
            <a:rPr lang="en-US" sz="1400" b="0" i="0" kern="1200" dirty="0" err="1"/>
            <a:t>ljubimca</a:t>
          </a:r>
          <a:r>
            <a:rPr lang="en-US" sz="1400" b="0" i="0" kern="1200" dirty="0"/>
            <a:t> </a:t>
          </a:r>
          <a:r>
            <a:rPr lang="en-US" sz="1400" b="0" i="0" kern="1200" dirty="0" err="1"/>
            <a:t>će</a:t>
          </a:r>
          <a:r>
            <a:rPr lang="en-US" sz="1400" b="0" i="0" kern="1200" dirty="0"/>
            <a:t> se </a:t>
          </a:r>
          <a:r>
            <a:rPr lang="en-US" sz="1400" b="0" i="0" kern="1200" dirty="0" err="1"/>
            <a:t>pobrinuti</a:t>
          </a:r>
          <a:r>
            <a:rPr lang="en-US" sz="1400" b="0" i="0" kern="1200" dirty="0"/>
            <a:t> </a:t>
          </a:r>
          <a:r>
            <a:rPr lang="en-US" sz="1400" b="0" i="0" kern="1200" dirty="0" err="1"/>
            <a:t>naš</a:t>
          </a:r>
          <a:r>
            <a:rPr lang="en-US" sz="1400" b="0" i="0" kern="1200" dirty="0"/>
            <a:t> </a:t>
          </a:r>
          <a:r>
            <a:rPr lang="hr-HR" sz="1400" b="0" i="0" kern="1200" dirty="0"/>
            <a:t>robot, </a:t>
          </a:r>
          <a:r>
            <a:rPr lang="hr-HR" sz="1400" b="0" i="1" kern="1200" dirty="0"/>
            <a:t>Č</a:t>
          </a:r>
          <a:r>
            <a:rPr lang="en-US" sz="1400" b="0" i="1" kern="1200" dirty="0" err="1"/>
            <a:t>uvar</a:t>
          </a:r>
          <a:r>
            <a:rPr lang="en-US" sz="1400" b="0" i="1" kern="1200" dirty="0"/>
            <a:t> </a:t>
          </a:r>
          <a:r>
            <a:rPr lang="en-US" sz="1400" b="0" i="1" kern="1200" dirty="0" err="1"/>
            <a:t>pasa</a:t>
          </a:r>
          <a:br>
            <a:rPr lang="en-US" sz="1400" b="0" kern="1200" dirty="0"/>
          </a:br>
          <a:br>
            <a:rPr lang="en-US" sz="1400" b="0" kern="1200" dirty="0"/>
          </a:br>
          <a:r>
            <a:rPr lang="en-US" sz="1400" b="0" i="0" kern="1200" dirty="0" err="1"/>
            <a:t>Nije</a:t>
          </a:r>
          <a:r>
            <a:rPr lang="en-US" sz="1400" b="0" i="0" kern="1200" dirty="0"/>
            <a:t> </a:t>
          </a:r>
          <a:r>
            <a:rPr lang="en-US" sz="1400" b="0" i="0" kern="1200" dirty="0" err="1"/>
            <a:t>bitno</a:t>
          </a:r>
          <a:r>
            <a:rPr lang="en-US" sz="1400" b="0" i="0" kern="1200" dirty="0"/>
            <a:t> </a:t>
          </a:r>
          <a:r>
            <a:rPr lang="en-US" sz="1400" b="0" i="0" kern="1200" dirty="0" err="1"/>
            <a:t>koliko</a:t>
          </a:r>
          <a:r>
            <a:rPr lang="en-US" sz="1400" b="0" i="0" kern="1200" dirty="0"/>
            <a:t> </a:t>
          </a:r>
          <a:r>
            <a:rPr lang="en-US" sz="1400" b="0" i="0" kern="1200" dirty="0" err="1"/>
            <a:t>pasa</a:t>
          </a:r>
          <a:r>
            <a:rPr lang="en-US" sz="1400" b="0" i="0" kern="1200" dirty="0"/>
            <a:t> </a:t>
          </a:r>
          <a:r>
            <a:rPr lang="en-US" sz="1400" b="0" i="0" kern="1200" dirty="0" err="1"/>
            <a:t>imate</a:t>
          </a:r>
          <a:r>
            <a:rPr lang="en-US" sz="1400" b="0" i="0" kern="1200" dirty="0"/>
            <a:t>, </a:t>
          </a:r>
          <a:r>
            <a:rPr lang="en-US" sz="1400" b="0" i="0" kern="1200" dirty="0" err="1"/>
            <a:t>ako</a:t>
          </a:r>
          <a:r>
            <a:rPr lang="en-US" sz="1400" b="0" i="0" kern="1200" dirty="0"/>
            <a:t> </a:t>
          </a:r>
          <a:r>
            <a:rPr lang="en-US" sz="1400" b="0" i="0" kern="1200" dirty="0" err="1"/>
            <a:t>neki</a:t>
          </a:r>
          <a:r>
            <a:rPr lang="en-US" sz="1400" b="0" i="0" kern="1200" dirty="0"/>
            <a:t> od </a:t>
          </a:r>
          <a:r>
            <a:rPr lang="en-US" sz="1400" b="0" i="0" kern="1200" dirty="0" err="1"/>
            <a:t>njih</a:t>
          </a:r>
          <a:r>
            <a:rPr lang="en-US" sz="1400" b="0" i="0" kern="1200" dirty="0"/>
            <a:t> </a:t>
          </a:r>
          <a:r>
            <a:rPr lang="en-US" sz="1400" b="0" i="0" kern="1200" dirty="0" err="1"/>
            <a:t>napusti</a:t>
          </a:r>
          <a:r>
            <a:rPr lang="en-US" sz="1400" b="0" i="0" kern="1200" dirty="0"/>
            <a:t> </a:t>
          </a:r>
          <a:r>
            <a:rPr lang="en-US" sz="1400" b="0" i="0" kern="1200" dirty="0" err="1"/>
            <a:t>prostor</a:t>
          </a:r>
          <a:r>
            <a:rPr lang="en-US" sz="1400" b="0" i="0" kern="1200" dirty="0"/>
            <a:t> u </a:t>
          </a:r>
          <a:r>
            <a:rPr lang="en-US" sz="1400" b="0" i="0" kern="1200" dirty="0" err="1"/>
            <a:t>kojem</a:t>
          </a:r>
          <a:r>
            <a:rPr lang="en-US" sz="1400" b="0" i="0" kern="1200" dirty="0"/>
            <a:t> bi </a:t>
          </a:r>
          <a:r>
            <a:rPr lang="en-US" sz="1400" b="0" i="0" kern="1200" dirty="0" err="1"/>
            <a:t>trebao</a:t>
          </a:r>
          <a:r>
            <a:rPr lang="en-US" sz="1400" b="0" i="0" kern="1200" dirty="0"/>
            <a:t> </a:t>
          </a:r>
          <a:r>
            <a:rPr lang="en-US" sz="1400" b="0" i="0" kern="1200" dirty="0" err="1"/>
            <a:t>boraviti</a:t>
          </a:r>
          <a:r>
            <a:rPr lang="en-US" sz="1400" b="0" i="0" kern="1200" dirty="0"/>
            <a:t> </a:t>
          </a:r>
          <a:r>
            <a:rPr lang="en-US" sz="1400" b="0" i="0" kern="1200" dirty="0" err="1"/>
            <a:t>naš</a:t>
          </a:r>
          <a:r>
            <a:rPr lang="en-US" sz="1400" b="0" i="0" kern="1200" dirty="0"/>
            <a:t> </a:t>
          </a:r>
          <a:r>
            <a:rPr lang="en-US" sz="1400" b="0" i="0" kern="1200" dirty="0" err="1"/>
            <a:t>čuvar</a:t>
          </a:r>
          <a:r>
            <a:rPr lang="en-US" sz="1400" b="0" i="0" kern="1200" dirty="0"/>
            <a:t> </a:t>
          </a:r>
          <a:r>
            <a:rPr lang="en-US" sz="1400" b="0" i="0" kern="1200" dirty="0" err="1"/>
            <a:t>će</a:t>
          </a:r>
          <a:r>
            <a:rPr lang="en-US" sz="1400" b="0" i="0" kern="1200" dirty="0"/>
            <a:t> vas o tome </a:t>
          </a:r>
          <a:r>
            <a:rPr lang="hr-HR" sz="1400" b="0" i="0" kern="1200" dirty="0"/>
            <a:t>upozoriti</a:t>
          </a:r>
          <a:r>
            <a:rPr lang="en-US" sz="1400" b="0" i="0" kern="1200" dirty="0"/>
            <a:t> </a:t>
          </a:r>
          <a:r>
            <a:rPr lang="en-US" sz="1400" b="0" i="0" kern="1200" dirty="0" err="1"/>
            <a:t>dovoljno</a:t>
          </a:r>
          <a:r>
            <a:rPr lang="en-US" sz="1400" b="0" i="0" kern="1200" dirty="0"/>
            <a:t> </a:t>
          </a:r>
          <a:r>
            <a:rPr lang="en-US" sz="1400" b="0" i="0" kern="1200" dirty="0" err="1"/>
            <a:t>glasn</a:t>
          </a:r>
          <a:r>
            <a:rPr lang="hr-HR" sz="1400" b="0" i="0" kern="1200" dirty="0"/>
            <a:t>im</a:t>
          </a:r>
          <a:r>
            <a:rPr lang="en-US" sz="1400" b="0" i="0" kern="1200" dirty="0"/>
            <a:t> </a:t>
          </a:r>
          <a:r>
            <a:rPr lang="hr-HR" sz="1400" b="0" i="0" kern="1200" dirty="0"/>
            <a:t>alarmom</a:t>
          </a:r>
          <a:r>
            <a:rPr lang="en-US" sz="1400" b="0" i="0" kern="1200" dirty="0"/>
            <a:t> da </a:t>
          </a:r>
          <a:r>
            <a:rPr lang="en-US" sz="1400" b="0" i="0" kern="1200" dirty="0" err="1"/>
            <a:t>budete</a:t>
          </a:r>
          <a:r>
            <a:rPr lang="en-US" sz="1400" b="0" i="0" kern="1200" dirty="0"/>
            <a:t> </a:t>
          </a:r>
          <a:r>
            <a:rPr lang="en-US" sz="1400" b="0" i="0" kern="1200" dirty="0" err="1"/>
            <a:t>svjesni</a:t>
          </a:r>
          <a:r>
            <a:rPr lang="en-US" sz="1400" b="0" i="0" kern="1200" dirty="0"/>
            <a:t> toga </a:t>
          </a:r>
          <a:r>
            <a:rPr lang="en-US" sz="1400" b="0" i="0" kern="1200" dirty="0" err="1"/>
            <a:t>čak</a:t>
          </a:r>
          <a:r>
            <a:rPr lang="en-US" sz="1400" b="0" i="0" kern="1200" dirty="0"/>
            <a:t> </a:t>
          </a:r>
          <a:r>
            <a:rPr lang="en-US" sz="1400" b="0" i="0" kern="1200" dirty="0" err="1"/>
            <a:t>i</a:t>
          </a:r>
          <a:r>
            <a:rPr lang="en-US" sz="1400" b="0" i="0" kern="1200" dirty="0"/>
            <a:t> </a:t>
          </a:r>
          <a:r>
            <a:rPr lang="en-US" sz="1400" b="0" i="0" kern="1200" dirty="0" err="1"/>
            <a:t>ako</a:t>
          </a:r>
          <a:r>
            <a:rPr lang="en-US" sz="1400" b="0" i="0" kern="1200" dirty="0"/>
            <a:t> </a:t>
          </a:r>
          <a:r>
            <a:rPr lang="en-US" sz="1400" b="0" i="0" kern="1200" dirty="0" err="1"/>
            <a:t>ste</a:t>
          </a:r>
          <a:r>
            <a:rPr lang="en-US" sz="1400" b="0" i="0" kern="1200" dirty="0"/>
            <a:t> </a:t>
          </a:r>
          <a:r>
            <a:rPr lang="en-US" sz="1400" b="0" i="0" kern="1200" dirty="0" err="1"/>
            <a:t>zaspali</a:t>
          </a:r>
          <a:r>
            <a:rPr lang="en-US" sz="1400" b="0" i="0" kern="1200" dirty="0"/>
            <a:t> </a:t>
          </a:r>
          <a:r>
            <a:rPr lang="en-US" sz="1400" b="0" i="0" kern="1200" dirty="0" err="1"/>
            <a:t>na</a:t>
          </a:r>
          <a:r>
            <a:rPr lang="en-US" sz="1400" b="0" i="0" kern="1200" dirty="0"/>
            <a:t> par </a:t>
          </a:r>
          <a:r>
            <a:rPr lang="en-US" sz="1400" b="0" i="0" kern="1200" dirty="0" err="1"/>
            <a:t>minuta</a:t>
          </a:r>
          <a:r>
            <a:rPr lang="hr-HR" sz="1400" b="0" i="0" kern="1200" dirty="0"/>
            <a:t> te je također isprogramiran da ga i pronađe</a:t>
          </a:r>
          <a:endParaRPr lang="en-US" sz="1400" b="0" kern="1200" dirty="0"/>
        </a:p>
      </dsp:txBody>
      <dsp:txXfrm>
        <a:off x="0" y="1686846"/>
        <a:ext cx="7822004" cy="1947639"/>
      </dsp:txXfrm>
    </dsp:sp>
    <dsp:sp modelId="{0825994E-47A6-4CBA-AE41-753C7FB7A1BE}">
      <dsp:nvSpPr>
        <dsp:cNvPr id="0" name=""/>
        <dsp:cNvSpPr/>
      </dsp:nvSpPr>
      <dsp:spPr>
        <a:xfrm>
          <a:off x="9041814" y="132153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1A899-AA0A-4829-A5E0-845226087A6B}">
      <dsp:nvSpPr>
        <dsp:cNvPr id="0" name=""/>
        <dsp:cNvSpPr/>
      </dsp:nvSpPr>
      <dsp:spPr>
        <a:xfrm>
          <a:off x="8358805" y="1722313"/>
          <a:ext cx="2670809" cy="1223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Također</a:t>
          </a:r>
          <a:r>
            <a:rPr lang="en-US" sz="1400" b="0" i="0" kern="1200" dirty="0"/>
            <a:t>, </a:t>
          </a:r>
          <a:r>
            <a:rPr lang="en-US" sz="1400" b="0" i="0" kern="1200" dirty="0" err="1"/>
            <a:t>ako</a:t>
          </a:r>
          <a:r>
            <a:rPr lang="en-US" sz="1400" b="0" i="0" kern="1200" dirty="0"/>
            <a:t> je </a:t>
          </a:r>
          <a:r>
            <a:rPr lang="en-US" sz="1400" b="0" i="0" kern="1200" dirty="0" err="1"/>
            <a:t>neki</a:t>
          </a:r>
          <a:r>
            <a:rPr lang="en-US" sz="1400" b="0" i="0" kern="1200" dirty="0"/>
            <a:t> </a:t>
          </a:r>
          <a:r>
            <a:rPr lang="hr-HR" sz="1400" b="0" i="0" kern="1200" dirty="0"/>
            <a:t>pas</a:t>
          </a:r>
          <a:r>
            <a:rPr lang="en-US" sz="1400" b="0" i="0" kern="1200" dirty="0"/>
            <a:t> </a:t>
          </a:r>
          <a:r>
            <a:rPr lang="en-US" sz="1400" b="0" i="0" kern="1200" dirty="0" err="1"/>
            <a:t>gladan</a:t>
          </a:r>
          <a:r>
            <a:rPr lang="hr-HR" sz="1400" b="0" i="0" kern="1200" dirty="0"/>
            <a:t>,</a:t>
          </a:r>
          <a:r>
            <a:rPr lang="en-US" sz="1400" b="0" i="0" kern="1200" dirty="0"/>
            <a:t> </a:t>
          </a:r>
          <a:r>
            <a:rPr lang="en-US" sz="1400" b="0" i="0" kern="1200" dirty="0" err="1"/>
            <a:t>čuvar</a:t>
          </a:r>
          <a:r>
            <a:rPr lang="en-US" sz="1400" b="0" i="0" kern="1200" dirty="0"/>
            <a:t> </a:t>
          </a:r>
          <a:r>
            <a:rPr lang="en-US" sz="1400" b="0" i="0" kern="1200" dirty="0" err="1"/>
            <a:t>će</a:t>
          </a:r>
          <a:r>
            <a:rPr lang="en-US" sz="1400" b="0" i="0" kern="1200" dirty="0"/>
            <a:t> ga </a:t>
          </a:r>
          <a:r>
            <a:rPr lang="en-US" sz="1400" b="0" i="0" kern="1200" dirty="0" err="1"/>
            <a:t>nahraniti</a:t>
          </a:r>
          <a:endParaRPr lang="en-US" sz="1400" kern="1200" dirty="0"/>
        </a:p>
      </dsp:txBody>
      <dsp:txXfrm>
        <a:off x="8358805" y="1722313"/>
        <a:ext cx="2670809" cy="1223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hr-HR" sz="4000" dirty="0">
                <a:solidFill>
                  <a:schemeClr val="tx1"/>
                </a:solidFill>
              </a:rPr>
              <a:t>ČUVAR PASA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hr-HR" sz="1600" dirty="0">
                <a:solidFill>
                  <a:schemeClr val="tx1"/>
                </a:solidFill>
              </a:rPr>
              <a:t>Helena </a:t>
            </a:r>
            <a:r>
              <a:rPr lang="hr-HR" sz="1600" dirty="0" err="1">
                <a:solidFill>
                  <a:schemeClr val="tx1"/>
                </a:solidFill>
              </a:rPr>
              <a:t>marciuš</a:t>
            </a:r>
            <a:r>
              <a:rPr lang="hr-HR" sz="1600" dirty="0">
                <a:solidFill>
                  <a:schemeClr val="tx1"/>
                </a:solidFill>
              </a:rPr>
              <a:t>, </a:t>
            </a:r>
            <a:r>
              <a:rPr lang="hr-HR" sz="1600" dirty="0" err="1">
                <a:solidFill>
                  <a:schemeClr val="tx1"/>
                </a:solidFill>
              </a:rPr>
              <a:t>vinko</a:t>
            </a:r>
            <a:r>
              <a:rPr lang="hr-HR" sz="1600" dirty="0">
                <a:solidFill>
                  <a:schemeClr val="tx1"/>
                </a:solidFill>
              </a:rPr>
              <a:t> </a:t>
            </a:r>
            <a:r>
              <a:rPr lang="hr-HR" sz="1600" dirty="0" err="1">
                <a:solidFill>
                  <a:schemeClr val="tx1"/>
                </a:solidFill>
              </a:rPr>
              <a:t>lovrenčić</a:t>
            </a:r>
            <a:r>
              <a:rPr lang="hr-HR" sz="1600" dirty="0">
                <a:solidFill>
                  <a:schemeClr val="tx1"/>
                </a:solidFill>
              </a:rPr>
              <a:t>, </a:t>
            </a:r>
            <a:r>
              <a:rPr lang="hr-HR" sz="1600" dirty="0" err="1">
                <a:solidFill>
                  <a:schemeClr val="tx1"/>
                </a:solidFill>
              </a:rPr>
              <a:t>dora</a:t>
            </a:r>
            <a:r>
              <a:rPr lang="hr-HR" sz="1600" dirty="0">
                <a:solidFill>
                  <a:schemeClr val="tx1"/>
                </a:solidFill>
              </a:rPr>
              <a:t> </a:t>
            </a:r>
            <a:r>
              <a:rPr lang="hr-HR" sz="1600" dirty="0" err="1">
                <a:solidFill>
                  <a:schemeClr val="tx1"/>
                </a:solidFill>
              </a:rPr>
              <a:t>raštegorac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B3B8DB28-FA7D-4C33-BBA2-6D73D0156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og playing with a dog&#10;&#10;Description automatically generated with low confidence">
            <a:extLst>
              <a:ext uri="{FF2B5EF4-FFF2-40B4-BE49-F238E27FC236}">
                <a16:creationId xmlns:a16="http://schemas.microsoft.com/office/drawing/2014/main" id="{17AD651B-A885-4688-A3F9-3B0635FE4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13" r="9091" b="56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64FF5A0-304A-44DA-A4D4-A1E66D92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43769B-7D6E-4E76-B810-BEC3B774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597643"/>
            <a:ext cx="7503665" cy="5794689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CA4A9-8DA4-4C66-BEDE-862488C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56" y="1131195"/>
            <a:ext cx="7034288" cy="1247938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6F8A-4633-41DB-BAC4-712DAF8D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85" y="2438400"/>
            <a:ext cx="7037222" cy="3376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Nabavili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ste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hr-HR" dirty="0">
                <a:solidFill>
                  <a:srgbClr val="FFFFFF"/>
                </a:solidFill>
                <a:latin typeface="Arial" panose="020B0604020202020204" pitchFamily="34" charset="0"/>
              </a:rPr>
              <a:t>psa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da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vam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pravi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društvo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u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karanteni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, no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pandemija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polako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završava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vraćate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se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na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svoje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radno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mjesto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ne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znate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hr-HR" dirty="0">
                <a:solidFill>
                  <a:srgbClr val="FFFFFF"/>
                </a:solidFill>
                <a:latin typeface="Arial" panose="020B0604020202020204" pitchFamily="34" charset="0"/>
              </a:rPr>
              <a:t>kako ćete paziti na njega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?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Ili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radite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od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doma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ali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hr-HR" i="0" dirty="0">
                <a:solidFill>
                  <a:srgbClr val="FFFFFF"/>
                </a:solidFill>
                <a:latin typeface="Arial" panose="020B0604020202020204" pitchFamily="34" charset="0"/>
              </a:rPr>
              <a:t>ga 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ne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možete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stalno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imati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 u </a:t>
            </a:r>
            <a:r>
              <a:rPr lang="en-US" i="0" dirty="0" err="1">
                <a:solidFill>
                  <a:srgbClr val="FFFFFF"/>
                </a:solidFill>
                <a:latin typeface="Arial" panose="020B0604020202020204" pitchFamily="34" charset="0"/>
              </a:rPr>
              <a:t>vidokrugu</a:t>
            </a: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</a:rPr>
              <a:t>?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903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99EF-EC33-407D-BF94-EF5F9D95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ED56F3-8051-4D32-B207-0AF450D29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017549"/>
              </p:ext>
            </p:extLst>
          </p:nvPr>
        </p:nvGraphicFramePr>
        <p:xfrm>
          <a:off x="581193" y="2521358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0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1FA03-C00A-4815-8B5B-A494A33D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A6CF-43AC-4336-AB7A-5D919167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effectLst/>
                <a:latin typeface="Arial" panose="020B0604020202020204" pitchFamily="34" charset="0"/>
              </a:rPr>
              <a:t>Nikako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ne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želimo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vaš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pas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boravi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u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prostoru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s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previsokom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temperaturom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pa je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čuvar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programiran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tako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ako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očitanje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pokaže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 je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temperatura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prevelika</a:t>
            </a:r>
            <a:r>
              <a:rPr lang="hr-HR" sz="2000" b="0" i="0" dirty="0">
                <a:effectLst/>
                <a:latin typeface="Arial" panose="020B0604020202020204" pitchFamily="34" charset="0"/>
              </a:rPr>
              <a:t> ili premala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pokrene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klimu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koja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će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hr-HR" sz="2000" dirty="0">
                <a:latin typeface="Arial" panose="020B0604020202020204" pitchFamily="34" charset="0"/>
              </a:rPr>
              <a:t>rashladiti/ugrijati prostor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572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BD752-ED23-4B67-8F61-026191C7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s-ES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Zašto smo se odlučili za čuvara pasa?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D28A-7E76-4EEE-9C9A-77C7CED3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Zato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što</a:t>
            </a:r>
            <a:r>
              <a:rPr lang="en-US" b="0" i="0" dirty="0">
                <a:effectLst/>
                <a:latin typeface="Arial" panose="020B0604020202020204" pitchFamily="34" charset="0"/>
              </a:rPr>
              <a:t> je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istraživanje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pokazalo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da je od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početka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pandemije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porasla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potražnja</a:t>
            </a:r>
            <a:r>
              <a:rPr lang="en-US" b="0" i="0" dirty="0">
                <a:effectLst/>
                <a:latin typeface="Arial" panose="020B0604020202020204" pitchFamily="34" charset="0"/>
              </a:rPr>
              <a:t> za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psima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</a:rPr>
              <a:t> to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toliko</a:t>
            </a:r>
            <a:r>
              <a:rPr lang="en-US" b="0" i="0" dirty="0">
                <a:effectLst/>
                <a:latin typeface="Arial" panose="020B0604020202020204" pitchFamily="34" charset="0"/>
              </a:rPr>
              <a:t> da je</a:t>
            </a:r>
            <a:r>
              <a:rPr lang="hr-HR" b="0" i="0" dirty="0">
                <a:effectLst/>
                <a:latin typeface="Arial" panose="020B0604020202020204" pitchFamily="34" charset="0"/>
              </a:rPr>
              <a:t> na određenim lokacijama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broj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pasa</a:t>
            </a:r>
            <a:r>
              <a:rPr lang="en-US" b="0" i="0" dirty="0">
                <a:effectLst/>
                <a:latin typeface="Arial" panose="020B0604020202020204" pitchFamily="34" charset="0"/>
              </a:rPr>
              <a:t> u 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sk</a:t>
            </a:r>
            <a:r>
              <a:rPr lang="hr-HR" b="0" i="0" dirty="0" err="1">
                <a:effectLst/>
                <a:latin typeface="Arial" panose="020B0604020202020204" pitchFamily="34" charset="0"/>
              </a:rPr>
              <a:t>lon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ištima</a:t>
            </a:r>
            <a:r>
              <a:rPr lang="en-US" b="0" i="0" dirty="0">
                <a:effectLst/>
                <a:latin typeface="Arial" panose="020B0604020202020204" pitchFamily="34" charset="0"/>
              </a:rPr>
              <a:t> za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nezbrinute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životinje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manji</a:t>
            </a:r>
            <a:r>
              <a:rPr lang="en-US" b="0" i="0" dirty="0">
                <a:effectLst/>
                <a:latin typeface="Arial" panose="020B0604020202020204" pitchFamily="34" charset="0"/>
              </a:rPr>
              <a:t> od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potražnje</a:t>
            </a:r>
            <a:r>
              <a:rPr lang="hr-HR" b="0" i="0" dirty="0">
                <a:effectLst/>
                <a:latin typeface="Arial" panose="020B0604020202020204" pitchFamily="34" charset="0"/>
              </a:rPr>
              <a:t> za njima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effectLst/>
                <a:latin typeface="Arial" panose="020B0604020202020204" pitchFamily="34" charset="0"/>
              </a:rPr>
              <a:t>Ipak</a:t>
            </a:r>
            <a:r>
              <a:rPr lang="en-US" b="0" i="0" dirty="0">
                <a:effectLst/>
                <a:latin typeface="Arial" panose="020B0604020202020204" pitchFamily="34" charset="0"/>
              </a:rPr>
              <a:t> je pas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čovjekov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najbolji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prijatelj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 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razdoblju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distance,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koje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još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uvijek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traje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prijatelji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najpotrebniji</a:t>
            </a:r>
            <a:endParaRPr lang="hr-H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hr-H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https://www.washingtonpost.com/gdpr-consent/?next_url=https%3a%2f%2fwww.washingtonpost.com%2fdc-md-va%2f2021%2f01%2f06%2fanimal-shelters-coronavirus-pandemic%2f</a:t>
            </a:r>
          </a:p>
        </p:txBody>
      </p:sp>
    </p:spTree>
    <p:extLst>
      <p:ext uri="{BB962C8B-B14F-4D97-AF65-F5344CB8AC3E}">
        <p14:creationId xmlns:p14="http://schemas.microsoft.com/office/powerpoint/2010/main" val="190511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7D7EE-2663-4B94-A75D-D7B25670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b="0" i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Vizija za budućnost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6539-667B-48E0-8417-C1470495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000" b="0" i="0" dirty="0" err="1">
                <a:effectLst/>
                <a:latin typeface="Arial" panose="020B0604020202020204" pitchFamily="34" charset="0"/>
              </a:rPr>
              <a:t>Nakon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nadamo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se,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pozitivnih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reakcija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na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našeg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robota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Čuvara</a:t>
            </a:r>
            <a:r>
              <a:rPr lang="en-US" sz="20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sz="2000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pasa</a:t>
            </a:r>
            <a:r>
              <a:rPr lang="hr-HR" sz="20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hr-HR" sz="2000" b="0" dirty="0">
                <a:latin typeface="Arial" panose="020B0604020202020204" pitchFamily="34" charset="0"/>
              </a:rPr>
              <a:t>koji je programibilan i ima svoj jezik</a:t>
            </a:r>
            <a:r>
              <a:rPr lang="hr-H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voljeli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bi se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posvetiti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projektu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Čuvar</a:t>
            </a:r>
            <a:r>
              <a:rPr lang="en-US" sz="20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sz="2000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kućnih</a:t>
            </a:r>
            <a:r>
              <a:rPr lang="en-US" sz="20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sz="2000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ljubimaca</a:t>
            </a:r>
            <a:r>
              <a:rPr lang="en-US" sz="20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koji bi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imao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iste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funkcionalnosti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kao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Čuvar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pasa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ali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bi bio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namijenjen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za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sve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kućne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ljubimce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682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13443-B977-4A81-8BA3-313B2E60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E37D-8953-499C-B8F8-819879AB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50" y="1611757"/>
            <a:ext cx="10679642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HVALA NA PAŽNJI!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62633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{389156E9-2CE0-4ACA-B4EA-0309430286CE}tf56535239_win32</Template>
  <TotalTime>41</TotalTime>
  <Words>332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Wingdings 2</vt:lpstr>
      <vt:lpstr>DividendVTI</vt:lpstr>
      <vt:lpstr>ČUVAR PASA</vt:lpstr>
      <vt:lpstr>PowerPoint Presentation</vt:lpstr>
      <vt:lpstr>PowerPoint Presentation</vt:lpstr>
      <vt:lpstr>PowerPoint Presentation</vt:lpstr>
      <vt:lpstr>Zašto smo se odlučili za čuvara pasa?</vt:lpstr>
      <vt:lpstr>Vizija za budućnost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ČUVAR PASA</dc:title>
  <dc:creator>avedo31@gmail.com</dc:creator>
  <cp:lastModifiedBy>avedo31@gmail.com</cp:lastModifiedBy>
  <cp:revision>7</cp:revision>
  <dcterms:created xsi:type="dcterms:W3CDTF">2021-06-27T15:20:14Z</dcterms:created>
  <dcterms:modified xsi:type="dcterms:W3CDTF">2021-06-27T21:05:45Z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