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75" r:id="rId2"/>
    <p:sldId id="258" r:id="rId3"/>
    <p:sldId id="260" r:id="rId4"/>
    <p:sldId id="259" r:id="rId5"/>
    <p:sldId id="313" r:id="rId6"/>
    <p:sldId id="322" r:id="rId7"/>
    <p:sldId id="319" r:id="rId8"/>
    <p:sldId id="323" r:id="rId9"/>
    <p:sldId id="324" r:id="rId10"/>
    <p:sldId id="325" r:id="rId11"/>
    <p:sldId id="329" r:id="rId12"/>
    <p:sldId id="326" r:id="rId13"/>
    <p:sldId id="327" r:id="rId14"/>
    <p:sldId id="318" r:id="rId15"/>
    <p:sldId id="328" r:id="rId16"/>
    <p:sldId id="283" r:id="rId17"/>
    <p:sldId id="302" r:id="rId18"/>
    <p:sldId id="331" r:id="rId19"/>
    <p:sldId id="332" r:id="rId20"/>
    <p:sldId id="295" r:id="rId21"/>
    <p:sldId id="299" r:id="rId22"/>
    <p:sldId id="333" r:id="rId23"/>
    <p:sldId id="269" r:id="rId24"/>
    <p:sldId id="307" r:id="rId25"/>
    <p:sldId id="262" r:id="rId26"/>
    <p:sldId id="336" r:id="rId27"/>
    <p:sldId id="334" r:id="rId28"/>
    <p:sldId id="335" r:id="rId29"/>
    <p:sldId id="330" r:id="rId30"/>
    <p:sldId id="316" r:id="rId31"/>
    <p:sldId id="337" r:id="rId32"/>
    <p:sldId id="315" r:id="rId33"/>
    <p:sldId id="30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DE6"/>
    <a:srgbClr val="E9EBF5"/>
    <a:srgbClr val="C198E0"/>
    <a:srgbClr val="DDE0EF"/>
    <a:srgbClr val="EEF0F8"/>
    <a:srgbClr val="537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108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. R." userId="187ccf51bb4995ec" providerId="LiveId" clId="{E123EF9A-9C64-41D8-AAD8-DF4E57A6BD41}"/>
    <pc:docChg chg="undo redo custSel addSld delSld modSld sldOrd modMainMaster">
      <pc:chgData name="V. R." userId="187ccf51bb4995ec" providerId="LiveId" clId="{E123EF9A-9C64-41D8-AAD8-DF4E57A6BD41}" dt="2017-10-01T11:32:42.904" v="3200" actId="20577"/>
      <pc:docMkLst>
        <pc:docMk/>
      </pc:docMkLst>
      <pc:sldChg chg="delSp modSp add">
        <pc:chgData name="V. R." userId="187ccf51bb4995ec" providerId="LiveId" clId="{E123EF9A-9C64-41D8-AAD8-DF4E57A6BD41}" dt="2017-10-01T11:32:42.904" v="3200" actId="20577"/>
        <pc:sldMkLst>
          <pc:docMk/>
          <pc:sldMk cId="1778698784" sldId="256"/>
        </pc:sldMkLst>
        <pc:spChg chg="del">
          <ac:chgData name="V. R." userId="187ccf51bb4995ec" providerId="LiveId" clId="{E123EF9A-9C64-41D8-AAD8-DF4E57A6BD41}" dt="2017-10-01T10:28:52.471" v="1874" actId="478"/>
          <ac:spMkLst>
            <pc:docMk/>
            <pc:sldMk cId="1778698784" sldId="256"/>
            <ac:spMk id="2" creationId="{BB5C3F2E-F642-47CE-B291-0C477954C187}"/>
          </ac:spMkLst>
        </pc:spChg>
        <pc:spChg chg="mod">
          <ac:chgData name="V. R." userId="187ccf51bb4995ec" providerId="LiveId" clId="{E123EF9A-9C64-41D8-AAD8-DF4E57A6BD41}" dt="2017-10-01T11:32:42.904" v="3200" actId="20577"/>
          <ac:spMkLst>
            <pc:docMk/>
            <pc:sldMk cId="1778698784" sldId="256"/>
            <ac:spMk id="3" creationId="{053E7774-F920-4D35-A7E6-99596DC3133E}"/>
          </ac:spMkLst>
        </pc:spChg>
      </pc:sldChg>
      <pc:sldChg chg="del">
        <pc:chgData name="V. R." userId="187ccf51bb4995ec" providerId="LiveId" clId="{E123EF9A-9C64-41D8-AAD8-DF4E57A6BD41}" dt="2017-09-30T21:56:21.675" v="154" actId="2696"/>
        <pc:sldMkLst>
          <pc:docMk/>
          <pc:sldMk cId="3184208869" sldId="256"/>
        </pc:sldMkLst>
      </pc:sldChg>
      <pc:sldChg chg="add del">
        <pc:chgData name="V. R." userId="187ccf51bb4995ec" providerId="LiveId" clId="{E123EF9A-9C64-41D8-AAD8-DF4E57A6BD41}" dt="2017-09-30T21:56:21.642" v="153" actId="2696"/>
        <pc:sldMkLst>
          <pc:docMk/>
          <pc:sldMk cId="37217646" sldId="257"/>
        </pc:sldMkLst>
      </pc:sldChg>
      <pc:sldChg chg="add del">
        <pc:chgData name="V. R." userId="187ccf51bb4995ec" providerId="LiveId" clId="{E123EF9A-9C64-41D8-AAD8-DF4E57A6BD41}" dt="2017-10-01T09:25:29.635" v="413" actId="2696"/>
        <pc:sldMkLst>
          <pc:docMk/>
          <pc:sldMk cId="63830186" sldId="257"/>
        </pc:sldMkLst>
      </pc:sldChg>
      <pc:sldChg chg="addSp modSp add ord">
        <pc:chgData name="V. R." userId="187ccf51bb4995ec" providerId="LiveId" clId="{E123EF9A-9C64-41D8-AAD8-DF4E57A6BD41}" dt="2017-10-01T10:33:45.186" v="2079" actId="1076"/>
        <pc:sldMkLst>
          <pc:docMk/>
          <pc:sldMk cId="441139384" sldId="257"/>
        </pc:sldMkLst>
        <pc:spChg chg="mod">
          <ac:chgData name="V. R." userId="187ccf51bb4995ec" providerId="LiveId" clId="{E123EF9A-9C64-41D8-AAD8-DF4E57A6BD41}" dt="2017-10-01T10:29:36.933" v="1921" actId="20577"/>
          <ac:spMkLst>
            <pc:docMk/>
            <pc:sldMk cId="441139384" sldId="257"/>
            <ac:spMk id="2" creationId="{51527DBD-F420-4EFA-8A1D-AF46055A4FB1}"/>
          </ac:spMkLst>
        </pc:spChg>
        <pc:spChg chg="mod">
          <ac:chgData name="V. R." userId="187ccf51bb4995ec" providerId="LiveId" clId="{E123EF9A-9C64-41D8-AAD8-DF4E57A6BD41}" dt="2017-10-01T10:33:10.678" v="2074" actId="1076"/>
          <ac:spMkLst>
            <pc:docMk/>
            <pc:sldMk cId="441139384" sldId="257"/>
            <ac:spMk id="3" creationId="{49FDF998-F326-477A-B9A1-3F6A5A319227}"/>
          </ac:spMkLst>
        </pc:spChg>
        <pc:spChg chg="add mod">
          <ac:chgData name="V. R." userId="187ccf51bb4995ec" providerId="LiveId" clId="{E123EF9A-9C64-41D8-AAD8-DF4E57A6BD41}" dt="2017-10-01T10:33:45.186" v="2079" actId="1076"/>
          <ac:spMkLst>
            <pc:docMk/>
            <pc:sldMk cId="441139384" sldId="257"/>
            <ac:spMk id="5" creationId="{14709B5B-479C-49BA-BE13-FDE6A2B0C715}"/>
          </ac:spMkLst>
        </pc:spChg>
      </pc:sldChg>
      <pc:sldChg chg="add del">
        <pc:chgData name="V. R." userId="187ccf51bb4995ec" providerId="LiveId" clId="{E123EF9A-9C64-41D8-AAD8-DF4E57A6BD41}" dt="2017-10-01T09:52:34.595" v="1182" actId="2696"/>
        <pc:sldMkLst>
          <pc:docMk/>
          <pc:sldMk cId="2363480096" sldId="257"/>
        </pc:sldMkLst>
      </pc:sldChg>
      <pc:sldChg chg="add del">
        <pc:chgData name="V. R." userId="187ccf51bb4995ec" providerId="LiveId" clId="{E123EF9A-9C64-41D8-AAD8-DF4E57A6BD41}" dt="2017-09-30T21:55:38.442" v="141" actId="2696"/>
        <pc:sldMkLst>
          <pc:docMk/>
          <pc:sldMk cId="2855359558" sldId="257"/>
        </pc:sldMkLst>
      </pc:sldChg>
      <pc:sldChg chg="add del">
        <pc:chgData name="V. R." userId="187ccf51bb4995ec" providerId="LiveId" clId="{E123EF9A-9C64-41D8-AAD8-DF4E57A6BD41}" dt="2017-09-30T21:55:49.530" v="143" actId="2696"/>
        <pc:sldMkLst>
          <pc:docMk/>
          <pc:sldMk cId="3361548585" sldId="257"/>
        </pc:sldMkLst>
      </pc:sldChg>
      <pc:sldChg chg="addSp delSp modSp add del">
        <pc:chgData name="V. R." userId="187ccf51bb4995ec" providerId="LiveId" clId="{E123EF9A-9C64-41D8-AAD8-DF4E57A6BD41}" dt="2017-09-30T21:53:21.697" v="123" actId="2696"/>
        <pc:sldMkLst>
          <pc:docMk/>
          <pc:sldMk cId="3897406240" sldId="257"/>
        </pc:sldMkLst>
        <pc:spChg chg="del">
          <ac:chgData name="V. R." userId="187ccf51bb4995ec" providerId="LiveId" clId="{E123EF9A-9C64-41D8-AAD8-DF4E57A6BD41}" dt="2017-09-30T21:45:31.525" v="64" actId="2696"/>
          <ac:spMkLst>
            <pc:docMk/>
            <pc:sldMk cId="3897406240" sldId="257"/>
            <ac:spMk id="2" creationId="{F81CD362-EDB4-41C7-98F5-74623712D3E2}"/>
          </ac:spMkLst>
        </pc:spChg>
        <pc:spChg chg="del">
          <ac:chgData name="V. R." userId="187ccf51bb4995ec" providerId="LiveId" clId="{E123EF9A-9C64-41D8-AAD8-DF4E57A6BD41}" dt="2017-09-30T21:45:31.525" v="64" actId="2696"/>
          <ac:spMkLst>
            <pc:docMk/>
            <pc:sldMk cId="3897406240" sldId="257"/>
            <ac:spMk id="3" creationId="{ED7073A7-7831-4B94-A77F-1071A69B1744}"/>
          </ac:spMkLst>
        </pc:spChg>
        <pc:spChg chg="add del">
          <ac:chgData name="V. R." userId="187ccf51bb4995ec" providerId="LiveId" clId="{E123EF9A-9C64-41D8-AAD8-DF4E57A6BD41}" dt="2017-09-30T21:42:26.616" v="63" actId="2696"/>
          <ac:spMkLst>
            <pc:docMk/>
            <pc:sldMk cId="3897406240" sldId="257"/>
            <ac:spMk id="4" creationId="{0DA11684-840E-48A5-8927-C6D696032F2B}"/>
          </ac:spMkLst>
        </pc:spChg>
        <pc:spChg chg="add del mod">
          <ac:chgData name="V. R." userId="187ccf51bb4995ec" providerId="LiveId" clId="{E123EF9A-9C64-41D8-AAD8-DF4E57A6BD41}" dt="2017-09-30T21:53:15.362" v="121" actId="2696"/>
          <ac:spMkLst>
            <pc:docMk/>
            <pc:sldMk cId="3897406240" sldId="257"/>
            <ac:spMk id="5" creationId="{4E7E6113-39B9-4C80-9EEE-19F1BCDEB27E}"/>
          </ac:spMkLst>
        </pc:spChg>
        <pc:spChg chg="add del mod">
          <ac:chgData name="V. R." userId="187ccf51bb4995ec" providerId="LiveId" clId="{E123EF9A-9C64-41D8-AAD8-DF4E57A6BD41}" dt="2017-09-30T21:53:15.362" v="121" actId="2696"/>
          <ac:spMkLst>
            <pc:docMk/>
            <pc:sldMk cId="3897406240" sldId="257"/>
            <ac:spMk id="6" creationId="{1A535929-70A8-4814-8FBB-B7CCB58521B7}"/>
          </ac:spMkLst>
        </pc:spChg>
        <pc:spChg chg="add mod">
          <ac:chgData name="V. R." userId="187ccf51bb4995ec" providerId="LiveId" clId="{E123EF9A-9C64-41D8-AAD8-DF4E57A6BD41}" dt="2017-09-30T21:45:40.573" v="65" actId="2696"/>
          <ac:spMkLst>
            <pc:docMk/>
            <pc:sldMk cId="3897406240" sldId="257"/>
            <ac:spMk id="7" creationId="{9549BCB7-9B8D-49FF-9063-E9ED1241D865}"/>
          </ac:spMkLst>
        </pc:spChg>
        <pc:spChg chg="add del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8" creationId="{928DDF32-80CA-44B2-A246-12EEE1559837}"/>
          </ac:spMkLst>
        </pc:spChg>
        <pc:spChg chg="add del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9" creationId="{D00C09C6-D0F9-4ED4-8A54-D1F55C2D0F79}"/>
          </ac:spMkLst>
        </pc:spChg>
        <pc:spChg chg="add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10" creationId="{7C5CFFC5-B245-4DDB-AD96-BB6510374BFC}"/>
          </ac:spMkLst>
        </pc:spChg>
        <pc:spChg chg="add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11" creationId="{56407B3E-45AE-4AD9-BFA0-EC5B0998278E}"/>
          </ac:spMkLst>
        </pc:spChg>
        <pc:spChg chg="add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12" creationId="{A87ADBD0-1C6D-48CF-959A-660361CF4F7E}"/>
          </ac:spMkLst>
        </pc:spChg>
        <pc:spChg chg="add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13" creationId="{DC2DECFD-3132-45F0-A5E9-369F8171D645}"/>
          </ac:spMkLst>
        </pc:spChg>
        <pc:spChg chg="add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14" creationId="{F7C953AA-7901-48B2-8FD5-88AA137B5881}"/>
          </ac:spMkLst>
        </pc:spChg>
      </pc:sldChg>
      <pc:sldChg chg="add del">
        <pc:chgData name="V. R." userId="187ccf51bb4995ec" providerId="LiveId" clId="{E123EF9A-9C64-41D8-AAD8-DF4E57A6BD41}" dt="2017-09-30T21:53:24.550" v="124" actId="2696"/>
        <pc:sldMkLst>
          <pc:docMk/>
          <pc:sldMk cId="2022922356" sldId="258"/>
        </pc:sldMkLst>
      </pc:sldChg>
      <pc:sldChg chg="addSp modSp add">
        <pc:chgData name="V. R." userId="187ccf51bb4995ec" providerId="LiveId" clId="{E123EF9A-9C64-41D8-AAD8-DF4E57A6BD41}" dt="2017-10-01T11:15:49.729" v="2900" actId="122"/>
        <pc:sldMkLst>
          <pc:docMk/>
          <pc:sldMk cId="2490735407" sldId="258"/>
        </pc:sldMkLst>
        <pc:spChg chg="mod">
          <ac:chgData name="V. R." userId="187ccf51bb4995ec" providerId="LiveId" clId="{E123EF9A-9C64-41D8-AAD8-DF4E57A6BD41}" dt="2017-10-01T11:15:49.729" v="2900" actId="122"/>
          <ac:spMkLst>
            <pc:docMk/>
            <pc:sldMk cId="2490735407" sldId="258"/>
            <ac:spMk id="2" creationId="{C9202C55-90FC-4F03-9B69-0EB83398371E}"/>
          </ac:spMkLst>
        </pc:spChg>
        <pc:spChg chg="mod">
          <ac:chgData name="V. R." userId="187ccf51bb4995ec" providerId="LiveId" clId="{E123EF9A-9C64-41D8-AAD8-DF4E57A6BD41}" dt="2017-10-01T10:44:12.749" v="2284" actId="255"/>
          <ac:spMkLst>
            <pc:docMk/>
            <pc:sldMk cId="2490735407" sldId="258"/>
            <ac:spMk id="3" creationId="{3B86C53B-B465-4F3B-B49B-55327FED702B}"/>
          </ac:spMkLst>
        </pc:spChg>
        <pc:spChg chg="add mod">
          <ac:chgData name="V. R." userId="187ccf51bb4995ec" providerId="LiveId" clId="{E123EF9A-9C64-41D8-AAD8-DF4E57A6BD41}" dt="2017-10-01T10:42:55.932" v="2275" actId="1076"/>
          <ac:spMkLst>
            <pc:docMk/>
            <pc:sldMk cId="2490735407" sldId="258"/>
            <ac:spMk id="5" creationId="{D3BA13BB-4CF1-4A5E-96D5-95CFC42C2018}"/>
          </ac:spMkLst>
        </pc:spChg>
      </pc:sldChg>
      <pc:sldChg chg="add del">
        <pc:chgData name="V. R." userId="187ccf51bb4995ec" providerId="LiveId" clId="{E123EF9A-9C64-41D8-AAD8-DF4E57A6BD41}" dt="2017-10-01T10:33:34.804" v="2075" actId="1076"/>
        <pc:sldMkLst>
          <pc:docMk/>
          <pc:sldMk cId="2674993188" sldId="258"/>
        </pc:sldMkLst>
      </pc:sldChg>
      <pc:sldChg chg="add del">
        <pc:chgData name="V. R." userId="187ccf51bb4995ec" providerId="LiveId" clId="{E123EF9A-9C64-41D8-AAD8-DF4E57A6BD41}" dt="2017-10-01T09:52:34.625" v="1191" actId="2696"/>
        <pc:sldMkLst>
          <pc:docMk/>
          <pc:sldMk cId="2934129022" sldId="258"/>
        </pc:sldMkLst>
      </pc:sldChg>
      <pc:sldChg chg="add del">
        <pc:chgData name="V. R." userId="187ccf51bb4995ec" providerId="LiveId" clId="{E123EF9A-9C64-41D8-AAD8-DF4E57A6BD41}" dt="2017-10-01T09:52:34.623" v="1190" actId="2696"/>
        <pc:sldMkLst>
          <pc:docMk/>
          <pc:sldMk cId="668162710" sldId="259"/>
        </pc:sldMkLst>
      </pc:sldChg>
      <pc:sldChg chg="addSp modSp add">
        <pc:chgData name="V. R." userId="187ccf51bb4995ec" providerId="LiveId" clId="{E123EF9A-9C64-41D8-AAD8-DF4E57A6BD41}" dt="2017-10-01T10:46:32.680" v="2489" actId="20577"/>
        <pc:sldMkLst>
          <pc:docMk/>
          <pc:sldMk cId="2203856954" sldId="259"/>
        </pc:sldMkLst>
        <pc:spChg chg="mod">
          <ac:chgData name="V. R." userId="187ccf51bb4995ec" providerId="LiveId" clId="{E123EF9A-9C64-41D8-AAD8-DF4E57A6BD41}" dt="2017-10-01T10:43:13.194" v="2277"/>
          <ac:spMkLst>
            <pc:docMk/>
            <pc:sldMk cId="2203856954" sldId="259"/>
            <ac:spMk id="2" creationId="{DB396CDE-446F-4C6B-9F34-DB35333EE6B3}"/>
          </ac:spMkLst>
        </pc:spChg>
        <pc:spChg chg="mod">
          <ac:chgData name="V. R." userId="187ccf51bb4995ec" providerId="LiveId" clId="{E123EF9A-9C64-41D8-AAD8-DF4E57A6BD41}" dt="2017-10-01T10:46:32.680" v="2489" actId="20577"/>
          <ac:spMkLst>
            <pc:docMk/>
            <pc:sldMk cId="2203856954" sldId="259"/>
            <ac:spMk id="3" creationId="{297D350E-1B79-49AD-B3E8-A1014B661C64}"/>
          </ac:spMkLst>
        </pc:spChg>
        <pc:spChg chg="add mod">
          <ac:chgData name="V. R." userId="187ccf51bb4995ec" providerId="LiveId" clId="{E123EF9A-9C64-41D8-AAD8-DF4E57A6BD41}" dt="2017-10-01T10:43:29.372" v="2279" actId="1076"/>
          <ac:spMkLst>
            <pc:docMk/>
            <pc:sldMk cId="2203856954" sldId="259"/>
            <ac:spMk id="5" creationId="{43906F34-FC1C-4028-A3AD-64C53522A3F2}"/>
          </ac:spMkLst>
        </pc:spChg>
      </pc:sldChg>
      <pc:sldChg chg="add del">
        <pc:chgData name="V. R." userId="187ccf51bb4995ec" providerId="LiveId" clId="{E123EF9A-9C64-41D8-AAD8-DF4E57A6BD41}" dt="2017-10-01T09:52:34.611" v="1185" actId="2696"/>
        <pc:sldMkLst>
          <pc:docMk/>
          <pc:sldMk cId="20362011" sldId="260"/>
        </pc:sldMkLst>
      </pc:sldChg>
      <pc:sldChg chg="addSp modSp add">
        <pc:chgData name="V. R." userId="187ccf51bb4995ec" providerId="LiveId" clId="{E123EF9A-9C64-41D8-AAD8-DF4E57A6BD41}" dt="2017-10-01T10:48:23.251" v="2523"/>
        <pc:sldMkLst>
          <pc:docMk/>
          <pc:sldMk cId="468203120" sldId="260"/>
        </pc:sldMkLst>
        <pc:spChg chg="mod">
          <ac:chgData name="V. R." userId="187ccf51bb4995ec" providerId="LiveId" clId="{E123EF9A-9C64-41D8-AAD8-DF4E57A6BD41}" dt="2017-10-01T10:46:58.267" v="2498" actId="20577"/>
          <ac:spMkLst>
            <pc:docMk/>
            <pc:sldMk cId="468203120" sldId="260"/>
            <ac:spMk id="2" creationId="{6BBFB7A8-1E1A-4244-806F-8D6E13DF61E2}"/>
          </ac:spMkLst>
        </pc:spChg>
        <pc:spChg chg="mod">
          <ac:chgData name="V. R." userId="187ccf51bb4995ec" providerId="LiveId" clId="{E123EF9A-9C64-41D8-AAD8-DF4E57A6BD41}" dt="2017-10-01T10:47:59.980" v="2522" actId="20577"/>
          <ac:spMkLst>
            <pc:docMk/>
            <pc:sldMk cId="468203120" sldId="260"/>
            <ac:spMk id="3" creationId="{6CEAFB75-0049-4183-BEAC-8310220516AB}"/>
          </ac:spMkLst>
        </pc:spChg>
        <pc:spChg chg="add">
          <ac:chgData name="V. R." userId="187ccf51bb4995ec" providerId="LiveId" clId="{E123EF9A-9C64-41D8-AAD8-DF4E57A6BD41}" dt="2017-10-01T10:48:23.251" v="2523"/>
          <ac:spMkLst>
            <pc:docMk/>
            <pc:sldMk cId="468203120" sldId="260"/>
            <ac:spMk id="5" creationId="{83ADA455-26B1-4730-88D4-E6FF849843EE}"/>
          </ac:spMkLst>
        </pc:spChg>
      </pc:sldChg>
      <pc:sldChg chg="addSp modSp add">
        <pc:chgData name="V. R." userId="187ccf51bb4995ec" providerId="LiveId" clId="{E123EF9A-9C64-41D8-AAD8-DF4E57A6BD41}" dt="2017-10-01T10:57:34.674" v="2570" actId="5793"/>
        <pc:sldMkLst>
          <pc:docMk/>
          <pc:sldMk cId="1272447485" sldId="261"/>
        </pc:sldMkLst>
        <pc:spChg chg="mod">
          <ac:chgData name="V. R." userId="187ccf51bb4995ec" providerId="LiveId" clId="{E123EF9A-9C64-41D8-AAD8-DF4E57A6BD41}" dt="2017-10-01T10:55:41.136" v="2542" actId="20577"/>
          <ac:spMkLst>
            <pc:docMk/>
            <pc:sldMk cId="1272447485" sldId="261"/>
            <ac:spMk id="2" creationId="{E786B86B-2E03-4E69-8B67-B032F26E1332}"/>
          </ac:spMkLst>
        </pc:spChg>
        <pc:spChg chg="mod">
          <ac:chgData name="V. R." userId="187ccf51bb4995ec" providerId="LiveId" clId="{E123EF9A-9C64-41D8-AAD8-DF4E57A6BD41}" dt="2017-10-01T10:57:34.674" v="2570" actId="5793"/>
          <ac:spMkLst>
            <pc:docMk/>
            <pc:sldMk cId="1272447485" sldId="261"/>
            <ac:spMk id="3" creationId="{0AE41414-A40E-44EC-8934-8552EE0BCDBF}"/>
          </ac:spMkLst>
        </pc:spChg>
        <pc:spChg chg="add">
          <ac:chgData name="V. R." userId="187ccf51bb4995ec" providerId="LiveId" clId="{E123EF9A-9C64-41D8-AAD8-DF4E57A6BD41}" dt="2017-10-01T10:56:04.607" v="2545"/>
          <ac:spMkLst>
            <pc:docMk/>
            <pc:sldMk cId="1272447485" sldId="261"/>
            <ac:spMk id="5" creationId="{A79FE5DF-3455-432E-9EFF-0CAAC8811A55}"/>
          </ac:spMkLst>
        </pc:spChg>
      </pc:sldChg>
      <pc:sldChg chg="add del">
        <pc:chgData name="V. R." userId="187ccf51bb4995ec" providerId="LiveId" clId="{E123EF9A-9C64-41D8-AAD8-DF4E57A6BD41}" dt="2017-10-01T09:52:34.607" v="1184" actId="2696"/>
        <pc:sldMkLst>
          <pc:docMk/>
          <pc:sldMk cId="2262949855" sldId="261"/>
        </pc:sldMkLst>
      </pc:sldChg>
      <pc:sldChg chg="add del">
        <pc:chgData name="V. R." userId="187ccf51bb4995ec" providerId="LiveId" clId="{E123EF9A-9C64-41D8-AAD8-DF4E57A6BD41}" dt="2017-10-01T09:52:34.601" v="1183" actId="2696"/>
        <pc:sldMkLst>
          <pc:docMk/>
          <pc:sldMk cId="93419669" sldId="262"/>
        </pc:sldMkLst>
      </pc:sldChg>
      <pc:sldChg chg="addSp modSp add">
        <pc:chgData name="V. R." userId="187ccf51bb4995ec" providerId="LiveId" clId="{E123EF9A-9C64-41D8-AAD8-DF4E57A6BD41}" dt="2017-10-01T11:11:00.849" v="2703"/>
        <pc:sldMkLst>
          <pc:docMk/>
          <pc:sldMk cId="182586504" sldId="262"/>
        </pc:sldMkLst>
        <pc:spChg chg="mod">
          <ac:chgData name="V. R." userId="187ccf51bb4995ec" providerId="LiveId" clId="{E123EF9A-9C64-41D8-AAD8-DF4E57A6BD41}" dt="2017-10-01T10:56:29.391" v="2556" actId="20577"/>
          <ac:spMkLst>
            <pc:docMk/>
            <pc:sldMk cId="182586504" sldId="262"/>
            <ac:spMk id="2" creationId="{6B8C1D19-330B-4CC1-918D-EC866EC4DCF1}"/>
          </ac:spMkLst>
        </pc:spChg>
        <pc:spChg chg="mod">
          <ac:chgData name="V. R." userId="187ccf51bb4995ec" providerId="LiveId" clId="{E123EF9A-9C64-41D8-AAD8-DF4E57A6BD41}" dt="2017-10-01T10:58:26.154" v="2573" actId="948"/>
          <ac:spMkLst>
            <pc:docMk/>
            <pc:sldMk cId="182586504" sldId="262"/>
            <ac:spMk id="3" creationId="{4F2DC5C4-F706-4886-AF63-489979282A00}"/>
          </ac:spMkLst>
        </pc:spChg>
        <pc:spChg chg="add">
          <ac:chgData name="V. R." userId="187ccf51bb4995ec" providerId="LiveId" clId="{E123EF9A-9C64-41D8-AAD8-DF4E57A6BD41}" dt="2017-10-01T11:11:00.849" v="2703"/>
          <ac:spMkLst>
            <pc:docMk/>
            <pc:sldMk cId="182586504" sldId="262"/>
            <ac:spMk id="5" creationId="{7A348EA1-4A1E-459F-BE44-5190153B3533}"/>
          </ac:spMkLst>
        </pc:spChg>
      </pc:sldChg>
      <pc:sldChg chg="addSp modSp add">
        <pc:chgData name="V. R." userId="187ccf51bb4995ec" providerId="LiveId" clId="{E123EF9A-9C64-41D8-AAD8-DF4E57A6BD41}" dt="2017-10-01T11:13:37.721" v="2842" actId="20577"/>
        <pc:sldMkLst>
          <pc:docMk/>
          <pc:sldMk cId="3451245962" sldId="263"/>
        </pc:sldMkLst>
        <pc:spChg chg="mod">
          <ac:chgData name="V. R." userId="187ccf51bb4995ec" providerId="LiveId" clId="{E123EF9A-9C64-41D8-AAD8-DF4E57A6BD41}" dt="2017-10-01T11:11:47.001" v="2710" actId="20577"/>
          <ac:spMkLst>
            <pc:docMk/>
            <pc:sldMk cId="3451245962" sldId="263"/>
            <ac:spMk id="2" creationId="{F5DA2664-D692-4762-9A26-60AA777F370E}"/>
          </ac:spMkLst>
        </pc:spChg>
        <pc:spChg chg="mod">
          <ac:chgData name="V. R." userId="187ccf51bb4995ec" providerId="LiveId" clId="{E123EF9A-9C64-41D8-AAD8-DF4E57A6BD41}" dt="2017-10-01T11:13:37.721" v="2842" actId="20577"/>
          <ac:spMkLst>
            <pc:docMk/>
            <pc:sldMk cId="3451245962" sldId="263"/>
            <ac:spMk id="3" creationId="{707C90F9-5525-4510-83DB-99C627249682}"/>
          </ac:spMkLst>
        </pc:spChg>
        <pc:spChg chg="add mod">
          <ac:chgData name="V. R." userId="187ccf51bb4995ec" providerId="LiveId" clId="{E123EF9A-9C64-41D8-AAD8-DF4E57A6BD41}" dt="2017-10-01T11:11:35.977" v="2708" actId="1076"/>
          <ac:spMkLst>
            <pc:docMk/>
            <pc:sldMk cId="3451245962" sldId="263"/>
            <ac:spMk id="5" creationId="{66DD8280-A2F7-43EB-9E84-F97D6F6C4369}"/>
          </ac:spMkLst>
        </pc:spChg>
      </pc:sldChg>
      <pc:sldChg chg="add del">
        <pc:chgData name="V. R." userId="187ccf51bb4995ec" providerId="LiveId" clId="{E123EF9A-9C64-41D8-AAD8-DF4E57A6BD41}" dt="2017-10-01T09:52:34.614" v="1186" actId="2696"/>
        <pc:sldMkLst>
          <pc:docMk/>
          <pc:sldMk cId="3798517296" sldId="263"/>
        </pc:sldMkLst>
      </pc:sldChg>
      <pc:sldChg chg="add del">
        <pc:chgData name="V. R." userId="187ccf51bb4995ec" providerId="LiveId" clId="{E123EF9A-9C64-41D8-AAD8-DF4E57A6BD41}" dt="2017-10-01T09:52:34.616" v="1187" actId="2696"/>
        <pc:sldMkLst>
          <pc:docMk/>
          <pc:sldMk cId="2091016190" sldId="264"/>
        </pc:sldMkLst>
      </pc:sldChg>
      <pc:sldChg chg="addSp delSp modSp add">
        <pc:chgData name="V. R." userId="187ccf51bb4995ec" providerId="LiveId" clId="{E123EF9A-9C64-41D8-AAD8-DF4E57A6BD41}" dt="2017-10-01T11:15:07.136" v="2870"/>
        <pc:sldMkLst>
          <pc:docMk/>
          <pc:sldMk cId="2802195926" sldId="264"/>
        </pc:sldMkLst>
        <pc:spChg chg="mod">
          <ac:chgData name="V. R." userId="187ccf51bb4995ec" providerId="LiveId" clId="{E123EF9A-9C64-41D8-AAD8-DF4E57A6BD41}" dt="2017-10-01T11:11:55.123" v="2735" actId="20577"/>
          <ac:spMkLst>
            <pc:docMk/>
            <pc:sldMk cId="2802195926" sldId="264"/>
            <ac:spMk id="2" creationId="{F45E7167-93AC-45B8-975E-EB300E4CD903}"/>
          </ac:spMkLst>
        </pc:spChg>
        <pc:spChg chg="mod">
          <ac:chgData name="V. R." userId="187ccf51bb4995ec" providerId="LiveId" clId="{E123EF9A-9C64-41D8-AAD8-DF4E57A6BD41}" dt="2017-10-01T11:13:05.742" v="2814" actId="20577"/>
          <ac:spMkLst>
            <pc:docMk/>
            <pc:sldMk cId="2802195926" sldId="264"/>
            <ac:spMk id="3" creationId="{2613B1AE-48EE-42FA-8989-E3E8AEFBF854}"/>
          </ac:spMkLst>
        </pc:spChg>
        <pc:spChg chg="add">
          <ac:chgData name="V. R." userId="187ccf51bb4995ec" providerId="LiveId" clId="{E123EF9A-9C64-41D8-AAD8-DF4E57A6BD41}" dt="2017-10-01T11:14:07.084" v="2843"/>
          <ac:spMkLst>
            <pc:docMk/>
            <pc:sldMk cId="2802195926" sldId="264"/>
            <ac:spMk id="5" creationId="{1FC2D17C-2CCF-47AF-9964-17E9EB25CDC8}"/>
          </ac:spMkLst>
        </pc:spChg>
        <pc:spChg chg="add del">
          <ac:chgData name="V. R." userId="187ccf51bb4995ec" providerId="LiveId" clId="{E123EF9A-9C64-41D8-AAD8-DF4E57A6BD41}" dt="2017-10-01T11:15:07.136" v="2870"/>
          <ac:spMkLst>
            <pc:docMk/>
            <pc:sldMk cId="2802195926" sldId="264"/>
            <ac:spMk id="6" creationId="{8F45814F-A85B-42D0-88D6-1A9093319DAB}"/>
          </ac:spMkLst>
        </pc:spChg>
      </pc:sldChg>
      <pc:sldChg chg="addSp modSp add">
        <pc:chgData name="V. R." userId="187ccf51bb4995ec" providerId="LiveId" clId="{E123EF9A-9C64-41D8-AAD8-DF4E57A6BD41}" dt="2017-10-01T11:15:14.168" v="2875" actId="20577"/>
        <pc:sldMkLst>
          <pc:docMk/>
          <pc:sldMk cId="1750056012" sldId="265"/>
        </pc:sldMkLst>
        <pc:spChg chg="mod">
          <ac:chgData name="V. R." userId="187ccf51bb4995ec" providerId="LiveId" clId="{E123EF9A-9C64-41D8-AAD8-DF4E57A6BD41}" dt="2017-10-01T11:14:33.079" v="2865" actId="20577"/>
          <ac:spMkLst>
            <pc:docMk/>
            <pc:sldMk cId="1750056012" sldId="265"/>
            <ac:spMk id="2" creationId="{5FD859FE-0C84-474E-96A4-72A9CAF34CBA}"/>
          </ac:spMkLst>
        </pc:spChg>
        <pc:spChg chg="mod">
          <ac:chgData name="V. R." userId="187ccf51bb4995ec" providerId="LiveId" clId="{E123EF9A-9C64-41D8-AAD8-DF4E57A6BD41}" dt="2017-10-01T11:14:49.091" v="2868"/>
          <ac:spMkLst>
            <pc:docMk/>
            <pc:sldMk cId="1750056012" sldId="265"/>
            <ac:spMk id="3" creationId="{52C92BAB-7D78-4BA9-A36B-A660F58C49BE}"/>
          </ac:spMkLst>
        </pc:spChg>
        <pc:spChg chg="add mod">
          <ac:chgData name="V. R." userId="187ccf51bb4995ec" providerId="LiveId" clId="{E123EF9A-9C64-41D8-AAD8-DF4E57A6BD41}" dt="2017-10-01T11:15:14.168" v="2875" actId="20577"/>
          <ac:spMkLst>
            <pc:docMk/>
            <pc:sldMk cId="1750056012" sldId="265"/>
            <ac:spMk id="5" creationId="{EB6906E3-E097-4CF7-87D0-6D930550C773}"/>
          </ac:spMkLst>
        </pc:spChg>
      </pc:sldChg>
      <pc:sldChg chg="add del">
        <pc:chgData name="V. R." userId="187ccf51bb4995ec" providerId="LiveId" clId="{E123EF9A-9C64-41D8-AAD8-DF4E57A6BD41}" dt="2017-10-01T09:52:34.619" v="1188" actId="2696"/>
        <pc:sldMkLst>
          <pc:docMk/>
          <pc:sldMk cId="2760717876" sldId="265"/>
        </pc:sldMkLst>
      </pc:sldChg>
      <pc:sldChg chg="add del">
        <pc:chgData name="V. R." userId="187ccf51bb4995ec" providerId="LiveId" clId="{E123EF9A-9C64-41D8-AAD8-DF4E57A6BD41}" dt="2017-10-01T09:52:34.621" v="1189" actId="2696"/>
        <pc:sldMkLst>
          <pc:docMk/>
          <pc:sldMk cId="1023608759" sldId="266"/>
        </pc:sldMkLst>
      </pc:sldChg>
      <pc:sldChg chg="addSp delSp modSp add">
        <pc:chgData name="V. R." userId="187ccf51bb4995ec" providerId="LiveId" clId="{E123EF9A-9C64-41D8-AAD8-DF4E57A6BD41}" dt="2017-10-01T11:18:28.159" v="3062" actId="20577"/>
        <pc:sldMkLst>
          <pc:docMk/>
          <pc:sldMk cId="2644049928" sldId="266"/>
        </pc:sldMkLst>
        <pc:spChg chg="mod">
          <ac:chgData name="V. R." userId="187ccf51bb4995ec" providerId="LiveId" clId="{E123EF9A-9C64-41D8-AAD8-DF4E57A6BD41}" dt="2017-10-01T11:15:41.537" v="2899" actId="122"/>
          <ac:spMkLst>
            <pc:docMk/>
            <pc:sldMk cId="2644049928" sldId="266"/>
            <ac:spMk id="2" creationId="{68470E8A-0BFF-40FC-AF15-C98AA81256AC}"/>
          </ac:spMkLst>
        </pc:spChg>
        <pc:spChg chg="mod">
          <ac:chgData name="V. R." userId="187ccf51bb4995ec" providerId="LiveId" clId="{E123EF9A-9C64-41D8-AAD8-DF4E57A6BD41}" dt="2017-10-01T11:16:48.716" v="2979" actId="20577"/>
          <ac:spMkLst>
            <pc:docMk/>
            <pc:sldMk cId="2644049928" sldId="266"/>
            <ac:spMk id="3" creationId="{9234DA04-64EE-4D42-8E87-D1252CF26279}"/>
          </ac:spMkLst>
        </pc:spChg>
        <pc:spChg chg="add del">
          <ac:chgData name="V. R." userId="187ccf51bb4995ec" providerId="LiveId" clId="{E123EF9A-9C64-41D8-AAD8-DF4E57A6BD41}" dt="2017-10-01T11:16:06.941" v="2902"/>
          <ac:spMkLst>
            <pc:docMk/>
            <pc:sldMk cId="2644049928" sldId="266"/>
            <ac:spMk id="5" creationId="{95516FF6-0EE8-4524-A80A-7C2A6EBEBF1A}"/>
          </ac:spMkLst>
        </pc:spChg>
        <pc:spChg chg="add mod">
          <ac:chgData name="V. R." userId="187ccf51bb4995ec" providerId="LiveId" clId="{E123EF9A-9C64-41D8-AAD8-DF4E57A6BD41}" dt="2017-10-01T11:18:28.159" v="3062" actId="20577"/>
          <ac:spMkLst>
            <pc:docMk/>
            <pc:sldMk cId="2644049928" sldId="266"/>
            <ac:spMk id="6" creationId="{4256C0AA-381F-4CD8-8272-9300CB29FF4F}"/>
          </ac:spMkLst>
        </pc:spChg>
      </pc:sldChg>
      <pc:sldChg chg="add del">
        <pc:chgData name="V. R." userId="187ccf51bb4995ec" providerId="LiveId" clId="{E123EF9A-9C64-41D8-AAD8-DF4E57A6BD41}" dt="2017-10-01T09:52:34.627" v="1192" actId="2696"/>
        <pc:sldMkLst>
          <pc:docMk/>
          <pc:sldMk cId="2443548443" sldId="267"/>
        </pc:sldMkLst>
      </pc:sldChg>
      <pc:sldChg chg="addSp modSp add">
        <pc:chgData name="V. R." userId="187ccf51bb4995ec" providerId="LiveId" clId="{E123EF9A-9C64-41D8-AAD8-DF4E57A6BD41}" dt="2017-10-01T11:18:59.933" v="3108" actId="1076"/>
        <pc:sldMkLst>
          <pc:docMk/>
          <pc:sldMk cId="3922664763" sldId="267"/>
        </pc:sldMkLst>
        <pc:spChg chg="mod">
          <ac:chgData name="V. R." userId="187ccf51bb4995ec" providerId="LiveId" clId="{E123EF9A-9C64-41D8-AAD8-DF4E57A6BD41}" dt="2017-10-01T11:17:13.789" v="2998" actId="122"/>
          <ac:spMkLst>
            <pc:docMk/>
            <pc:sldMk cId="3922664763" sldId="267"/>
            <ac:spMk id="2" creationId="{C7073F24-EC6D-43D3-9B5C-77330BE47722}"/>
          </ac:spMkLst>
        </pc:spChg>
        <pc:spChg chg="mod">
          <ac:chgData name="V. R." userId="187ccf51bb4995ec" providerId="LiveId" clId="{E123EF9A-9C64-41D8-AAD8-DF4E57A6BD41}" dt="2017-10-01T11:18:04.416" v="3057" actId="5793"/>
          <ac:spMkLst>
            <pc:docMk/>
            <pc:sldMk cId="3922664763" sldId="267"/>
            <ac:spMk id="3" creationId="{EABE0A13-EBBD-48DB-AF3F-8247DFA983A6}"/>
          </ac:spMkLst>
        </pc:spChg>
        <pc:spChg chg="add mod">
          <ac:chgData name="V. R." userId="187ccf51bb4995ec" providerId="LiveId" clId="{E123EF9A-9C64-41D8-AAD8-DF4E57A6BD41}" dt="2017-10-01T11:18:59.933" v="3108" actId="1076"/>
          <ac:spMkLst>
            <pc:docMk/>
            <pc:sldMk cId="3922664763" sldId="267"/>
            <ac:spMk id="5" creationId="{AD49DCC9-927F-4E34-948F-EBC14E4F9690}"/>
          </ac:spMkLst>
        </pc:spChg>
      </pc:sldChg>
      <pc:sldChg chg="modSp add">
        <pc:chgData name="V. R." userId="187ccf51bb4995ec" providerId="LiveId" clId="{E123EF9A-9C64-41D8-AAD8-DF4E57A6BD41}" dt="2017-10-01T11:20:10.859" v="3130" actId="5793"/>
        <pc:sldMkLst>
          <pc:docMk/>
          <pc:sldMk cId="315003552" sldId="268"/>
        </pc:sldMkLst>
        <pc:spChg chg="mod">
          <ac:chgData name="V. R." userId="187ccf51bb4995ec" providerId="LiveId" clId="{E123EF9A-9C64-41D8-AAD8-DF4E57A6BD41}" dt="2017-10-01T11:19:27.154" v="3111"/>
          <ac:spMkLst>
            <pc:docMk/>
            <pc:sldMk cId="315003552" sldId="268"/>
            <ac:spMk id="2" creationId="{6780CA07-1D16-4A41-9EF8-149DA7D7372A}"/>
          </ac:spMkLst>
        </pc:spChg>
        <pc:spChg chg="mod">
          <ac:chgData name="V. R." userId="187ccf51bb4995ec" providerId="LiveId" clId="{E123EF9A-9C64-41D8-AAD8-DF4E57A6BD41}" dt="2017-10-01T11:20:10.859" v="3130" actId="5793"/>
          <ac:spMkLst>
            <pc:docMk/>
            <pc:sldMk cId="315003552" sldId="268"/>
            <ac:spMk id="3" creationId="{7209459D-61F9-4B79-980B-0ECCD94E45BE}"/>
          </ac:spMkLst>
        </pc:spChg>
      </pc:sldChg>
      <pc:sldChg chg="add del">
        <pc:chgData name="V. R." userId="187ccf51bb4995ec" providerId="LiveId" clId="{E123EF9A-9C64-41D8-AAD8-DF4E57A6BD41}" dt="2017-10-01T09:52:34.640" v="1201" actId="2696"/>
        <pc:sldMkLst>
          <pc:docMk/>
          <pc:sldMk cId="1128558604" sldId="268"/>
        </pc:sldMkLst>
      </pc:sldChg>
      <pc:sldChg chg="add del">
        <pc:chgData name="V. R." userId="187ccf51bb4995ec" providerId="LiveId" clId="{E123EF9A-9C64-41D8-AAD8-DF4E57A6BD41}" dt="2017-10-01T09:52:34.641" v="1202" actId="2696"/>
        <pc:sldMkLst>
          <pc:docMk/>
          <pc:sldMk cId="636175412" sldId="269"/>
        </pc:sldMkLst>
      </pc:sldChg>
      <pc:sldChg chg="addSp delSp modSp add">
        <pc:chgData name="V. R." userId="187ccf51bb4995ec" providerId="LiveId" clId="{E123EF9A-9C64-41D8-AAD8-DF4E57A6BD41}" dt="2017-10-01T11:21:25.266" v="3156" actId="1076"/>
        <pc:sldMkLst>
          <pc:docMk/>
          <pc:sldMk cId="3840619032" sldId="269"/>
        </pc:sldMkLst>
        <pc:spChg chg="del">
          <ac:chgData name="V. R." userId="187ccf51bb4995ec" providerId="LiveId" clId="{E123EF9A-9C64-41D8-AAD8-DF4E57A6BD41}" dt="2017-10-01T11:20:30.924" v="3132"/>
          <ac:spMkLst>
            <pc:docMk/>
            <pc:sldMk cId="3840619032" sldId="269"/>
            <ac:spMk id="2" creationId="{012C1FDC-B1BD-40F8-BB61-76A6F22CD8AC}"/>
          </ac:spMkLst>
        </pc:spChg>
        <pc:spChg chg="del">
          <ac:chgData name="V. R." userId="187ccf51bb4995ec" providerId="LiveId" clId="{E123EF9A-9C64-41D8-AAD8-DF4E57A6BD41}" dt="2017-10-01T11:20:30.924" v="3132"/>
          <ac:spMkLst>
            <pc:docMk/>
            <pc:sldMk cId="3840619032" sldId="269"/>
            <ac:spMk id="3" creationId="{FE60A5B4-0B70-483C-9E7B-F38590F5368C}"/>
          </ac:spMkLst>
        </pc:spChg>
        <pc:spChg chg="add mod">
          <ac:chgData name="V. R." userId="187ccf51bb4995ec" providerId="LiveId" clId="{E123EF9A-9C64-41D8-AAD8-DF4E57A6BD41}" dt="2017-10-01T11:21:25.266" v="3156" actId="1076"/>
          <ac:spMkLst>
            <pc:docMk/>
            <pc:sldMk cId="3840619032" sldId="269"/>
            <ac:spMk id="5" creationId="{65E80691-F45F-44E0-BF8C-9C2D6234271D}"/>
          </ac:spMkLst>
        </pc:spChg>
      </pc:sldChg>
      <pc:sldChg chg="add del">
        <pc:chgData name="V. R." userId="187ccf51bb4995ec" providerId="LiveId" clId="{E123EF9A-9C64-41D8-AAD8-DF4E57A6BD41}" dt="2017-10-01T09:52:34.643" v="1203" actId="2696"/>
        <pc:sldMkLst>
          <pc:docMk/>
          <pc:sldMk cId="1157913445" sldId="270"/>
        </pc:sldMkLst>
      </pc:sldChg>
      <pc:sldChg chg="add del">
        <pc:chgData name="V. R." userId="187ccf51bb4995ec" providerId="LiveId" clId="{E123EF9A-9C64-41D8-AAD8-DF4E57A6BD41}" dt="2017-10-01T09:52:34.561" v="1181" actId="2696"/>
        <pc:sldMkLst>
          <pc:docMk/>
          <pc:sldMk cId="3852106269" sldId="271"/>
        </pc:sldMkLst>
      </pc:sldChg>
      <pc:sldChg chg="add del">
        <pc:chgData name="V. R." userId="187ccf51bb4995ec" providerId="LiveId" clId="{E123EF9A-9C64-41D8-AAD8-DF4E57A6BD41}" dt="2017-10-01T09:52:34.629" v="1193" actId="2696"/>
        <pc:sldMkLst>
          <pc:docMk/>
          <pc:sldMk cId="3136516689" sldId="272"/>
        </pc:sldMkLst>
      </pc:sldChg>
      <pc:sldChg chg="add del">
        <pc:chgData name="V. R." userId="187ccf51bb4995ec" providerId="LiveId" clId="{E123EF9A-9C64-41D8-AAD8-DF4E57A6BD41}" dt="2017-10-01T09:52:34.631" v="1194" actId="2696"/>
        <pc:sldMkLst>
          <pc:docMk/>
          <pc:sldMk cId="2559299471" sldId="273"/>
        </pc:sldMkLst>
      </pc:sldChg>
      <pc:sldChg chg="add del">
        <pc:chgData name="V. R." userId="187ccf51bb4995ec" providerId="LiveId" clId="{E123EF9A-9C64-41D8-AAD8-DF4E57A6BD41}" dt="2017-10-01T09:52:34.632" v="1195" actId="2696"/>
        <pc:sldMkLst>
          <pc:docMk/>
          <pc:sldMk cId="2005247304" sldId="274"/>
        </pc:sldMkLst>
      </pc:sldChg>
      <pc:sldChg chg="add del">
        <pc:chgData name="V. R." userId="187ccf51bb4995ec" providerId="LiveId" clId="{E123EF9A-9C64-41D8-AAD8-DF4E57A6BD41}" dt="2017-10-01T09:52:34.634" v="1196" actId="2696"/>
        <pc:sldMkLst>
          <pc:docMk/>
          <pc:sldMk cId="3341581624" sldId="275"/>
        </pc:sldMkLst>
      </pc:sldChg>
      <pc:sldChg chg="add del">
        <pc:chgData name="V. R." userId="187ccf51bb4995ec" providerId="LiveId" clId="{E123EF9A-9C64-41D8-AAD8-DF4E57A6BD41}" dt="2017-10-01T09:52:34.635" v="1197" actId="2696"/>
        <pc:sldMkLst>
          <pc:docMk/>
          <pc:sldMk cId="3241186439" sldId="276"/>
        </pc:sldMkLst>
      </pc:sldChg>
      <pc:sldChg chg="add del">
        <pc:chgData name="V. R." userId="187ccf51bb4995ec" providerId="LiveId" clId="{E123EF9A-9C64-41D8-AAD8-DF4E57A6BD41}" dt="2017-10-01T09:52:34.637" v="1198" actId="2696"/>
        <pc:sldMkLst>
          <pc:docMk/>
          <pc:sldMk cId="1726078881" sldId="277"/>
        </pc:sldMkLst>
      </pc:sldChg>
      <pc:sldChg chg="add del">
        <pc:chgData name="V. R." userId="187ccf51bb4995ec" providerId="LiveId" clId="{E123EF9A-9C64-41D8-AAD8-DF4E57A6BD41}" dt="2017-10-01T09:52:34.638" v="1199" actId="2696"/>
        <pc:sldMkLst>
          <pc:docMk/>
          <pc:sldMk cId="519596654" sldId="278"/>
        </pc:sldMkLst>
      </pc:sldChg>
      <pc:sldChg chg="add del">
        <pc:chgData name="V. R." userId="187ccf51bb4995ec" providerId="LiveId" clId="{E123EF9A-9C64-41D8-AAD8-DF4E57A6BD41}" dt="2017-10-01T09:52:34.639" v="1200" actId="2696"/>
        <pc:sldMkLst>
          <pc:docMk/>
          <pc:sldMk cId="1442726730" sldId="279"/>
        </pc:sldMkLst>
      </pc:sldChg>
      <pc:sldMasterChg chg="addSp delSp modSp setBg delSldLayout modSldLayout">
        <pc:chgData name="V. R." userId="187ccf51bb4995ec" providerId="LiveId" clId="{E123EF9A-9C64-41D8-AAD8-DF4E57A6BD41}" dt="2017-10-01T10:40:55.681" v="2248" actId="1076"/>
        <pc:sldMasterMkLst>
          <pc:docMk/>
          <pc:sldMasterMk cId="4085248614" sldId="2147483660"/>
        </pc:sldMasterMkLst>
        <pc:spChg chg="mod">
          <ac:chgData name="V. R." userId="187ccf51bb4995ec" providerId="LiveId" clId="{E123EF9A-9C64-41D8-AAD8-DF4E57A6BD41}" dt="2017-10-01T10:33:10.678" v="2074" actId="1076"/>
          <ac:spMkLst>
            <pc:docMk/>
            <pc:sldMasterMk cId="4085248614" sldId="2147483660"/>
            <ac:spMk id="2" creationId="{00000000-0000-0000-0000-000000000000}"/>
          </ac:spMkLst>
        </pc:spChg>
        <pc:spChg chg="mod">
          <ac:chgData name="V. R." userId="187ccf51bb4995ec" providerId="LiveId" clId="{E123EF9A-9C64-41D8-AAD8-DF4E57A6BD41}" dt="2017-10-01T10:33:10.678" v="2074" actId="1076"/>
          <ac:spMkLst>
            <pc:docMk/>
            <pc:sldMasterMk cId="4085248614" sldId="2147483660"/>
            <ac:spMk id="3" creationId="{00000000-0000-0000-0000-000000000000}"/>
          </ac:spMkLst>
        </pc:spChg>
        <pc:spChg chg="del">
          <ac:chgData name="V. R." userId="187ccf51bb4995ec" providerId="LiveId" clId="{E123EF9A-9C64-41D8-AAD8-DF4E57A6BD41}" dt="2017-09-30T21:47:46.506" v="68" actId="1076"/>
          <ac:spMkLst>
            <pc:docMk/>
            <pc:sldMasterMk cId="4085248614" sldId="2147483660"/>
            <ac:spMk id="6" creationId="{00000000-0000-0000-0000-000000000000}"/>
          </ac:spMkLst>
        </pc:spChg>
        <pc:spChg chg="del mod">
          <ac:chgData name="V. R." userId="187ccf51bb4995ec" providerId="LiveId" clId="{E123EF9A-9C64-41D8-AAD8-DF4E57A6BD41}" dt="2017-10-01T09:37:52.804" v="876" actId="478"/>
          <ac:spMkLst>
            <pc:docMk/>
            <pc:sldMasterMk cId="4085248614" sldId="2147483660"/>
            <ac:spMk id="7" creationId="{F6AF989E-89E1-4BCD-8A59-B12D479E9783}"/>
          </ac:spMkLst>
        </pc:spChg>
        <pc:spChg chg="mod ord">
          <ac:chgData name="V. R." userId="187ccf51bb4995ec" providerId="LiveId" clId="{E123EF9A-9C64-41D8-AAD8-DF4E57A6BD41}" dt="2017-10-01T10:33:10.678" v="2074" actId="1076"/>
          <ac:spMkLst>
            <pc:docMk/>
            <pc:sldMasterMk cId="4085248614" sldId="2147483660"/>
            <ac:spMk id="8" creationId="{815AD966-4302-48E2-9828-B1F03FA0B06C}"/>
          </ac:spMkLst>
        </pc:spChg>
        <pc:spChg chg="del mod">
          <ac:chgData name="V. R." userId="187ccf51bb4995ec" providerId="LiveId" clId="{E123EF9A-9C64-41D8-AAD8-DF4E57A6BD41}" dt="2017-10-01T10:38:03.083" v="2120" actId="478"/>
          <ac:spMkLst>
            <pc:docMk/>
            <pc:sldMasterMk cId="4085248614" sldId="2147483660"/>
            <ac:spMk id="9" creationId="{867A00A2-D06F-4EBF-B73F-8B2B90A1DFDA}"/>
          </ac:spMkLst>
        </pc:spChg>
        <pc:spChg chg="mod">
          <ac:chgData name="V. R." userId="187ccf51bb4995ec" providerId="LiveId" clId="{E123EF9A-9C64-41D8-AAD8-DF4E57A6BD41}" dt="2017-10-01T10:40:47.437" v="2247" actId="1036"/>
          <ac:spMkLst>
            <pc:docMk/>
            <pc:sldMasterMk cId="4085248614" sldId="2147483660"/>
            <ac:spMk id="10" creationId="{EC48BF25-72CE-40D3-AEF7-19ED32CA997A}"/>
          </ac:spMkLst>
        </pc:spChg>
        <pc:spChg chg="mod ord">
          <ac:chgData name="V. R." userId="187ccf51bb4995ec" providerId="LiveId" clId="{E123EF9A-9C64-41D8-AAD8-DF4E57A6BD41}" dt="2017-10-01T10:39:46.149" v="2186" actId="1037"/>
          <ac:spMkLst>
            <pc:docMk/>
            <pc:sldMasterMk cId="4085248614" sldId="2147483660"/>
            <ac:spMk id="14" creationId="{9E5E14EE-4BBF-41D9-953D-90E980C4FC24}"/>
          </ac:spMkLst>
        </pc:spChg>
        <pc:spChg chg="mod">
          <ac:chgData name="V. R." userId="187ccf51bb4995ec" providerId="LiveId" clId="{E123EF9A-9C64-41D8-AAD8-DF4E57A6BD41}" dt="2017-10-01T10:40:01.696" v="2199" actId="1037"/>
          <ac:spMkLst>
            <pc:docMk/>
            <pc:sldMasterMk cId="4085248614" sldId="2147483660"/>
            <ac:spMk id="15" creationId="{41452694-CC9C-43F6-AEB8-56C95B5E244C}"/>
          </ac:spMkLst>
        </pc:spChg>
        <pc:spChg chg="mod ord">
          <ac:chgData name="V. R." userId="187ccf51bb4995ec" providerId="LiveId" clId="{E123EF9A-9C64-41D8-AAD8-DF4E57A6BD41}" dt="2017-10-01T10:39:38.885" v="2174" actId="1037"/>
          <ac:spMkLst>
            <pc:docMk/>
            <pc:sldMasterMk cId="4085248614" sldId="2147483660"/>
            <ac:spMk id="16" creationId="{A5A4C9A7-6C12-4AD6-ABA3-D08646DA6E43}"/>
          </ac:spMkLst>
        </pc:spChg>
        <pc:spChg chg="add del mod ord">
          <ac:chgData name="V. R." userId="187ccf51bb4995ec" providerId="LiveId" clId="{E123EF9A-9C64-41D8-AAD8-DF4E57A6BD41}" dt="2017-09-30T22:01:51.797" v="214" actId="478"/>
          <ac:spMkLst>
            <pc:docMk/>
            <pc:sldMasterMk cId="4085248614" sldId="2147483660"/>
            <ac:spMk id="17" creationId="{7FA39143-9708-44AA-A77A-FB64F8FC9083}"/>
          </ac:spMkLst>
        </pc:spChg>
        <pc:spChg chg="add mod">
          <ac:chgData name="V. R." userId="187ccf51bb4995ec" providerId="LiveId" clId="{E123EF9A-9C64-41D8-AAD8-DF4E57A6BD41}" dt="2017-10-01T10:39:07.682" v="2163" actId="1036"/>
          <ac:spMkLst>
            <pc:docMk/>
            <pc:sldMasterMk cId="4085248614" sldId="2147483660"/>
            <ac:spMk id="17" creationId="{DC48568F-3887-4E0C-9A67-562A7C93CD80}"/>
          </ac:spMkLst>
        </pc:spChg>
        <pc:spChg chg="mod">
          <ac:chgData name="V. R." userId="187ccf51bb4995ec" providerId="LiveId" clId="{E123EF9A-9C64-41D8-AAD8-DF4E57A6BD41}" dt="2017-10-01T10:39:56.475" v="2193" actId="1038"/>
          <ac:spMkLst>
            <pc:docMk/>
            <pc:sldMasterMk cId="4085248614" sldId="2147483660"/>
            <ac:spMk id="19" creationId="{92BA0A7D-843A-42F6-A93A-7F372F48E8E3}"/>
          </ac:spMkLst>
        </pc:spChg>
        <pc:spChg chg="add del mod">
          <ac:chgData name="V. R." userId="187ccf51bb4995ec" providerId="LiveId" clId="{E123EF9A-9C64-41D8-AAD8-DF4E57A6BD41}" dt="2017-09-30T21:36:14.655" v="5" actId="1076"/>
          <ac:spMkLst>
            <pc:docMk/>
            <pc:sldMasterMk cId="4085248614" sldId="2147483660"/>
            <ac:spMk id="20" creationId="{0E041BEE-ABAA-46F6-9B6A-99E4EA5C623C}"/>
          </ac:spMkLst>
        </pc:spChg>
        <pc:spChg chg="add del mod">
          <ac:chgData name="V. R." userId="187ccf51bb4995ec" providerId="LiveId" clId="{E123EF9A-9C64-41D8-AAD8-DF4E57A6BD41}" dt="2017-09-30T21:36:14.655" v="5" actId="1076"/>
          <ac:spMkLst>
            <pc:docMk/>
            <pc:sldMasterMk cId="4085248614" sldId="2147483660"/>
            <ac:spMk id="21" creationId="{554EC197-4F0A-4FDD-AD91-A90902F9BDDA}"/>
          </ac:spMkLst>
        </pc:spChg>
        <pc:spChg chg="add del mod">
          <ac:chgData name="V. R." userId="187ccf51bb4995ec" providerId="LiveId" clId="{E123EF9A-9C64-41D8-AAD8-DF4E57A6BD41}" dt="2017-09-30T21:42:25.808" v="62" actId="478"/>
          <ac:spMkLst>
            <pc:docMk/>
            <pc:sldMasterMk cId="4085248614" sldId="2147483660"/>
            <ac:spMk id="22" creationId="{B81AC397-FE0A-433A-AE4C-C6B6B28C2F24}"/>
          </ac:spMkLst>
        </pc:spChg>
        <pc:spChg chg="add del mod ord">
          <ac:chgData name="V. R." userId="187ccf51bb4995ec" providerId="LiveId" clId="{E123EF9A-9C64-41D8-AAD8-DF4E57A6BD41}" dt="2017-09-30T22:01:52.322" v="215" actId="1076"/>
          <ac:spMkLst>
            <pc:docMk/>
            <pc:sldMasterMk cId="4085248614" sldId="2147483660"/>
            <ac:spMk id="23" creationId="{BC372F3B-FEBB-4000-B8A4-45EE706DE42F}"/>
          </ac:spMkLst>
        </pc:spChg>
        <pc:spChg chg="add del mod ord">
          <ac:chgData name="V. R." userId="187ccf51bb4995ec" providerId="LiveId" clId="{E123EF9A-9C64-41D8-AAD8-DF4E57A6BD41}" dt="2017-10-01T09:24:08.170" v="390" actId="1076"/>
          <ac:spMkLst>
            <pc:docMk/>
            <pc:sldMasterMk cId="4085248614" sldId="2147483660"/>
            <ac:spMk id="24" creationId="{40D9B2EC-31F4-4914-8B11-82E7673AE25E}"/>
          </ac:spMkLst>
        </pc:spChg>
        <pc:spChg chg="add del mod">
          <ac:chgData name="V. R." userId="187ccf51bb4995ec" providerId="LiveId" clId="{E123EF9A-9C64-41D8-AAD8-DF4E57A6BD41}" dt="2017-09-30T22:01:24.549" v="194" actId="1076"/>
          <ac:spMkLst>
            <pc:docMk/>
            <pc:sldMasterMk cId="4085248614" sldId="2147483660"/>
            <ac:spMk id="25" creationId="{405EDFBD-5D93-4C84-9C8D-9CEEE5AAD9EB}"/>
          </ac:spMkLst>
        </pc:spChg>
        <pc:spChg chg="add mod">
          <ac:chgData name="V. R." userId="187ccf51bb4995ec" providerId="LiveId" clId="{E123EF9A-9C64-41D8-AAD8-DF4E57A6BD41}" dt="2017-10-01T10:33:10.678" v="2074" actId="1076"/>
          <ac:spMkLst>
            <pc:docMk/>
            <pc:sldMasterMk cId="4085248614" sldId="2147483660"/>
            <ac:spMk id="26" creationId="{42C05CDA-94F1-4017-849E-91F43794EEAE}"/>
          </ac:spMkLst>
        </pc:spChg>
        <pc:spChg chg="add del ord">
          <ac:chgData name="V. R." userId="187ccf51bb4995ec" providerId="LiveId" clId="{E123EF9A-9C64-41D8-AAD8-DF4E57A6BD41}" dt="2017-10-01T09:25:24.815" v="412" actId="1076"/>
          <ac:spMkLst>
            <pc:docMk/>
            <pc:sldMasterMk cId="4085248614" sldId="2147483660"/>
            <ac:spMk id="27" creationId="{2ADA70C1-20F3-4785-9172-8FC16017E8B2}"/>
          </ac:spMkLst>
        </pc:spChg>
        <pc:spChg chg="add mod ord">
          <ac:chgData name="V. R." userId="187ccf51bb4995ec" providerId="LiveId" clId="{E123EF9A-9C64-41D8-AAD8-DF4E57A6BD41}" dt="2017-10-01T10:33:10.678" v="2074" actId="1076"/>
          <ac:spMkLst>
            <pc:docMk/>
            <pc:sldMasterMk cId="4085248614" sldId="2147483660"/>
            <ac:spMk id="28" creationId="{6041EA13-1187-4A3C-BF37-92B8738E17CC}"/>
          </ac:spMkLst>
        </pc:spChg>
        <pc:picChg chg="mod">
          <ac:chgData name="V. R." userId="187ccf51bb4995ec" providerId="LiveId" clId="{E123EF9A-9C64-41D8-AAD8-DF4E57A6BD41}" dt="2017-10-01T10:40:55.681" v="2248" actId="1076"/>
          <ac:picMkLst>
            <pc:docMk/>
            <pc:sldMasterMk cId="4085248614" sldId="2147483660"/>
            <ac:picMk id="11" creationId="{2170E1CD-5A17-4B90-A7F2-BC62E6E9F27C}"/>
          </ac:picMkLst>
        </pc:picChg>
        <pc:picChg chg="mod ord">
          <ac:chgData name="V. R." userId="187ccf51bb4995ec" providerId="LiveId" clId="{E123EF9A-9C64-41D8-AAD8-DF4E57A6BD41}" dt="2017-10-01T10:39:07.682" v="2163" actId="1036"/>
          <ac:picMkLst>
            <pc:docMk/>
            <pc:sldMasterMk cId="4085248614" sldId="2147483660"/>
            <ac:picMk id="12" creationId="{F1D996F7-15DE-4568-A6EE-4FC63ECE8488}"/>
          </ac:picMkLst>
        </pc:picChg>
        <pc:picChg chg="mod">
          <ac:chgData name="V. R." userId="187ccf51bb4995ec" providerId="LiveId" clId="{E123EF9A-9C64-41D8-AAD8-DF4E57A6BD41}" dt="2017-10-01T10:40:47.437" v="2247" actId="1036"/>
          <ac:picMkLst>
            <pc:docMk/>
            <pc:sldMasterMk cId="4085248614" sldId="2147483660"/>
            <ac:picMk id="13" creationId="{7E671DEE-97FB-4F25-B803-F0D41F5830C0}"/>
          </ac:picMkLst>
        </pc:picChg>
        <pc:sldLayoutChg chg="addSp delSp modSp setBg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1541776012" sldId="2147483661"/>
          </pc:sldLayoutMkLst>
          <pc:spChg chg="del">
            <ac:chgData name="V. R." userId="187ccf51bb4995ec" providerId="LiveId" clId="{E123EF9A-9C64-41D8-AAD8-DF4E57A6BD41}" dt="2017-09-30T21:46:55.643" v="66" actId="1076"/>
            <ac:spMkLst>
              <pc:docMk/>
              <pc:sldMasterMk cId="4085248614" sldId="2147483660"/>
              <pc:sldLayoutMk cId="1541776012" sldId="2147483661"/>
              <ac:spMk id="2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10-01T10:18:23.535" v="1787" actId="478"/>
            <ac:spMkLst>
              <pc:docMk/>
              <pc:sldMasterMk cId="4085248614" sldId="2147483660"/>
              <pc:sldLayoutMk cId="1541776012" sldId="2147483661"/>
              <ac:spMk id="3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5:50.189" v="3" actId="478"/>
            <ac:spMkLst>
              <pc:docMk/>
              <pc:sldMasterMk cId="4085248614" sldId="2147483660"/>
              <pc:sldLayoutMk cId="1541776012" sldId="2147483661"/>
              <ac:spMk id="4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5:41.158" v="0" actId="478"/>
            <ac:spMkLst>
              <pc:docMk/>
              <pc:sldMasterMk cId="4085248614" sldId="2147483660"/>
              <pc:sldLayoutMk cId="1541776012" sldId="2147483661"/>
              <ac:spMk id="5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2.336" v="216" actId="478"/>
            <ac:spMkLst>
              <pc:docMk/>
              <pc:sldMasterMk cId="4085248614" sldId="2147483660"/>
              <pc:sldLayoutMk cId="1541776012" sldId="2147483661"/>
              <ac:spMk id="6" creationId="{00000000-0000-0000-0000-000000000000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1541776012" sldId="2147483661"/>
              <ac:spMk id="7" creationId="{D94F79F4-8908-47C1-815C-4C7976F1122E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1541776012" sldId="2147483661"/>
              <ac:spMk id="11" creationId="{E8BA294C-FA03-47C5-8935-22C7E2097678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1541776012" sldId="2147483661"/>
              <ac:spMk id="14" creationId="{6EDA9CA7-F8C9-483E-B140-3539B3573F9B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1541776012" sldId="2147483661"/>
              <ac:spMk id="15" creationId="{6B3A3257-1683-4003-B846-9F4AE6F29000}"/>
            </ac:spMkLst>
          </pc:spChg>
          <pc:graphicFrameChg chg="add mod modGraphic">
            <ac:chgData name="V. R." userId="187ccf51bb4995ec" providerId="LiveId" clId="{E123EF9A-9C64-41D8-AAD8-DF4E57A6BD41}" dt="2017-10-01T10:33:10.678" v="2074" actId="1076"/>
            <ac:graphicFrameMkLst>
              <pc:docMk/>
              <pc:sldMasterMk cId="4085248614" sldId="2147483660"/>
              <pc:sldLayoutMk cId="1541776012" sldId="2147483661"/>
              <ac:graphicFrameMk id="13" creationId="{ADF539C3-71FD-4AD6-B047-7E76B69B7F5B}"/>
            </ac:graphicFrameMkLst>
          </pc:graphicFrameChg>
          <pc:cxnChg chg="add mod">
            <ac:chgData name="V. R." userId="187ccf51bb4995ec" providerId="LiveId" clId="{E123EF9A-9C64-41D8-AAD8-DF4E57A6BD41}" dt="2017-10-01T10:33:10.678" v="2074" actId="1076"/>
            <ac:cxnSpMkLst>
              <pc:docMk/>
              <pc:sldMasterMk cId="4085248614" sldId="2147483660"/>
              <pc:sldLayoutMk cId="1541776012" sldId="2147483661"/>
              <ac:cxnSpMk id="8" creationId="{3A64646A-7249-4656-9C89-4A3F1BC4923E}"/>
            </ac:cxnSpMkLst>
          </pc:cxnChg>
          <pc:cxnChg chg="add del">
            <ac:chgData name="V. R." userId="187ccf51bb4995ec" providerId="LiveId" clId="{E123EF9A-9C64-41D8-AAD8-DF4E57A6BD41}" dt="2017-10-01T10:06:40.298" v="1565" actId="1076"/>
            <ac:cxnSpMkLst>
              <pc:docMk/>
              <pc:sldMasterMk cId="4085248614" sldId="2147483660"/>
              <pc:sldLayoutMk cId="1541776012" sldId="2147483661"/>
              <ac:cxnSpMk id="9" creationId="{40335DD8-BFBA-4A6D-8728-71F1CFBBB6F7}"/>
            </ac:cxnSpMkLst>
          </pc:cxnChg>
          <pc:cxnChg chg="add del">
            <ac:chgData name="V. R." userId="187ccf51bb4995ec" providerId="LiveId" clId="{E123EF9A-9C64-41D8-AAD8-DF4E57A6BD41}" dt="2017-10-01T10:06:45.285" v="1567" actId="1076"/>
            <ac:cxnSpMkLst>
              <pc:docMk/>
              <pc:sldMasterMk cId="4085248614" sldId="2147483660"/>
              <pc:sldLayoutMk cId="1541776012" sldId="2147483661"/>
              <ac:cxnSpMk id="10" creationId="{04A86133-BE58-47E4-86F8-0F4A9CC318A6}"/>
            </ac:cxnSpMkLst>
          </pc:cxnChg>
        </pc:sldLayoutChg>
        <pc:sldLayoutChg chg="addSp delSp modSp setBg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3959803683" sldId="2147483662"/>
          </pc:sldLayoutMkLst>
          <pc:spChg chg="mod">
            <ac:chgData name="V. R." userId="187ccf51bb4995ec" providerId="LiveId" clId="{E123EF9A-9C64-41D8-AAD8-DF4E57A6BD41}" dt="2017-10-01T09:54:38.350" v="1212" actId="1076"/>
            <ac:spMkLst>
              <pc:docMk/>
              <pc:sldMasterMk cId="4085248614" sldId="2147483660"/>
              <pc:sldLayoutMk cId="3959803683" sldId="2147483662"/>
              <ac:spMk id="2" creationId="{00000000-0000-0000-0000-000000000000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959803683" sldId="2147483662"/>
              <ac:spMk id="3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5:46.888" v="2" actId="478"/>
            <ac:spMkLst>
              <pc:docMk/>
              <pc:sldMasterMk cId="4085248614" sldId="2147483660"/>
              <pc:sldLayoutMk cId="3959803683" sldId="2147483662"/>
              <ac:spMk id="4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5:45.259" v="1" actId="478"/>
            <ac:spMkLst>
              <pc:docMk/>
              <pc:sldMasterMk cId="4085248614" sldId="2147483660"/>
              <pc:sldLayoutMk cId="3959803683" sldId="2147483662"/>
              <ac:spMk id="5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2.363" v="217" actId="478"/>
            <ac:spMkLst>
              <pc:docMk/>
              <pc:sldMasterMk cId="4085248614" sldId="2147483660"/>
              <pc:sldLayoutMk cId="3959803683" sldId="2147483662"/>
              <ac:spMk id="6" creationId="{00000000-0000-0000-0000-000000000000}"/>
            </ac:spMkLst>
          </pc:spChg>
          <pc:spChg chg="add del ord">
            <ac:chgData name="V. R." userId="187ccf51bb4995ec" providerId="LiveId" clId="{E123EF9A-9C64-41D8-AAD8-DF4E57A6BD41}" dt="2017-10-01T09:25:06.162" v="408" actId="1076"/>
            <ac:spMkLst>
              <pc:docMk/>
              <pc:sldMasterMk cId="4085248614" sldId="2147483660"/>
              <pc:sldLayoutMk cId="3959803683" sldId="2147483662"/>
              <ac:spMk id="7" creationId="{15BCC9CA-346F-4622-B7FA-D40D63405E7F}"/>
            </ac:spMkLst>
          </pc:spChg>
          <pc:spChg chg="add mod or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959803683" sldId="2147483662"/>
              <ac:spMk id="8" creationId="{D8849AD0-4B2B-416B-B28D-8FFBBC86B12A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959803683" sldId="2147483662"/>
              <ac:spMk id="9" creationId="{BE9DDADD-50C1-4FE1-B40A-6752FC1EE7F7}"/>
            </ac:spMkLst>
          </pc:spChg>
          <pc:cxnChg chg="add mod">
            <ac:chgData name="V. R." userId="187ccf51bb4995ec" providerId="LiveId" clId="{E123EF9A-9C64-41D8-AAD8-DF4E57A6BD41}" dt="2017-10-01T10:33:10.678" v="2074" actId="1076"/>
            <ac:cxnSpMkLst>
              <pc:docMk/>
              <pc:sldMasterMk cId="4085248614" sldId="2147483660"/>
              <pc:sldLayoutMk cId="3959803683" sldId="2147483662"/>
              <ac:cxnSpMk id="11" creationId="{074966E4-0548-4C0B-AB29-8323106D8496}"/>
            </ac:cxnSpMkLst>
          </pc:cxnChg>
        </pc:sldLayoutChg>
        <pc:sldLayoutChg chg="addSp delSp modSp del setBg">
          <pc:chgData name="V. R." userId="187ccf51bb4995ec" providerId="LiveId" clId="{E123EF9A-9C64-41D8-AAD8-DF4E57A6BD41}" dt="2017-10-01T09:34:18.127" v="513" actId="2696"/>
          <pc:sldLayoutMkLst>
            <pc:docMk/>
            <pc:sldMasterMk cId="4085248614" sldId="2147483660"/>
            <pc:sldLayoutMk cId="2763779976" sldId="2147483663"/>
          </pc:sldLayoutMkLst>
          <pc:spChg chg="del">
            <ac:chgData name="V. R." userId="187ccf51bb4995ec" providerId="LiveId" clId="{E123EF9A-9C64-41D8-AAD8-DF4E57A6BD41}" dt="2017-09-30T21:36:23.527" v="7" actId="478"/>
            <ac:spMkLst>
              <pc:docMk/>
              <pc:sldMasterMk cId="4085248614" sldId="2147483660"/>
              <pc:sldLayoutMk cId="2763779976" sldId="2147483663"/>
              <ac:spMk id="4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6:21.632" v="6" actId="478"/>
            <ac:spMkLst>
              <pc:docMk/>
              <pc:sldMasterMk cId="4085248614" sldId="2147483660"/>
              <pc:sldLayoutMk cId="2763779976" sldId="2147483663"/>
              <ac:spMk id="5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2.404" v="218" actId="478"/>
            <ac:spMkLst>
              <pc:docMk/>
              <pc:sldMasterMk cId="4085248614" sldId="2147483660"/>
              <pc:sldLayoutMk cId="2763779976" sldId="2147483663"/>
              <ac:spMk id="6" creationId="{00000000-0000-0000-0000-000000000000}"/>
            </ac:spMkLst>
          </pc:spChg>
        </pc:sldLayoutChg>
        <pc:sldLayoutChg chg="addSp delSp modSp setBg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3266987053" sldId="2147483664"/>
          </pc:sldLayoutMkLst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266987053" sldId="2147483664"/>
              <ac:spMk id="3" creationId="{00000000-0000-0000-0000-000000000000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266987053" sldId="2147483664"/>
              <ac:spMk id="4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6:31.273" v="9" actId="478"/>
            <ac:spMkLst>
              <pc:docMk/>
              <pc:sldMasterMk cId="4085248614" sldId="2147483660"/>
              <pc:sldLayoutMk cId="3266987053" sldId="2147483664"/>
              <ac:spMk id="5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6:29.891" v="8" actId="478"/>
            <ac:spMkLst>
              <pc:docMk/>
              <pc:sldMasterMk cId="4085248614" sldId="2147483660"/>
              <pc:sldLayoutMk cId="3266987053" sldId="2147483664"/>
              <ac:spMk id="6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2.571" v="219" actId="478"/>
            <ac:spMkLst>
              <pc:docMk/>
              <pc:sldMasterMk cId="4085248614" sldId="2147483660"/>
              <pc:sldLayoutMk cId="3266987053" sldId="2147483664"/>
              <ac:spMk id="7" creationId="{00000000-0000-0000-0000-000000000000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266987053" sldId="2147483664"/>
              <ac:spMk id="8" creationId="{BAEF36E8-808B-4C41-A349-5DAE85BF6B11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266987053" sldId="2147483664"/>
              <ac:spMk id="9" creationId="{45B6DAB1-A906-4CFB-8A5B-187F881889C5}"/>
            </ac:spMkLst>
          </pc:spChg>
          <pc:cxnChg chg="add mod">
            <ac:chgData name="V. R." userId="187ccf51bb4995ec" providerId="LiveId" clId="{E123EF9A-9C64-41D8-AAD8-DF4E57A6BD41}" dt="2017-10-01T10:33:10.678" v="2074" actId="1076"/>
            <ac:cxnSpMkLst>
              <pc:docMk/>
              <pc:sldMasterMk cId="4085248614" sldId="2147483660"/>
              <pc:sldLayoutMk cId="3266987053" sldId="2147483664"/>
              <ac:cxnSpMk id="10" creationId="{B54105DA-C2EB-4205-B06C-66D873215EA6}"/>
            </ac:cxnSpMkLst>
          </pc:cxnChg>
        </pc:sldLayoutChg>
        <pc:sldLayoutChg chg="addSp delSp modSp setBg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3887454090" sldId="2147483665"/>
          </pc:sldLayoutMkLst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2" creationId="{00000000-0000-0000-0000-000000000000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3" creationId="{00000000-0000-0000-0000-000000000000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4" creationId="{00000000-0000-0000-0000-000000000000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5" creationId="{00000000-0000-0000-0000-000000000000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6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1.867" v="47" actId="478"/>
            <ac:spMkLst>
              <pc:docMk/>
              <pc:sldMasterMk cId="4085248614" sldId="2147483660"/>
              <pc:sldLayoutMk cId="3887454090" sldId="2147483665"/>
              <ac:spMk id="7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6:34.684" v="10" actId="478"/>
            <ac:spMkLst>
              <pc:docMk/>
              <pc:sldMasterMk cId="4085248614" sldId="2147483660"/>
              <pc:sldLayoutMk cId="3887454090" sldId="2147483665"/>
              <ac:spMk id="8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2.721" v="220" actId="478"/>
            <ac:spMkLst>
              <pc:docMk/>
              <pc:sldMasterMk cId="4085248614" sldId="2147483660"/>
              <pc:sldLayoutMk cId="3887454090" sldId="2147483665"/>
              <ac:spMk id="9" creationId="{00000000-0000-0000-0000-000000000000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10" creationId="{5BCECF39-A88B-4C42-99F7-2ED7AD335866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11" creationId="{82209009-8931-4F39-AFC3-332DC2C31CBB}"/>
            </ac:spMkLst>
          </pc:spChg>
          <pc:cxnChg chg="add mod">
            <ac:chgData name="V. R." userId="187ccf51bb4995ec" providerId="LiveId" clId="{E123EF9A-9C64-41D8-AAD8-DF4E57A6BD41}" dt="2017-10-01T10:33:10.678" v="2074" actId="1076"/>
            <ac:cxnSpMkLst>
              <pc:docMk/>
              <pc:sldMasterMk cId="4085248614" sldId="2147483660"/>
              <pc:sldLayoutMk cId="3887454090" sldId="2147483665"/>
              <ac:cxnSpMk id="12" creationId="{0550351E-7D6F-4C22-B086-34698292BA26}"/>
            </ac:cxnSpMkLst>
          </pc:cxnChg>
        </pc:sldLayoutChg>
        <pc:sldLayoutChg chg="addSp delSp modSp setBg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2250261784" sldId="2147483666"/>
          </pc:sldLayoutMkLst>
          <pc:spChg chg="add del">
            <ac:chgData name="V. R." userId="187ccf51bb4995ec" providerId="LiveId" clId="{E123EF9A-9C64-41D8-AAD8-DF4E57A6BD41}" dt="2017-09-30T21:42:22.184" v="49" actId="478"/>
            <ac:spMkLst>
              <pc:docMk/>
              <pc:sldMasterMk cId="4085248614" sldId="2147483660"/>
              <pc:sldLayoutMk cId="2250261784" sldId="2147483666"/>
              <ac:spMk id="3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2.028" v="48" actId="478"/>
            <ac:spMkLst>
              <pc:docMk/>
              <pc:sldMasterMk cId="4085248614" sldId="2147483660"/>
              <pc:sldLayoutMk cId="2250261784" sldId="2147483666"/>
              <ac:spMk id="4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2.870" v="221" actId="478"/>
            <ac:spMkLst>
              <pc:docMk/>
              <pc:sldMasterMk cId="4085248614" sldId="2147483660"/>
              <pc:sldLayoutMk cId="2250261784" sldId="2147483666"/>
              <ac:spMk id="5" creationId="{00000000-0000-0000-0000-000000000000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250261784" sldId="2147483666"/>
              <ac:spMk id="6" creationId="{6E3C7148-48C5-412D-A636-2B912D6D76DD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250261784" sldId="2147483666"/>
              <ac:spMk id="7" creationId="{58957B7E-92D6-40EF-980D-1EA85EDEA8D5}"/>
            </ac:spMkLst>
          </pc:spChg>
          <pc:cxnChg chg="add mod">
            <ac:chgData name="V. R." userId="187ccf51bb4995ec" providerId="LiveId" clId="{E123EF9A-9C64-41D8-AAD8-DF4E57A6BD41}" dt="2017-10-01T10:33:10.678" v="2074" actId="1076"/>
            <ac:cxnSpMkLst>
              <pc:docMk/>
              <pc:sldMasterMk cId="4085248614" sldId="2147483660"/>
              <pc:sldLayoutMk cId="2250261784" sldId="2147483666"/>
              <ac:cxnSpMk id="8" creationId="{13E6A997-A5BE-466D-AA27-19A14543B654}"/>
            </ac:cxnSpMkLst>
          </pc:cxnChg>
        </pc:sldLayoutChg>
        <pc:sldLayoutChg chg="addSp delSp modSp setBg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241537392" sldId="2147483667"/>
          </pc:sldLayoutMkLst>
          <pc:spChg chg="add del">
            <ac:chgData name="V. R." userId="187ccf51bb4995ec" providerId="LiveId" clId="{E123EF9A-9C64-41D8-AAD8-DF4E57A6BD41}" dt="2017-09-30T21:42:22.485" v="51" actId="478"/>
            <ac:spMkLst>
              <pc:docMk/>
              <pc:sldMasterMk cId="4085248614" sldId="2147483660"/>
              <pc:sldLayoutMk cId="241537392" sldId="2147483667"/>
              <ac:spMk id="2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2.350" v="50" actId="478"/>
            <ac:spMkLst>
              <pc:docMk/>
              <pc:sldMasterMk cId="4085248614" sldId="2147483660"/>
              <pc:sldLayoutMk cId="241537392" sldId="2147483667"/>
              <ac:spMk id="3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3.037" v="222" actId="478"/>
            <ac:spMkLst>
              <pc:docMk/>
              <pc:sldMasterMk cId="4085248614" sldId="2147483660"/>
              <pc:sldLayoutMk cId="241537392" sldId="2147483667"/>
              <ac:spMk id="4" creationId="{00000000-0000-0000-0000-000000000000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41537392" sldId="2147483667"/>
              <ac:spMk id="5" creationId="{10E087FF-C48F-43A3-B51E-CB79F6A1DBFD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41537392" sldId="2147483667"/>
              <ac:spMk id="6" creationId="{7D87A676-E0D2-4A74-AC09-ACAD12102822}"/>
            </ac:spMkLst>
          </pc:spChg>
        </pc:sldLayoutChg>
        <pc:sldLayoutChg chg="addSp delSp modSp del setBg">
          <pc:chgData name="V. R." userId="187ccf51bb4995ec" providerId="LiveId" clId="{E123EF9A-9C64-41D8-AAD8-DF4E57A6BD41}" dt="2017-10-01T09:31:49.256" v="433" actId="2696"/>
          <pc:sldLayoutMkLst>
            <pc:docMk/>
            <pc:sldMasterMk cId="4085248614" sldId="2147483660"/>
            <pc:sldLayoutMk cId="1766862999" sldId="2147483668"/>
          </pc:sldLayoutMkLst>
          <pc:spChg chg="add del">
            <ac:chgData name="V. R." userId="187ccf51bb4995ec" providerId="LiveId" clId="{E123EF9A-9C64-41D8-AAD8-DF4E57A6BD41}" dt="2017-09-30T21:42:22.817" v="53" actId="478"/>
            <ac:spMkLst>
              <pc:docMk/>
              <pc:sldMasterMk cId="4085248614" sldId="2147483660"/>
              <pc:sldLayoutMk cId="1766862999" sldId="2147483668"/>
              <ac:spMk id="5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2.666" v="52" actId="478"/>
            <ac:spMkLst>
              <pc:docMk/>
              <pc:sldMasterMk cId="4085248614" sldId="2147483660"/>
              <pc:sldLayoutMk cId="1766862999" sldId="2147483668"/>
              <ac:spMk id="6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3.208" v="223" actId="478"/>
            <ac:spMkLst>
              <pc:docMk/>
              <pc:sldMasterMk cId="4085248614" sldId="2147483660"/>
              <pc:sldLayoutMk cId="1766862999" sldId="2147483668"/>
              <ac:spMk id="7" creationId="{00000000-0000-0000-0000-000000000000}"/>
            </ac:spMkLst>
          </pc:spChg>
        </pc:sldLayoutChg>
        <pc:sldLayoutChg chg="addSp delSp modSp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2958004118" sldId="2147483668"/>
          </pc:sldLayoutMkLst>
          <pc:spChg chg="del">
            <ac:chgData name="V. R." userId="187ccf51bb4995ec" providerId="LiveId" clId="{E123EF9A-9C64-41D8-AAD8-DF4E57A6BD41}" dt="2017-10-01T10:00:17.815" v="1403" actId="478"/>
            <ac:spMkLst>
              <pc:docMk/>
              <pc:sldMasterMk cId="4085248614" sldId="2147483660"/>
              <pc:sldLayoutMk cId="2958004118" sldId="2147483668"/>
              <ac:spMk id="3" creationId="{00000000-0000-0000-0000-000000000000}"/>
            </ac:spMkLst>
          </pc:spChg>
          <pc:spChg chg="del">
            <ac:chgData name="V. R." userId="187ccf51bb4995ec" providerId="LiveId" clId="{E123EF9A-9C64-41D8-AAD8-DF4E57A6BD41}" dt="2017-10-01T10:01:02.226" v="1529" actId="478"/>
            <ac:spMkLst>
              <pc:docMk/>
              <pc:sldMasterMk cId="4085248614" sldId="2147483660"/>
              <pc:sldLayoutMk cId="2958004118" sldId="2147483668"/>
              <ac:spMk id="4" creationId="{00000000-0000-0000-0000-000000000000}"/>
            </ac:spMkLst>
          </pc:spChg>
          <pc:spChg chg="add del">
            <ac:chgData name="V. R." userId="187ccf51bb4995ec" providerId="LiveId" clId="{E123EF9A-9C64-41D8-AAD8-DF4E57A6BD41}" dt="2017-10-01T10:00:36.736" v="1404" actId="1076"/>
            <ac:spMkLst>
              <pc:docMk/>
              <pc:sldMasterMk cId="4085248614" sldId="2147483660"/>
              <pc:sldLayoutMk cId="2958004118" sldId="2147483668"/>
              <ac:spMk id="5" creationId="{4088510A-283F-479A-A9B3-82B37616308C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958004118" sldId="2147483668"/>
              <ac:spMk id="6" creationId="{199A7222-F73B-4B85-8114-99559142FB8C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958004118" sldId="2147483668"/>
              <ac:spMk id="8" creationId="{BAEF36E8-808B-4C41-A349-5DAE85BF6B11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958004118" sldId="2147483668"/>
              <ac:spMk id="9" creationId="{45B6DAB1-A906-4CFB-8A5B-187F881889C5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958004118" sldId="2147483668"/>
              <ac:spMk id="10" creationId="{4469B468-9231-4A96-ABBB-527F4CF013AC}"/>
            </ac:spMkLst>
          </pc:spChg>
          <pc:cxnChg chg="add mod">
            <ac:chgData name="V. R." userId="187ccf51bb4995ec" providerId="LiveId" clId="{E123EF9A-9C64-41D8-AAD8-DF4E57A6BD41}" dt="2017-10-01T10:33:10.678" v="2074" actId="1076"/>
            <ac:cxnSpMkLst>
              <pc:docMk/>
              <pc:sldMasterMk cId="4085248614" sldId="2147483660"/>
              <pc:sldLayoutMk cId="2958004118" sldId="2147483668"/>
              <ac:cxnSpMk id="11" creationId="{572CC4C8-BB63-46DD-B7CD-9B255830463D}"/>
            </ac:cxnSpMkLst>
          </pc:cxnChg>
        </pc:sldLayoutChg>
        <pc:sldLayoutChg chg="addSp delSp modSp del setBg">
          <pc:chgData name="V. R." userId="187ccf51bb4995ec" providerId="LiveId" clId="{E123EF9A-9C64-41D8-AAD8-DF4E57A6BD41}" dt="2017-10-01T09:31:46.711" v="432" actId="2696"/>
          <pc:sldLayoutMkLst>
            <pc:docMk/>
            <pc:sldMasterMk cId="4085248614" sldId="2147483660"/>
            <pc:sldLayoutMk cId="1941236396" sldId="2147483669"/>
          </pc:sldLayoutMkLst>
          <pc:spChg chg="add del">
            <ac:chgData name="V. R." userId="187ccf51bb4995ec" providerId="LiveId" clId="{E123EF9A-9C64-41D8-AAD8-DF4E57A6BD41}" dt="2017-09-30T21:42:23.263" v="55" actId="478"/>
            <ac:spMkLst>
              <pc:docMk/>
              <pc:sldMasterMk cId="4085248614" sldId="2147483660"/>
              <pc:sldLayoutMk cId="1941236396" sldId="2147483669"/>
              <ac:spMk id="5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2.990" v="54" actId="478"/>
            <ac:spMkLst>
              <pc:docMk/>
              <pc:sldMasterMk cId="4085248614" sldId="2147483660"/>
              <pc:sldLayoutMk cId="1941236396" sldId="2147483669"/>
              <ac:spMk id="6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3.362" v="224" actId="478"/>
            <ac:spMkLst>
              <pc:docMk/>
              <pc:sldMasterMk cId="4085248614" sldId="2147483660"/>
              <pc:sldLayoutMk cId="1941236396" sldId="2147483669"/>
              <ac:spMk id="7" creationId="{00000000-0000-0000-0000-000000000000}"/>
            </ac:spMkLst>
          </pc:spChg>
        </pc:sldLayoutChg>
        <pc:sldLayoutChg chg="addSp delSp modSp del setBg">
          <pc:chgData name="V. R." userId="187ccf51bb4995ec" providerId="LiveId" clId="{E123EF9A-9C64-41D8-AAD8-DF4E57A6BD41}" dt="2017-10-01T09:31:43.291" v="431" actId="2696"/>
          <pc:sldLayoutMkLst>
            <pc:docMk/>
            <pc:sldMasterMk cId="4085248614" sldId="2147483660"/>
            <pc:sldLayoutMk cId="2619998994" sldId="2147483670"/>
          </pc:sldLayoutMkLst>
          <pc:spChg chg="add del">
            <ac:chgData name="V. R." userId="187ccf51bb4995ec" providerId="LiveId" clId="{E123EF9A-9C64-41D8-AAD8-DF4E57A6BD41}" dt="2017-09-30T21:42:23.500" v="57" actId="478"/>
            <ac:spMkLst>
              <pc:docMk/>
              <pc:sldMasterMk cId="4085248614" sldId="2147483660"/>
              <pc:sldLayoutMk cId="2619998994" sldId="2147483670"/>
              <ac:spMk id="4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3.297" v="56" actId="478"/>
            <ac:spMkLst>
              <pc:docMk/>
              <pc:sldMasterMk cId="4085248614" sldId="2147483660"/>
              <pc:sldLayoutMk cId="2619998994" sldId="2147483670"/>
              <ac:spMk id="5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3.529" v="225" actId="478"/>
            <ac:spMkLst>
              <pc:docMk/>
              <pc:sldMasterMk cId="4085248614" sldId="2147483660"/>
              <pc:sldLayoutMk cId="2619998994" sldId="2147483670"/>
              <ac:spMk id="6" creationId="{00000000-0000-0000-0000-000000000000}"/>
            </ac:spMkLst>
          </pc:spChg>
        </pc:sldLayoutChg>
        <pc:sldLayoutChg chg="addSp delSp modSp del setBg">
          <pc:chgData name="V. R." userId="187ccf51bb4995ec" providerId="LiveId" clId="{E123EF9A-9C64-41D8-AAD8-DF4E57A6BD41}" dt="2017-10-01T09:31:40.955" v="430" actId="2696"/>
          <pc:sldLayoutMkLst>
            <pc:docMk/>
            <pc:sldMasterMk cId="4085248614" sldId="2147483660"/>
            <pc:sldLayoutMk cId="3957545997" sldId="2147483671"/>
          </pc:sldLayoutMkLst>
          <pc:spChg chg="add del">
            <ac:chgData name="V. R." userId="187ccf51bb4995ec" providerId="LiveId" clId="{E123EF9A-9C64-41D8-AAD8-DF4E57A6BD41}" dt="2017-09-30T21:42:23.797" v="59" actId="478"/>
            <ac:spMkLst>
              <pc:docMk/>
              <pc:sldMasterMk cId="4085248614" sldId="2147483660"/>
              <pc:sldLayoutMk cId="3957545997" sldId="2147483671"/>
              <ac:spMk id="4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3.664" v="58" actId="478"/>
            <ac:spMkLst>
              <pc:docMk/>
              <pc:sldMasterMk cId="4085248614" sldId="2147483660"/>
              <pc:sldLayoutMk cId="3957545997" sldId="2147483671"/>
              <ac:spMk id="5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3.695" v="226" actId="478"/>
            <ac:spMkLst>
              <pc:docMk/>
              <pc:sldMasterMk cId="4085248614" sldId="2147483660"/>
              <pc:sldLayoutMk cId="3957545997" sldId="2147483671"/>
              <ac:spMk id="6" creationId="{00000000-0000-0000-0000-000000000000}"/>
            </ac:spMkLst>
          </pc:spChg>
        </pc:sldLayoutChg>
        <pc:sldLayoutChg chg="del">
          <pc:chgData name="V. R." userId="187ccf51bb4995ec" providerId="LiveId" clId="{E123EF9A-9C64-41D8-AAD8-DF4E57A6BD41}" dt="2017-09-30T22:02:44.454" v="231" actId="2696"/>
          <pc:sldLayoutMkLst>
            <pc:docMk/>
            <pc:sldMasterMk cId="4085248614" sldId="2147483660"/>
            <pc:sldLayoutMk cId="3640064909" sldId="2147483672"/>
          </pc:sldLayoutMkLst>
        </pc:sldLayoutChg>
        <pc:sldLayoutChg chg="del">
          <pc:chgData name="V. R." userId="187ccf51bb4995ec" providerId="LiveId" clId="{E123EF9A-9C64-41D8-AAD8-DF4E57A6BD41}" dt="2017-09-30T22:02:30.940" v="230" actId="2696"/>
          <pc:sldLayoutMkLst>
            <pc:docMk/>
            <pc:sldMasterMk cId="4085248614" sldId="2147483660"/>
            <pc:sldLayoutMk cId="4291118285" sldId="2147483672"/>
          </pc:sldLayoutMkLst>
        </pc:sldLayoutChg>
      </pc:sldMasterChg>
      <pc:sldMasterChg chg="addSp modSldLayout">
        <pc:chgData name="V. R." userId="187ccf51bb4995ec" providerId="LiveId" clId="{E123EF9A-9C64-41D8-AAD8-DF4E57A6BD41}" dt="2017-10-01T10:32:48.247" v="2073" actId="1076"/>
        <pc:sldMasterMkLst>
          <pc:docMk/>
          <pc:sldMasterMk cId="967018474" sldId="2147483669"/>
        </pc:sldMasterMkLst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7" creationId="{3458C500-CF87-4EBA-A17F-2B1229E0AFE5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8" creationId="{5A41FDEB-686E-4950-A530-3E54BE29F615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9" creationId="{9FF2A816-A44A-47D5-9A8D-DC91FC529EE2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10" creationId="{E2A75D29-7809-4052-A1A0-4429C096DC2C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14" creationId="{8CCE544E-9B00-4197-B9A1-5156FE655DAB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15" creationId="{DA3867F2-0D52-4A9C-A9E2-C3118D17743D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16" creationId="{FE78183D-291B-46BC-81D3-6A23AC436634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17" creationId="{7A49D474-3187-4114-A319-BB46A92956BA}"/>
          </ac:spMkLst>
        </pc:spChg>
        <pc:picChg chg="add">
          <ac:chgData name="V. R." userId="187ccf51bb4995ec" providerId="LiveId" clId="{E123EF9A-9C64-41D8-AAD8-DF4E57A6BD41}" dt="2017-10-01T10:32:48.247" v="2073" actId="1076"/>
          <ac:picMkLst>
            <pc:docMk/>
            <pc:sldMasterMk cId="967018474" sldId="2147483669"/>
            <ac:picMk id="11" creationId="{FC27064C-029C-4AD6-968E-F9DC23E4D476}"/>
          </ac:picMkLst>
        </pc:picChg>
        <pc:picChg chg="add">
          <ac:chgData name="V. R." userId="187ccf51bb4995ec" providerId="LiveId" clId="{E123EF9A-9C64-41D8-AAD8-DF4E57A6BD41}" dt="2017-10-01T10:32:48.247" v="2073" actId="1076"/>
          <ac:picMkLst>
            <pc:docMk/>
            <pc:sldMasterMk cId="967018474" sldId="2147483669"/>
            <ac:picMk id="12" creationId="{553080B0-7172-40AA-9F90-968B1B36E93D}"/>
          </ac:picMkLst>
        </pc:picChg>
        <pc:picChg chg="add">
          <ac:chgData name="V. R." userId="187ccf51bb4995ec" providerId="LiveId" clId="{E123EF9A-9C64-41D8-AAD8-DF4E57A6BD41}" dt="2017-10-01T10:32:48.247" v="2073" actId="1076"/>
          <ac:picMkLst>
            <pc:docMk/>
            <pc:sldMasterMk cId="967018474" sldId="2147483669"/>
            <ac:picMk id="13" creationId="{0CD1FD31-AFDF-4860-A5F0-160955E0FA23}"/>
          </ac:picMkLst>
        </pc:picChg>
        <pc:sldLayoutChg chg="addSp">
          <pc:chgData name="V. R." userId="187ccf51bb4995ec" providerId="LiveId" clId="{E123EF9A-9C64-41D8-AAD8-DF4E57A6BD41}" dt="2017-10-01T10:32:48.247" v="2073" actId="1076"/>
          <pc:sldLayoutMkLst>
            <pc:docMk/>
            <pc:sldMasterMk cId="967018474" sldId="2147483669"/>
            <pc:sldLayoutMk cId="3700397076" sldId="2147483671"/>
          </pc:sldLayoutMkLst>
          <pc:spChg chg="add">
            <ac:chgData name="V. R." userId="187ccf51bb4995ec" providerId="LiveId" clId="{E123EF9A-9C64-41D8-AAD8-DF4E57A6BD41}" dt="2017-10-01T10:32:48.247" v="2073" actId="1076"/>
            <ac:spMkLst>
              <pc:docMk/>
              <pc:sldMasterMk cId="967018474" sldId="2147483669"/>
              <pc:sldLayoutMk cId="3700397076" sldId="2147483671"/>
              <ac:spMk id="7" creationId="{967379C8-F4B6-4F6E-8544-0AB7057A0787}"/>
            </ac:spMkLst>
          </pc:spChg>
          <pc:cxnChg chg="add">
            <ac:chgData name="V. R." userId="187ccf51bb4995ec" providerId="LiveId" clId="{E123EF9A-9C64-41D8-AAD8-DF4E57A6BD41}" dt="2017-10-01T10:32:48.247" v="2073" actId="1076"/>
            <ac:cxnSpMkLst>
              <pc:docMk/>
              <pc:sldMasterMk cId="967018474" sldId="2147483669"/>
              <pc:sldLayoutMk cId="3700397076" sldId="2147483671"/>
              <ac:cxnSpMk id="8" creationId="{7E4C081E-FBC8-41DE-8BD4-5ED63F98DC39}"/>
            </ac:cxnSpMkLst>
          </pc:cxnChg>
        </pc:sldLayoutChg>
        <pc:sldLayoutChg chg="addSp">
          <pc:chgData name="V. R." userId="187ccf51bb4995ec" providerId="LiveId" clId="{E123EF9A-9C64-41D8-AAD8-DF4E57A6BD41}" dt="2017-10-01T10:32:48.247" v="2073" actId="1076"/>
          <pc:sldLayoutMkLst>
            <pc:docMk/>
            <pc:sldMasterMk cId="967018474" sldId="2147483669"/>
            <pc:sldLayoutMk cId="2631725259" sldId="2147483673"/>
          </pc:sldLayoutMkLst>
          <pc:spChg chg="add">
            <ac:chgData name="V. R." userId="187ccf51bb4995ec" providerId="LiveId" clId="{E123EF9A-9C64-41D8-AAD8-DF4E57A6BD41}" dt="2017-10-01T10:32:48.247" v="2073" actId="1076"/>
            <ac:spMkLst>
              <pc:docMk/>
              <pc:sldMasterMk cId="967018474" sldId="2147483669"/>
              <pc:sldLayoutMk cId="2631725259" sldId="2147483673"/>
              <ac:spMk id="8" creationId="{B67F3F26-14C6-4E4F-9B4F-74EA700C3A3C}"/>
            </ac:spMkLst>
          </pc:spChg>
          <pc:cxnChg chg="add">
            <ac:chgData name="V. R." userId="187ccf51bb4995ec" providerId="LiveId" clId="{E123EF9A-9C64-41D8-AAD8-DF4E57A6BD41}" dt="2017-10-01T10:32:48.247" v="2073" actId="1076"/>
            <ac:cxnSpMkLst>
              <pc:docMk/>
              <pc:sldMasterMk cId="967018474" sldId="2147483669"/>
              <pc:sldLayoutMk cId="2631725259" sldId="2147483673"/>
              <ac:cxnSpMk id="9" creationId="{D35BB834-B563-4BA3-915A-08457D1C21DD}"/>
            </ac:cxnSpMkLst>
          </pc:cxnChg>
        </pc:sldLayoutChg>
        <pc:sldLayoutChg chg="addSp">
          <pc:chgData name="V. R." userId="187ccf51bb4995ec" providerId="LiveId" clId="{E123EF9A-9C64-41D8-AAD8-DF4E57A6BD41}" dt="2017-10-01T10:32:48.247" v="2073" actId="1076"/>
          <pc:sldLayoutMkLst>
            <pc:docMk/>
            <pc:sldMasterMk cId="967018474" sldId="2147483669"/>
            <pc:sldLayoutMk cId="3913790630" sldId="2147483674"/>
          </pc:sldLayoutMkLst>
          <pc:spChg chg="add">
            <ac:chgData name="V. R." userId="187ccf51bb4995ec" providerId="LiveId" clId="{E123EF9A-9C64-41D8-AAD8-DF4E57A6BD41}" dt="2017-10-01T10:32:48.247" v="2073" actId="1076"/>
            <ac:spMkLst>
              <pc:docMk/>
              <pc:sldMasterMk cId="967018474" sldId="2147483669"/>
              <pc:sldLayoutMk cId="3913790630" sldId="2147483674"/>
              <ac:spMk id="10" creationId="{101A4ED0-DD4D-4C1F-9BC4-60D5F95ADEEC}"/>
            </ac:spMkLst>
          </pc:spChg>
          <pc:cxnChg chg="add">
            <ac:chgData name="V. R." userId="187ccf51bb4995ec" providerId="LiveId" clId="{E123EF9A-9C64-41D8-AAD8-DF4E57A6BD41}" dt="2017-10-01T10:32:48.247" v="2073" actId="1076"/>
            <ac:cxnSpMkLst>
              <pc:docMk/>
              <pc:sldMasterMk cId="967018474" sldId="2147483669"/>
              <pc:sldLayoutMk cId="3913790630" sldId="2147483674"/>
              <ac:cxnSpMk id="11" creationId="{F64A94AE-1F50-496E-9C92-6BD74F439063}"/>
            </ac:cxnSpMkLst>
          </pc:cxnChg>
        </pc:sldLayoutChg>
        <pc:sldLayoutChg chg="addSp">
          <pc:chgData name="V. R." userId="187ccf51bb4995ec" providerId="LiveId" clId="{E123EF9A-9C64-41D8-AAD8-DF4E57A6BD41}" dt="2017-10-01T10:32:48.247" v="2073" actId="1076"/>
          <pc:sldLayoutMkLst>
            <pc:docMk/>
            <pc:sldMasterMk cId="967018474" sldId="2147483669"/>
            <pc:sldLayoutMk cId="1325550904" sldId="2147483675"/>
          </pc:sldLayoutMkLst>
          <pc:spChg chg="add">
            <ac:chgData name="V. R." userId="187ccf51bb4995ec" providerId="LiveId" clId="{E123EF9A-9C64-41D8-AAD8-DF4E57A6BD41}" dt="2017-10-01T10:32:48.247" v="2073" actId="1076"/>
            <ac:spMkLst>
              <pc:docMk/>
              <pc:sldMasterMk cId="967018474" sldId="2147483669"/>
              <pc:sldLayoutMk cId="1325550904" sldId="2147483675"/>
              <ac:spMk id="6" creationId="{FBFC88E0-A681-4AB7-A3CF-41222C50A815}"/>
            </ac:spMkLst>
          </pc:spChg>
          <pc:cxnChg chg="add">
            <ac:chgData name="V. R." userId="187ccf51bb4995ec" providerId="LiveId" clId="{E123EF9A-9C64-41D8-AAD8-DF4E57A6BD41}" dt="2017-10-01T10:32:48.247" v="2073" actId="1076"/>
            <ac:cxnSpMkLst>
              <pc:docMk/>
              <pc:sldMasterMk cId="967018474" sldId="2147483669"/>
              <pc:sldLayoutMk cId="1325550904" sldId="2147483675"/>
              <ac:cxnSpMk id="7" creationId="{04E07CB7-19AA-4B45-8A47-44822CA773B5}"/>
            </ac:cxnSpMkLst>
          </pc:cxnChg>
        </pc:sldLayoutChg>
        <pc:sldLayoutChg chg="addSp">
          <pc:chgData name="V. R." userId="187ccf51bb4995ec" providerId="LiveId" clId="{E123EF9A-9C64-41D8-AAD8-DF4E57A6BD41}" dt="2017-10-01T10:32:48.247" v="2073" actId="1076"/>
          <pc:sldLayoutMkLst>
            <pc:docMk/>
            <pc:sldMasterMk cId="967018474" sldId="2147483669"/>
            <pc:sldLayoutMk cId="2514152172" sldId="2147483676"/>
          </pc:sldLayoutMkLst>
          <pc:spChg chg="add">
            <ac:chgData name="V. R." userId="187ccf51bb4995ec" providerId="LiveId" clId="{E123EF9A-9C64-41D8-AAD8-DF4E57A6BD41}" dt="2017-10-01T10:32:48.247" v="2073" actId="1076"/>
            <ac:spMkLst>
              <pc:docMk/>
              <pc:sldMasterMk cId="967018474" sldId="2147483669"/>
              <pc:sldLayoutMk cId="2514152172" sldId="2147483676"/>
              <ac:spMk id="5" creationId="{8B63A51D-01EA-4B3D-8A60-E73D33F89E78}"/>
            </ac:spMkLst>
          </pc:spChg>
        </pc:sldLayoutChg>
      </pc:sldMasterChg>
      <pc:sldMasterChg chg="addSp modSldLayout">
        <pc:chgData name="V. R." userId="187ccf51bb4995ec" providerId="LiveId" clId="{E123EF9A-9C64-41D8-AAD8-DF4E57A6BD41}" dt="2017-10-01T10:32:29.440" v="2071" actId="1076"/>
        <pc:sldMasterMkLst>
          <pc:docMk/>
          <pc:sldMasterMk cId="2488202735" sldId="2147483669"/>
        </pc:sldMasterMkLst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7" creationId="{6C3C6649-40B7-4137-996A-F4D53F16FCB1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8" creationId="{27F759A6-46A6-4C2C-A8C6-F19B7D031EFA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9" creationId="{C5AC5749-AE84-4621-8785-60C2BFF46C70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10" creationId="{CD00F3FB-D886-40DC-962A-60741388E6B0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14" creationId="{3E5446B1-262D-4C54-AAD7-2CDF02F41F42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15" creationId="{B96BCE7D-C07C-4B7E-ADBD-D831EE11E32F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16" creationId="{CF77FDB6-DE53-496D-A3EE-865822727ED4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17" creationId="{F208665C-8840-49BD-A0AB-3444339E75C8}"/>
          </ac:spMkLst>
        </pc:spChg>
        <pc:picChg chg="add">
          <ac:chgData name="V. R." userId="187ccf51bb4995ec" providerId="LiveId" clId="{E123EF9A-9C64-41D8-AAD8-DF4E57A6BD41}" dt="2017-10-01T10:32:29.440" v="2071" actId="1076"/>
          <ac:picMkLst>
            <pc:docMk/>
            <pc:sldMasterMk cId="2488202735" sldId="2147483669"/>
            <ac:picMk id="11" creationId="{7F4CFAE1-7709-41E8-8101-F9AB92EAF1ED}"/>
          </ac:picMkLst>
        </pc:picChg>
        <pc:picChg chg="add">
          <ac:chgData name="V. R." userId="187ccf51bb4995ec" providerId="LiveId" clId="{E123EF9A-9C64-41D8-AAD8-DF4E57A6BD41}" dt="2017-10-01T10:32:29.440" v="2071" actId="1076"/>
          <ac:picMkLst>
            <pc:docMk/>
            <pc:sldMasterMk cId="2488202735" sldId="2147483669"/>
            <ac:picMk id="12" creationId="{44AE7733-7DA9-4A72-9E99-5CD88A8415FE}"/>
          </ac:picMkLst>
        </pc:picChg>
        <pc:picChg chg="add">
          <ac:chgData name="V. R." userId="187ccf51bb4995ec" providerId="LiveId" clId="{E123EF9A-9C64-41D8-AAD8-DF4E57A6BD41}" dt="2017-10-01T10:32:29.440" v="2071" actId="1076"/>
          <ac:picMkLst>
            <pc:docMk/>
            <pc:sldMasterMk cId="2488202735" sldId="2147483669"/>
            <ac:picMk id="13" creationId="{D3EF7CBD-3968-4F72-816E-F2F20A159C3E}"/>
          </ac:picMkLst>
        </pc:picChg>
        <pc:sldLayoutChg chg="addSp">
          <pc:chgData name="V. R." userId="187ccf51bb4995ec" providerId="LiveId" clId="{E123EF9A-9C64-41D8-AAD8-DF4E57A6BD41}" dt="2017-10-01T10:32:29.440" v="2071" actId="1076"/>
          <pc:sldLayoutMkLst>
            <pc:docMk/>
            <pc:sldMasterMk cId="2488202735" sldId="2147483669"/>
            <pc:sldLayoutMk cId="703853864" sldId="2147483671"/>
          </pc:sldLayoutMkLst>
          <pc:spChg chg="add">
            <ac:chgData name="V. R." userId="187ccf51bb4995ec" providerId="LiveId" clId="{E123EF9A-9C64-41D8-AAD8-DF4E57A6BD41}" dt="2017-10-01T10:32:29.440" v="2071" actId="1076"/>
            <ac:spMkLst>
              <pc:docMk/>
              <pc:sldMasterMk cId="2488202735" sldId="2147483669"/>
              <pc:sldLayoutMk cId="703853864" sldId="2147483671"/>
              <ac:spMk id="7" creationId="{9F0E3150-E942-418B-AA54-DD393EF63AD3}"/>
            </ac:spMkLst>
          </pc:spChg>
          <pc:cxnChg chg="add">
            <ac:chgData name="V. R." userId="187ccf51bb4995ec" providerId="LiveId" clId="{E123EF9A-9C64-41D8-AAD8-DF4E57A6BD41}" dt="2017-10-01T10:32:29.440" v="2071" actId="1076"/>
            <ac:cxnSpMkLst>
              <pc:docMk/>
              <pc:sldMasterMk cId="2488202735" sldId="2147483669"/>
              <pc:sldLayoutMk cId="703853864" sldId="2147483671"/>
              <ac:cxnSpMk id="8" creationId="{54E93E8E-93A7-4347-A206-AE0EF2DA4C62}"/>
            </ac:cxnSpMkLst>
          </pc:cxnChg>
        </pc:sldLayoutChg>
        <pc:sldLayoutChg chg="addSp">
          <pc:chgData name="V. R." userId="187ccf51bb4995ec" providerId="LiveId" clId="{E123EF9A-9C64-41D8-AAD8-DF4E57A6BD41}" dt="2017-10-01T10:32:29.440" v="2071" actId="1076"/>
          <pc:sldLayoutMkLst>
            <pc:docMk/>
            <pc:sldMasterMk cId="2488202735" sldId="2147483669"/>
            <pc:sldLayoutMk cId="1546234967" sldId="2147483673"/>
          </pc:sldLayoutMkLst>
          <pc:spChg chg="add">
            <ac:chgData name="V. R." userId="187ccf51bb4995ec" providerId="LiveId" clId="{E123EF9A-9C64-41D8-AAD8-DF4E57A6BD41}" dt="2017-10-01T10:32:29.440" v="2071" actId="1076"/>
            <ac:spMkLst>
              <pc:docMk/>
              <pc:sldMasterMk cId="2488202735" sldId="2147483669"/>
              <pc:sldLayoutMk cId="1546234967" sldId="2147483673"/>
              <ac:spMk id="8" creationId="{99F73D10-EE75-4180-BAFE-E38B431885D2}"/>
            </ac:spMkLst>
          </pc:spChg>
          <pc:cxnChg chg="add">
            <ac:chgData name="V. R." userId="187ccf51bb4995ec" providerId="LiveId" clId="{E123EF9A-9C64-41D8-AAD8-DF4E57A6BD41}" dt="2017-10-01T10:32:29.440" v="2071" actId="1076"/>
            <ac:cxnSpMkLst>
              <pc:docMk/>
              <pc:sldMasterMk cId="2488202735" sldId="2147483669"/>
              <pc:sldLayoutMk cId="1546234967" sldId="2147483673"/>
              <ac:cxnSpMk id="9" creationId="{7CA141A3-0171-4F5A-A75E-839CAC608A01}"/>
            </ac:cxnSpMkLst>
          </pc:cxnChg>
        </pc:sldLayoutChg>
        <pc:sldLayoutChg chg="addSp">
          <pc:chgData name="V. R." userId="187ccf51bb4995ec" providerId="LiveId" clId="{E123EF9A-9C64-41D8-AAD8-DF4E57A6BD41}" dt="2017-10-01T10:32:29.440" v="2071" actId="1076"/>
          <pc:sldLayoutMkLst>
            <pc:docMk/>
            <pc:sldMasterMk cId="2488202735" sldId="2147483669"/>
            <pc:sldLayoutMk cId="3911150874" sldId="2147483674"/>
          </pc:sldLayoutMkLst>
          <pc:spChg chg="add">
            <ac:chgData name="V. R." userId="187ccf51bb4995ec" providerId="LiveId" clId="{E123EF9A-9C64-41D8-AAD8-DF4E57A6BD41}" dt="2017-10-01T10:32:29.440" v="2071" actId="1076"/>
            <ac:spMkLst>
              <pc:docMk/>
              <pc:sldMasterMk cId="2488202735" sldId="2147483669"/>
              <pc:sldLayoutMk cId="3911150874" sldId="2147483674"/>
              <ac:spMk id="10" creationId="{7F21710D-A60A-4A07-92EC-874D70DB51AC}"/>
            </ac:spMkLst>
          </pc:spChg>
          <pc:cxnChg chg="add">
            <ac:chgData name="V. R." userId="187ccf51bb4995ec" providerId="LiveId" clId="{E123EF9A-9C64-41D8-AAD8-DF4E57A6BD41}" dt="2017-10-01T10:32:29.440" v="2071" actId="1076"/>
            <ac:cxnSpMkLst>
              <pc:docMk/>
              <pc:sldMasterMk cId="2488202735" sldId="2147483669"/>
              <pc:sldLayoutMk cId="3911150874" sldId="2147483674"/>
              <ac:cxnSpMk id="11" creationId="{1E4554CD-CAD6-4D5A-B805-3489DDEA7694}"/>
            </ac:cxnSpMkLst>
          </pc:cxnChg>
        </pc:sldLayoutChg>
        <pc:sldLayoutChg chg="addSp">
          <pc:chgData name="V. R." userId="187ccf51bb4995ec" providerId="LiveId" clId="{E123EF9A-9C64-41D8-AAD8-DF4E57A6BD41}" dt="2017-10-01T10:32:29.440" v="2071" actId="1076"/>
          <pc:sldLayoutMkLst>
            <pc:docMk/>
            <pc:sldMasterMk cId="2488202735" sldId="2147483669"/>
            <pc:sldLayoutMk cId="1683708464" sldId="2147483675"/>
          </pc:sldLayoutMkLst>
          <pc:spChg chg="add">
            <ac:chgData name="V. R." userId="187ccf51bb4995ec" providerId="LiveId" clId="{E123EF9A-9C64-41D8-AAD8-DF4E57A6BD41}" dt="2017-10-01T10:32:29.440" v="2071" actId="1076"/>
            <ac:spMkLst>
              <pc:docMk/>
              <pc:sldMasterMk cId="2488202735" sldId="2147483669"/>
              <pc:sldLayoutMk cId="1683708464" sldId="2147483675"/>
              <ac:spMk id="6" creationId="{51450694-8742-4533-9D9A-99DCFDDFB464}"/>
            </ac:spMkLst>
          </pc:spChg>
          <pc:cxnChg chg="add">
            <ac:chgData name="V. R." userId="187ccf51bb4995ec" providerId="LiveId" clId="{E123EF9A-9C64-41D8-AAD8-DF4E57A6BD41}" dt="2017-10-01T10:32:29.440" v="2071" actId="1076"/>
            <ac:cxnSpMkLst>
              <pc:docMk/>
              <pc:sldMasterMk cId="2488202735" sldId="2147483669"/>
              <pc:sldLayoutMk cId="1683708464" sldId="2147483675"/>
              <ac:cxnSpMk id="7" creationId="{6EEE2B8A-F619-4C4F-8B55-D7F9F3220744}"/>
            </ac:cxnSpMkLst>
          </pc:cxnChg>
        </pc:sldLayoutChg>
        <pc:sldLayoutChg chg="addSp">
          <pc:chgData name="V. R." userId="187ccf51bb4995ec" providerId="LiveId" clId="{E123EF9A-9C64-41D8-AAD8-DF4E57A6BD41}" dt="2017-10-01T10:32:29.440" v="2071" actId="1076"/>
          <pc:sldLayoutMkLst>
            <pc:docMk/>
            <pc:sldMasterMk cId="2488202735" sldId="2147483669"/>
            <pc:sldLayoutMk cId="65805212" sldId="2147483676"/>
          </pc:sldLayoutMkLst>
          <pc:spChg chg="add">
            <ac:chgData name="V. R." userId="187ccf51bb4995ec" providerId="LiveId" clId="{E123EF9A-9C64-41D8-AAD8-DF4E57A6BD41}" dt="2017-10-01T10:32:29.440" v="2071" actId="1076"/>
            <ac:spMkLst>
              <pc:docMk/>
              <pc:sldMasterMk cId="2488202735" sldId="2147483669"/>
              <pc:sldLayoutMk cId="65805212" sldId="2147483676"/>
              <ac:spMk id="5" creationId="{3A78305E-5468-4962-B0F3-B4A1C267F1F3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2FD8A-1EA2-4277-8966-EBD018FCDC98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</dgm:pt>
    <dgm:pt modelId="{2A632919-F647-47CE-9EB4-4FE18FE8D69B}">
      <dgm:prSet phldrT="[Текст]" custT="1"/>
      <dgm:spPr/>
      <dgm:t>
        <a:bodyPr/>
        <a:lstStyle/>
        <a:p>
          <a:r>
            <a:rPr lang="ru-RU" sz="1800" dirty="0" smtClean="0"/>
            <a:t>Получение аудиофайла</a:t>
          </a:r>
          <a:endParaRPr lang="ru-RU" sz="1800" dirty="0"/>
        </a:p>
      </dgm:t>
    </dgm:pt>
    <dgm:pt modelId="{CF6C9DC4-4677-47B0-8A56-C09BA0820C1D}" type="parTrans" cxnId="{5CE5BB57-C7A7-4F60-837E-CF99856C30E1}">
      <dgm:prSet/>
      <dgm:spPr/>
      <dgm:t>
        <a:bodyPr/>
        <a:lstStyle/>
        <a:p>
          <a:endParaRPr lang="ru-RU"/>
        </a:p>
      </dgm:t>
    </dgm:pt>
    <dgm:pt modelId="{A5315A68-116D-4883-8FFD-D47E82A041A6}" type="sibTrans" cxnId="{5CE5BB57-C7A7-4F60-837E-CF99856C30E1}">
      <dgm:prSet/>
      <dgm:spPr/>
      <dgm:t>
        <a:bodyPr/>
        <a:lstStyle/>
        <a:p>
          <a:endParaRPr lang="ru-RU"/>
        </a:p>
      </dgm:t>
    </dgm:pt>
    <dgm:pt modelId="{103A7D6D-EB43-4131-9221-7B902A3905F2}">
      <dgm:prSet phldrT="[Текст]" custT="1"/>
      <dgm:spPr/>
      <dgm:t>
        <a:bodyPr/>
        <a:lstStyle/>
        <a:p>
          <a:r>
            <a:rPr lang="ru-RU" sz="1800" b="0" i="0" dirty="0" smtClean="0"/>
            <a:t>Получение акустических представлений</a:t>
          </a:r>
          <a:endParaRPr lang="ru-RU" sz="1800" dirty="0"/>
        </a:p>
      </dgm:t>
    </dgm:pt>
    <dgm:pt modelId="{C52DD003-6432-484E-972B-294F6157AF96}" type="parTrans" cxnId="{61C2DF4D-4F88-4BEC-8502-85CE8EEBBE5B}">
      <dgm:prSet/>
      <dgm:spPr/>
      <dgm:t>
        <a:bodyPr/>
        <a:lstStyle/>
        <a:p>
          <a:endParaRPr lang="ru-RU"/>
        </a:p>
      </dgm:t>
    </dgm:pt>
    <dgm:pt modelId="{916A4E85-5325-4450-9126-AE259D1D414C}" type="sibTrans" cxnId="{61C2DF4D-4F88-4BEC-8502-85CE8EEBBE5B}">
      <dgm:prSet/>
      <dgm:spPr/>
      <dgm:t>
        <a:bodyPr/>
        <a:lstStyle/>
        <a:p>
          <a:endParaRPr lang="ru-RU"/>
        </a:p>
      </dgm:t>
    </dgm:pt>
    <dgm:pt modelId="{12FE5465-342A-4F6A-87B4-A5669FF9C3AF}">
      <dgm:prSet phldrT="[Текст]" custT="1"/>
      <dgm:spPr/>
      <dgm:t>
        <a:bodyPr/>
        <a:lstStyle/>
        <a:p>
          <a:r>
            <a:rPr lang="ru-RU" sz="1800" dirty="0" smtClean="0"/>
            <a:t>Распознавание акустической моделью</a:t>
          </a:r>
          <a:endParaRPr lang="ru-RU" sz="1100" dirty="0"/>
        </a:p>
      </dgm:t>
    </dgm:pt>
    <dgm:pt modelId="{15E49833-38EE-4F05-BA2C-9752670CF73A}" type="parTrans" cxnId="{E617ACE6-4B67-46F8-AA91-A476319D19D2}">
      <dgm:prSet/>
      <dgm:spPr/>
      <dgm:t>
        <a:bodyPr/>
        <a:lstStyle/>
        <a:p>
          <a:endParaRPr lang="ru-RU"/>
        </a:p>
      </dgm:t>
    </dgm:pt>
    <dgm:pt modelId="{6E5EEE08-08F7-45FF-AFDB-E67CDB4D6F19}" type="sibTrans" cxnId="{E617ACE6-4B67-46F8-AA91-A476319D19D2}">
      <dgm:prSet/>
      <dgm:spPr/>
      <dgm:t>
        <a:bodyPr/>
        <a:lstStyle/>
        <a:p>
          <a:endParaRPr lang="ru-RU"/>
        </a:p>
      </dgm:t>
    </dgm:pt>
    <dgm:pt modelId="{B08224D5-1E5C-4CC4-AF77-72AE22A30F78}">
      <dgm:prSet custT="1"/>
      <dgm:spPr/>
      <dgm:t>
        <a:bodyPr/>
        <a:lstStyle/>
        <a:p>
          <a:r>
            <a:rPr lang="ru-RU" sz="1800" dirty="0" smtClean="0"/>
            <a:t>Распознавание языковой моделью</a:t>
          </a:r>
          <a:endParaRPr lang="ru-RU" sz="1400" dirty="0"/>
        </a:p>
      </dgm:t>
    </dgm:pt>
    <dgm:pt modelId="{17D84A01-D14D-4961-B981-A86C473B951A}" type="parTrans" cxnId="{BCD89435-8451-4DBD-A90F-A05E976646F7}">
      <dgm:prSet/>
      <dgm:spPr/>
      <dgm:t>
        <a:bodyPr/>
        <a:lstStyle/>
        <a:p>
          <a:endParaRPr lang="ru-RU"/>
        </a:p>
      </dgm:t>
    </dgm:pt>
    <dgm:pt modelId="{F00F3FB7-1939-4D6D-BDC3-3A1C5A8E962A}" type="sibTrans" cxnId="{BCD89435-8451-4DBD-A90F-A05E976646F7}">
      <dgm:prSet/>
      <dgm:spPr/>
      <dgm:t>
        <a:bodyPr/>
        <a:lstStyle/>
        <a:p>
          <a:endParaRPr lang="ru-RU"/>
        </a:p>
      </dgm:t>
    </dgm:pt>
    <dgm:pt modelId="{FF12E3FF-0A90-43F1-BECC-1E04DDE17974}">
      <dgm:prSet custT="1"/>
      <dgm:spPr/>
      <dgm:t>
        <a:bodyPr/>
        <a:lstStyle/>
        <a:p>
          <a:r>
            <a:rPr lang="ru-RU" sz="1800" dirty="0" smtClean="0"/>
            <a:t>Возврат</a:t>
          </a:r>
        </a:p>
        <a:p>
          <a:r>
            <a:rPr lang="ru-RU" sz="1800" dirty="0" smtClean="0"/>
            <a:t> строки-ответа</a:t>
          </a:r>
          <a:endParaRPr lang="ru-RU" sz="1800" dirty="0"/>
        </a:p>
      </dgm:t>
    </dgm:pt>
    <dgm:pt modelId="{084B61B6-6F66-4C54-92C2-92029E257A02}" type="parTrans" cxnId="{3355F59C-D414-45E4-851E-ADB7773D8426}">
      <dgm:prSet/>
      <dgm:spPr/>
      <dgm:t>
        <a:bodyPr/>
        <a:lstStyle/>
        <a:p>
          <a:endParaRPr lang="ru-RU"/>
        </a:p>
      </dgm:t>
    </dgm:pt>
    <dgm:pt modelId="{5B6F9F59-A322-4334-B3EC-9E7D75019C09}" type="sibTrans" cxnId="{3355F59C-D414-45E4-851E-ADB7773D8426}">
      <dgm:prSet/>
      <dgm:spPr/>
      <dgm:t>
        <a:bodyPr/>
        <a:lstStyle/>
        <a:p>
          <a:endParaRPr lang="ru-RU"/>
        </a:p>
      </dgm:t>
    </dgm:pt>
    <dgm:pt modelId="{0ED2183D-FB09-4DAC-9BF6-535A8D4350E2}">
      <dgm:prSet custT="1"/>
      <dgm:spPr/>
      <dgm:t>
        <a:bodyPr/>
        <a:lstStyle/>
        <a:p>
          <a:r>
            <a:rPr lang="ru-RU" sz="1800" dirty="0" smtClean="0"/>
            <a:t>Начало</a:t>
          </a:r>
          <a:endParaRPr lang="ru-RU" sz="1500" dirty="0"/>
        </a:p>
      </dgm:t>
    </dgm:pt>
    <dgm:pt modelId="{EFC055F2-3A4B-4E37-B058-8EAA4BD185A3}" type="parTrans" cxnId="{DA8C858E-F45A-4E2F-BA73-ECBD6EC95890}">
      <dgm:prSet/>
      <dgm:spPr/>
      <dgm:t>
        <a:bodyPr/>
        <a:lstStyle/>
        <a:p>
          <a:endParaRPr lang="ru-RU"/>
        </a:p>
      </dgm:t>
    </dgm:pt>
    <dgm:pt modelId="{2DE96F84-7458-42A9-84B1-E57D3E2EA9D3}" type="sibTrans" cxnId="{DA8C858E-F45A-4E2F-BA73-ECBD6EC95890}">
      <dgm:prSet/>
      <dgm:spPr/>
      <dgm:t>
        <a:bodyPr/>
        <a:lstStyle/>
        <a:p>
          <a:endParaRPr lang="ru-RU"/>
        </a:p>
      </dgm:t>
    </dgm:pt>
    <dgm:pt modelId="{A91EFC66-BE69-4A6A-B927-D8CDAE4982B4}">
      <dgm:prSet custT="1"/>
      <dgm:spPr/>
      <dgm:t>
        <a:bodyPr/>
        <a:lstStyle/>
        <a:p>
          <a:r>
            <a:rPr lang="ru-RU" sz="1800" dirty="0" smtClean="0"/>
            <a:t>Конец</a:t>
          </a:r>
          <a:endParaRPr lang="ru-RU" sz="1600" dirty="0"/>
        </a:p>
      </dgm:t>
    </dgm:pt>
    <dgm:pt modelId="{1D4CCD05-AE83-4715-A41A-D02E2B4200C7}" type="parTrans" cxnId="{61024C6F-0D4F-46CD-B14F-0DE5FE4033A9}">
      <dgm:prSet/>
      <dgm:spPr/>
      <dgm:t>
        <a:bodyPr/>
        <a:lstStyle/>
        <a:p>
          <a:endParaRPr lang="ru-RU"/>
        </a:p>
      </dgm:t>
    </dgm:pt>
    <dgm:pt modelId="{DF40085B-910A-4F04-87BF-830429295988}" type="sibTrans" cxnId="{61024C6F-0D4F-46CD-B14F-0DE5FE4033A9}">
      <dgm:prSet/>
      <dgm:spPr/>
      <dgm:t>
        <a:bodyPr/>
        <a:lstStyle/>
        <a:p>
          <a:endParaRPr lang="ru-RU"/>
        </a:p>
      </dgm:t>
    </dgm:pt>
    <dgm:pt modelId="{B199F4D6-7352-4BDA-8465-4318E5B50DF1}" type="pres">
      <dgm:prSet presAssocID="{6782FD8A-1EA2-4277-8966-EBD018FCDC98}" presName="diagram" presStyleCnt="0">
        <dgm:presLayoutVars>
          <dgm:dir/>
          <dgm:resizeHandles val="exact"/>
        </dgm:presLayoutVars>
      </dgm:prSet>
      <dgm:spPr/>
    </dgm:pt>
    <dgm:pt modelId="{8BC09D7F-0D84-4B63-916D-8848EAD3C083}" type="pres">
      <dgm:prSet presAssocID="{0ED2183D-FB09-4DAC-9BF6-535A8D4350E2}" presName="node" presStyleLbl="node1" presStyleIdx="0" presStyleCnt="7" custScaleX="242533" custScaleY="23240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FD9FAB98-5200-4679-B947-1657FEE9B489}" type="pres">
      <dgm:prSet presAssocID="{2DE96F84-7458-42A9-84B1-E57D3E2EA9D3}" presName="sibTrans" presStyleLbl="sibTrans2D1" presStyleIdx="0" presStyleCnt="6"/>
      <dgm:spPr/>
      <dgm:t>
        <a:bodyPr/>
        <a:lstStyle/>
        <a:p>
          <a:endParaRPr lang="ru-RU"/>
        </a:p>
      </dgm:t>
    </dgm:pt>
    <dgm:pt modelId="{CB5CB352-4583-4CAC-90F2-B0879EDCFC9F}" type="pres">
      <dgm:prSet presAssocID="{2DE96F84-7458-42A9-84B1-E57D3E2EA9D3}" presName="connectorText" presStyleLbl="sibTrans2D1" presStyleIdx="0" presStyleCnt="6"/>
      <dgm:spPr/>
      <dgm:t>
        <a:bodyPr/>
        <a:lstStyle/>
        <a:p>
          <a:endParaRPr lang="ru-RU"/>
        </a:p>
      </dgm:t>
    </dgm:pt>
    <dgm:pt modelId="{21FCD1EB-8CAB-4D4B-A43B-DCACF541BFB6}" type="pres">
      <dgm:prSet presAssocID="{2A632919-F647-47CE-9EB4-4FE18FE8D69B}" presName="node" presStyleLbl="node1" presStyleIdx="1" presStyleCnt="7" custScaleX="242533" custScaleY="232404">
        <dgm:presLayoutVars>
          <dgm:bulletEnabled val="1"/>
        </dgm:presLayoutVars>
      </dgm:prSet>
      <dgm:spPr>
        <a:prstGeom prst="parallelogram">
          <a:avLst/>
        </a:prstGeom>
      </dgm:spPr>
      <dgm:t>
        <a:bodyPr/>
        <a:lstStyle/>
        <a:p>
          <a:endParaRPr lang="ru-RU"/>
        </a:p>
      </dgm:t>
    </dgm:pt>
    <dgm:pt modelId="{1BF834C8-4DDA-4EE4-A3DA-4A88061AEE21}" type="pres">
      <dgm:prSet presAssocID="{A5315A68-116D-4883-8FFD-D47E82A041A6}" presName="sibTrans" presStyleLbl="sibTrans2D1" presStyleIdx="1" presStyleCnt="6"/>
      <dgm:spPr/>
      <dgm:t>
        <a:bodyPr/>
        <a:lstStyle/>
        <a:p>
          <a:endParaRPr lang="ru-RU"/>
        </a:p>
      </dgm:t>
    </dgm:pt>
    <dgm:pt modelId="{6EF85FE6-C6EE-4D12-A5F5-026C086A3922}" type="pres">
      <dgm:prSet presAssocID="{A5315A68-116D-4883-8FFD-D47E82A041A6}" presName="connectorText" presStyleLbl="sibTrans2D1" presStyleIdx="1" presStyleCnt="6"/>
      <dgm:spPr/>
      <dgm:t>
        <a:bodyPr/>
        <a:lstStyle/>
        <a:p>
          <a:endParaRPr lang="ru-RU"/>
        </a:p>
      </dgm:t>
    </dgm:pt>
    <dgm:pt modelId="{02188D81-A559-4E19-96BF-1A39A27B8FCC}" type="pres">
      <dgm:prSet presAssocID="{103A7D6D-EB43-4131-9221-7B902A3905F2}" presName="node" presStyleLbl="node1" presStyleIdx="2" presStyleCnt="7" custScaleX="242533" custScaleY="23240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CEBDCA3A-956E-41E0-B041-19C20823F62F}" type="pres">
      <dgm:prSet presAssocID="{916A4E85-5325-4450-9126-AE259D1D414C}" presName="sibTrans" presStyleLbl="sibTrans2D1" presStyleIdx="2" presStyleCnt="6"/>
      <dgm:spPr/>
      <dgm:t>
        <a:bodyPr/>
        <a:lstStyle/>
        <a:p>
          <a:endParaRPr lang="ru-RU"/>
        </a:p>
      </dgm:t>
    </dgm:pt>
    <dgm:pt modelId="{330A2CF1-95D6-427D-81D0-7F10575B82C7}" type="pres">
      <dgm:prSet presAssocID="{916A4E85-5325-4450-9126-AE259D1D414C}" presName="connectorText" presStyleLbl="sibTrans2D1" presStyleIdx="2" presStyleCnt="6"/>
      <dgm:spPr/>
      <dgm:t>
        <a:bodyPr/>
        <a:lstStyle/>
        <a:p>
          <a:endParaRPr lang="ru-RU"/>
        </a:p>
      </dgm:t>
    </dgm:pt>
    <dgm:pt modelId="{FAFE18E9-260E-42B0-8166-C041330F6E30}" type="pres">
      <dgm:prSet presAssocID="{12FE5465-342A-4F6A-87B4-A5669FF9C3AF}" presName="node" presStyleLbl="node1" presStyleIdx="3" presStyleCnt="7" custScaleX="242533" custScaleY="23240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48D7E6BB-810D-4A27-8909-D80D832A56CC}" type="pres">
      <dgm:prSet presAssocID="{6E5EEE08-08F7-45FF-AFDB-E67CDB4D6F19}" presName="sibTrans" presStyleLbl="sibTrans2D1" presStyleIdx="3" presStyleCnt="6"/>
      <dgm:spPr/>
      <dgm:t>
        <a:bodyPr/>
        <a:lstStyle/>
        <a:p>
          <a:endParaRPr lang="ru-RU"/>
        </a:p>
      </dgm:t>
    </dgm:pt>
    <dgm:pt modelId="{3DF47072-E59C-4799-AC71-3853F0927678}" type="pres">
      <dgm:prSet presAssocID="{6E5EEE08-08F7-45FF-AFDB-E67CDB4D6F19}" presName="connectorText" presStyleLbl="sibTrans2D1" presStyleIdx="3" presStyleCnt="6"/>
      <dgm:spPr/>
      <dgm:t>
        <a:bodyPr/>
        <a:lstStyle/>
        <a:p>
          <a:endParaRPr lang="ru-RU"/>
        </a:p>
      </dgm:t>
    </dgm:pt>
    <dgm:pt modelId="{9C4466D2-F30B-47CF-873E-BB028415B985}" type="pres">
      <dgm:prSet presAssocID="{B08224D5-1E5C-4CC4-AF77-72AE22A30F78}" presName="node" presStyleLbl="node1" presStyleIdx="4" presStyleCnt="7" custScaleX="242533" custScaleY="23240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4DC7C406-9CED-451A-AA8E-2FCD5241AE31}" type="pres">
      <dgm:prSet presAssocID="{F00F3FB7-1939-4D6D-BDC3-3A1C5A8E962A}" presName="sibTrans" presStyleLbl="sibTrans2D1" presStyleIdx="4" presStyleCnt="6"/>
      <dgm:spPr/>
      <dgm:t>
        <a:bodyPr/>
        <a:lstStyle/>
        <a:p>
          <a:endParaRPr lang="ru-RU"/>
        </a:p>
      </dgm:t>
    </dgm:pt>
    <dgm:pt modelId="{2C527A3A-10AE-4058-BA8F-22C90EFF1733}" type="pres">
      <dgm:prSet presAssocID="{F00F3FB7-1939-4D6D-BDC3-3A1C5A8E962A}" presName="connectorText" presStyleLbl="sibTrans2D1" presStyleIdx="4" presStyleCnt="6"/>
      <dgm:spPr/>
      <dgm:t>
        <a:bodyPr/>
        <a:lstStyle/>
        <a:p>
          <a:endParaRPr lang="ru-RU"/>
        </a:p>
      </dgm:t>
    </dgm:pt>
    <dgm:pt modelId="{A892C733-373A-47F9-B5FF-62FD19A93963}" type="pres">
      <dgm:prSet presAssocID="{FF12E3FF-0A90-43F1-BECC-1E04DDE17974}" presName="node" presStyleLbl="node1" presStyleIdx="5" presStyleCnt="7" custScaleX="254843" custScaleY="232404">
        <dgm:presLayoutVars>
          <dgm:bulletEnabled val="1"/>
        </dgm:presLayoutVars>
      </dgm:prSet>
      <dgm:spPr>
        <a:prstGeom prst="parallelogram">
          <a:avLst/>
        </a:prstGeom>
      </dgm:spPr>
      <dgm:t>
        <a:bodyPr/>
        <a:lstStyle/>
        <a:p>
          <a:endParaRPr lang="ru-RU"/>
        </a:p>
      </dgm:t>
    </dgm:pt>
    <dgm:pt modelId="{693E9BFC-BB0B-44BB-B39B-99BFC1E1E6A2}" type="pres">
      <dgm:prSet presAssocID="{5B6F9F59-A322-4334-B3EC-9E7D75019C09}" presName="sibTrans" presStyleLbl="sibTrans2D1" presStyleIdx="5" presStyleCnt="6"/>
      <dgm:spPr/>
      <dgm:t>
        <a:bodyPr/>
        <a:lstStyle/>
        <a:p>
          <a:endParaRPr lang="ru-RU"/>
        </a:p>
      </dgm:t>
    </dgm:pt>
    <dgm:pt modelId="{3B74361C-1997-4C00-9495-76C9833AE681}" type="pres">
      <dgm:prSet presAssocID="{5B6F9F59-A322-4334-B3EC-9E7D75019C09}" presName="connectorText" presStyleLbl="sibTrans2D1" presStyleIdx="5" presStyleCnt="6"/>
      <dgm:spPr/>
      <dgm:t>
        <a:bodyPr/>
        <a:lstStyle/>
        <a:p>
          <a:endParaRPr lang="ru-RU"/>
        </a:p>
      </dgm:t>
    </dgm:pt>
    <dgm:pt modelId="{BC5208CA-B8BD-4610-B69D-F0F77916E5AC}" type="pres">
      <dgm:prSet presAssocID="{A91EFC66-BE69-4A6A-B927-D8CDAE4982B4}" presName="node" presStyleLbl="node1" presStyleIdx="6" presStyleCnt="7" custScaleX="242533" custScaleY="23240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</dgm:ptLst>
  <dgm:cxnLst>
    <dgm:cxn modelId="{578DBFD7-8787-4CD0-974C-9CBB068B3BF9}" type="presOf" srcId="{F00F3FB7-1939-4D6D-BDC3-3A1C5A8E962A}" destId="{2C527A3A-10AE-4058-BA8F-22C90EFF1733}" srcOrd="1" destOrd="0" presId="urn:microsoft.com/office/officeart/2005/8/layout/process5"/>
    <dgm:cxn modelId="{0B4A55DE-3455-48A5-9158-18FBF89DCBE1}" type="presOf" srcId="{2A632919-F647-47CE-9EB4-4FE18FE8D69B}" destId="{21FCD1EB-8CAB-4D4B-A43B-DCACF541BFB6}" srcOrd="0" destOrd="0" presId="urn:microsoft.com/office/officeart/2005/8/layout/process5"/>
    <dgm:cxn modelId="{42DB4CEE-F957-4BB2-946B-4A6F85C1F8BF}" type="presOf" srcId="{2DE96F84-7458-42A9-84B1-E57D3E2EA9D3}" destId="{CB5CB352-4583-4CAC-90F2-B0879EDCFC9F}" srcOrd="1" destOrd="0" presId="urn:microsoft.com/office/officeart/2005/8/layout/process5"/>
    <dgm:cxn modelId="{E36BB7FE-D337-4808-AEE6-B619BE011FD9}" type="presOf" srcId="{5B6F9F59-A322-4334-B3EC-9E7D75019C09}" destId="{693E9BFC-BB0B-44BB-B39B-99BFC1E1E6A2}" srcOrd="0" destOrd="0" presId="urn:microsoft.com/office/officeart/2005/8/layout/process5"/>
    <dgm:cxn modelId="{61024C6F-0D4F-46CD-B14F-0DE5FE4033A9}" srcId="{6782FD8A-1EA2-4277-8966-EBD018FCDC98}" destId="{A91EFC66-BE69-4A6A-B927-D8CDAE4982B4}" srcOrd="6" destOrd="0" parTransId="{1D4CCD05-AE83-4715-A41A-D02E2B4200C7}" sibTransId="{DF40085B-910A-4F04-87BF-830429295988}"/>
    <dgm:cxn modelId="{D75A162B-8979-4660-8649-428CB726CE5E}" type="presOf" srcId="{A5315A68-116D-4883-8FFD-D47E82A041A6}" destId="{1BF834C8-4DDA-4EE4-A3DA-4A88061AEE21}" srcOrd="0" destOrd="0" presId="urn:microsoft.com/office/officeart/2005/8/layout/process5"/>
    <dgm:cxn modelId="{61C2DF4D-4F88-4BEC-8502-85CE8EEBBE5B}" srcId="{6782FD8A-1EA2-4277-8966-EBD018FCDC98}" destId="{103A7D6D-EB43-4131-9221-7B902A3905F2}" srcOrd="2" destOrd="0" parTransId="{C52DD003-6432-484E-972B-294F6157AF96}" sibTransId="{916A4E85-5325-4450-9126-AE259D1D414C}"/>
    <dgm:cxn modelId="{0591A599-33EE-45F4-8502-3CFD454D87C3}" type="presOf" srcId="{916A4E85-5325-4450-9126-AE259D1D414C}" destId="{330A2CF1-95D6-427D-81D0-7F10575B82C7}" srcOrd="1" destOrd="0" presId="urn:microsoft.com/office/officeart/2005/8/layout/process5"/>
    <dgm:cxn modelId="{B2B06883-DE87-432D-A812-8C9BE5C3E56B}" type="presOf" srcId="{6E5EEE08-08F7-45FF-AFDB-E67CDB4D6F19}" destId="{48D7E6BB-810D-4A27-8909-D80D832A56CC}" srcOrd="0" destOrd="0" presId="urn:microsoft.com/office/officeart/2005/8/layout/process5"/>
    <dgm:cxn modelId="{BCD89435-8451-4DBD-A90F-A05E976646F7}" srcId="{6782FD8A-1EA2-4277-8966-EBD018FCDC98}" destId="{B08224D5-1E5C-4CC4-AF77-72AE22A30F78}" srcOrd="4" destOrd="0" parTransId="{17D84A01-D14D-4961-B981-A86C473B951A}" sibTransId="{F00F3FB7-1939-4D6D-BDC3-3A1C5A8E962A}"/>
    <dgm:cxn modelId="{33B70E1A-D8E7-4AD3-B9D0-FC51C6F0D997}" type="presOf" srcId="{916A4E85-5325-4450-9126-AE259D1D414C}" destId="{CEBDCA3A-956E-41E0-B041-19C20823F62F}" srcOrd="0" destOrd="0" presId="urn:microsoft.com/office/officeart/2005/8/layout/process5"/>
    <dgm:cxn modelId="{5CE5BB57-C7A7-4F60-837E-CF99856C30E1}" srcId="{6782FD8A-1EA2-4277-8966-EBD018FCDC98}" destId="{2A632919-F647-47CE-9EB4-4FE18FE8D69B}" srcOrd="1" destOrd="0" parTransId="{CF6C9DC4-4677-47B0-8A56-C09BA0820C1D}" sibTransId="{A5315A68-116D-4883-8FFD-D47E82A041A6}"/>
    <dgm:cxn modelId="{E9262733-A66D-4531-8A56-44E973CF37E2}" type="presOf" srcId="{6782FD8A-1EA2-4277-8966-EBD018FCDC98}" destId="{B199F4D6-7352-4BDA-8465-4318E5B50DF1}" srcOrd="0" destOrd="0" presId="urn:microsoft.com/office/officeart/2005/8/layout/process5"/>
    <dgm:cxn modelId="{DA8C858E-F45A-4E2F-BA73-ECBD6EC95890}" srcId="{6782FD8A-1EA2-4277-8966-EBD018FCDC98}" destId="{0ED2183D-FB09-4DAC-9BF6-535A8D4350E2}" srcOrd="0" destOrd="0" parTransId="{EFC055F2-3A4B-4E37-B058-8EAA4BD185A3}" sibTransId="{2DE96F84-7458-42A9-84B1-E57D3E2EA9D3}"/>
    <dgm:cxn modelId="{21C1D6A1-6A92-4944-8BBC-4841610A2FA8}" type="presOf" srcId="{12FE5465-342A-4F6A-87B4-A5669FF9C3AF}" destId="{FAFE18E9-260E-42B0-8166-C041330F6E30}" srcOrd="0" destOrd="0" presId="urn:microsoft.com/office/officeart/2005/8/layout/process5"/>
    <dgm:cxn modelId="{4F69602C-E142-4E17-80A8-570569D439B4}" type="presOf" srcId="{103A7D6D-EB43-4131-9221-7B902A3905F2}" destId="{02188D81-A559-4E19-96BF-1A39A27B8FCC}" srcOrd="0" destOrd="0" presId="urn:microsoft.com/office/officeart/2005/8/layout/process5"/>
    <dgm:cxn modelId="{3355F59C-D414-45E4-851E-ADB7773D8426}" srcId="{6782FD8A-1EA2-4277-8966-EBD018FCDC98}" destId="{FF12E3FF-0A90-43F1-BECC-1E04DDE17974}" srcOrd="5" destOrd="0" parTransId="{084B61B6-6F66-4C54-92C2-92029E257A02}" sibTransId="{5B6F9F59-A322-4334-B3EC-9E7D75019C09}"/>
    <dgm:cxn modelId="{7B8CDED0-8BAD-446B-AAE7-49A3A5788B24}" type="presOf" srcId="{B08224D5-1E5C-4CC4-AF77-72AE22A30F78}" destId="{9C4466D2-F30B-47CF-873E-BB028415B985}" srcOrd="0" destOrd="0" presId="urn:microsoft.com/office/officeart/2005/8/layout/process5"/>
    <dgm:cxn modelId="{E617ACE6-4B67-46F8-AA91-A476319D19D2}" srcId="{6782FD8A-1EA2-4277-8966-EBD018FCDC98}" destId="{12FE5465-342A-4F6A-87B4-A5669FF9C3AF}" srcOrd="3" destOrd="0" parTransId="{15E49833-38EE-4F05-BA2C-9752670CF73A}" sibTransId="{6E5EEE08-08F7-45FF-AFDB-E67CDB4D6F19}"/>
    <dgm:cxn modelId="{049C04E2-D4E7-4EFD-BC85-4F993FE067BF}" type="presOf" srcId="{5B6F9F59-A322-4334-B3EC-9E7D75019C09}" destId="{3B74361C-1997-4C00-9495-76C9833AE681}" srcOrd="1" destOrd="0" presId="urn:microsoft.com/office/officeart/2005/8/layout/process5"/>
    <dgm:cxn modelId="{ACDFA8D4-7371-47E9-99FC-78A235A68DC6}" type="presOf" srcId="{6E5EEE08-08F7-45FF-AFDB-E67CDB4D6F19}" destId="{3DF47072-E59C-4799-AC71-3853F0927678}" srcOrd="1" destOrd="0" presId="urn:microsoft.com/office/officeart/2005/8/layout/process5"/>
    <dgm:cxn modelId="{F0978D58-9CF1-48C2-B1E9-6A38356C3E44}" type="presOf" srcId="{F00F3FB7-1939-4D6D-BDC3-3A1C5A8E962A}" destId="{4DC7C406-9CED-451A-AA8E-2FCD5241AE31}" srcOrd="0" destOrd="0" presId="urn:microsoft.com/office/officeart/2005/8/layout/process5"/>
    <dgm:cxn modelId="{C7737F87-F1A3-443B-BC1C-2745B710D0CC}" type="presOf" srcId="{FF12E3FF-0A90-43F1-BECC-1E04DDE17974}" destId="{A892C733-373A-47F9-B5FF-62FD19A93963}" srcOrd="0" destOrd="0" presId="urn:microsoft.com/office/officeart/2005/8/layout/process5"/>
    <dgm:cxn modelId="{51DD494F-7AB6-44A5-894A-943E747D5ACF}" type="presOf" srcId="{A91EFC66-BE69-4A6A-B927-D8CDAE4982B4}" destId="{BC5208CA-B8BD-4610-B69D-F0F77916E5AC}" srcOrd="0" destOrd="0" presId="urn:microsoft.com/office/officeart/2005/8/layout/process5"/>
    <dgm:cxn modelId="{7AEFD003-ABA8-45EE-9387-9BEFF85B266C}" type="presOf" srcId="{2DE96F84-7458-42A9-84B1-E57D3E2EA9D3}" destId="{FD9FAB98-5200-4679-B947-1657FEE9B489}" srcOrd="0" destOrd="0" presId="urn:microsoft.com/office/officeart/2005/8/layout/process5"/>
    <dgm:cxn modelId="{BA6BF988-B096-4947-9D5D-B07FBF06CC71}" type="presOf" srcId="{A5315A68-116D-4883-8FFD-D47E82A041A6}" destId="{6EF85FE6-C6EE-4D12-A5F5-026C086A3922}" srcOrd="1" destOrd="0" presId="urn:microsoft.com/office/officeart/2005/8/layout/process5"/>
    <dgm:cxn modelId="{93F884BD-0B39-4660-BD8C-E6074B84947E}" type="presOf" srcId="{0ED2183D-FB09-4DAC-9BF6-535A8D4350E2}" destId="{8BC09D7F-0D84-4B63-916D-8848EAD3C083}" srcOrd="0" destOrd="0" presId="urn:microsoft.com/office/officeart/2005/8/layout/process5"/>
    <dgm:cxn modelId="{9AC6F1E7-8C68-4F28-94BC-343D1D978222}" type="presParOf" srcId="{B199F4D6-7352-4BDA-8465-4318E5B50DF1}" destId="{8BC09D7F-0D84-4B63-916D-8848EAD3C083}" srcOrd="0" destOrd="0" presId="urn:microsoft.com/office/officeart/2005/8/layout/process5"/>
    <dgm:cxn modelId="{7D3528F6-8BB8-4D56-8449-FCD6E6BEE5F0}" type="presParOf" srcId="{B199F4D6-7352-4BDA-8465-4318E5B50DF1}" destId="{FD9FAB98-5200-4679-B947-1657FEE9B489}" srcOrd="1" destOrd="0" presId="urn:microsoft.com/office/officeart/2005/8/layout/process5"/>
    <dgm:cxn modelId="{65738EBC-FBF7-45D5-ADE5-D5728F137499}" type="presParOf" srcId="{FD9FAB98-5200-4679-B947-1657FEE9B489}" destId="{CB5CB352-4583-4CAC-90F2-B0879EDCFC9F}" srcOrd="0" destOrd="0" presId="urn:microsoft.com/office/officeart/2005/8/layout/process5"/>
    <dgm:cxn modelId="{AB6A2823-BD0A-4DA2-9969-C5453893CD43}" type="presParOf" srcId="{B199F4D6-7352-4BDA-8465-4318E5B50DF1}" destId="{21FCD1EB-8CAB-4D4B-A43B-DCACF541BFB6}" srcOrd="2" destOrd="0" presId="urn:microsoft.com/office/officeart/2005/8/layout/process5"/>
    <dgm:cxn modelId="{81749593-128C-4172-AE95-08E162360023}" type="presParOf" srcId="{B199F4D6-7352-4BDA-8465-4318E5B50DF1}" destId="{1BF834C8-4DDA-4EE4-A3DA-4A88061AEE21}" srcOrd="3" destOrd="0" presId="urn:microsoft.com/office/officeart/2005/8/layout/process5"/>
    <dgm:cxn modelId="{E6D38EEB-97F3-4687-B667-7BC2B3CADD5E}" type="presParOf" srcId="{1BF834C8-4DDA-4EE4-A3DA-4A88061AEE21}" destId="{6EF85FE6-C6EE-4D12-A5F5-026C086A3922}" srcOrd="0" destOrd="0" presId="urn:microsoft.com/office/officeart/2005/8/layout/process5"/>
    <dgm:cxn modelId="{AD7FFF2C-B037-4913-9275-BAA61520C84C}" type="presParOf" srcId="{B199F4D6-7352-4BDA-8465-4318E5B50DF1}" destId="{02188D81-A559-4E19-96BF-1A39A27B8FCC}" srcOrd="4" destOrd="0" presId="urn:microsoft.com/office/officeart/2005/8/layout/process5"/>
    <dgm:cxn modelId="{DA87E229-53C9-4307-AB98-D50608BD7ED8}" type="presParOf" srcId="{B199F4D6-7352-4BDA-8465-4318E5B50DF1}" destId="{CEBDCA3A-956E-41E0-B041-19C20823F62F}" srcOrd="5" destOrd="0" presId="urn:microsoft.com/office/officeart/2005/8/layout/process5"/>
    <dgm:cxn modelId="{60A225DE-FDAD-4ECE-8105-0B128ED4B8B2}" type="presParOf" srcId="{CEBDCA3A-956E-41E0-B041-19C20823F62F}" destId="{330A2CF1-95D6-427D-81D0-7F10575B82C7}" srcOrd="0" destOrd="0" presId="urn:microsoft.com/office/officeart/2005/8/layout/process5"/>
    <dgm:cxn modelId="{5CE8B3A6-21B4-4985-B96F-06E5C7FD6489}" type="presParOf" srcId="{B199F4D6-7352-4BDA-8465-4318E5B50DF1}" destId="{FAFE18E9-260E-42B0-8166-C041330F6E30}" srcOrd="6" destOrd="0" presId="urn:microsoft.com/office/officeart/2005/8/layout/process5"/>
    <dgm:cxn modelId="{2263691B-D795-4E35-A0AC-2650A3BA063B}" type="presParOf" srcId="{B199F4D6-7352-4BDA-8465-4318E5B50DF1}" destId="{48D7E6BB-810D-4A27-8909-D80D832A56CC}" srcOrd="7" destOrd="0" presId="urn:microsoft.com/office/officeart/2005/8/layout/process5"/>
    <dgm:cxn modelId="{90946292-4027-4683-A456-34E260F6DEB9}" type="presParOf" srcId="{48D7E6BB-810D-4A27-8909-D80D832A56CC}" destId="{3DF47072-E59C-4799-AC71-3853F0927678}" srcOrd="0" destOrd="0" presId="urn:microsoft.com/office/officeart/2005/8/layout/process5"/>
    <dgm:cxn modelId="{5532E1F2-AA33-480E-882B-92098CBB3399}" type="presParOf" srcId="{B199F4D6-7352-4BDA-8465-4318E5B50DF1}" destId="{9C4466D2-F30B-47CF-873E-BB028415B985}" srcOrd="8" destOrd="0" presId="urn:microsoft.com/office/officeart/2005/8/layout/process5"/>
    <dgm:cxn modelId="{B468583C-07D8-4557-BD1A-7FD4FF0A5A47}" type="presParOf" srcId="{B199F4D6-7352-4BDA-8465-4318E5B50DF1}" destId="{4DC7C406-9CED-451A-AA8E-2FCD5241AE31}" srcOrd="9" destOrd="0" presId="urn:microsoft.com/office/officeart/2005/8/layout/process5"/>
    <dgm:cxn modelId="{A0AF96D0-A394-4EEE-A8A7-220E2A10726A}" type="presParOf" srcId="{4DC7C406-9CED-451A-AA8E-2FCD5241AE31}" destId="{2C527A3A-10AE-4058-BA8F-22C90EFF1733}" srcOrd="0" destOrd="0" presId="urn:microsoft.com/office/officeart/2005/8/layout/process5"/>
    <dgm:cxn modelId="{C8F0FB41-9BC6-4C85-BA18-239D86281056}" type="presParOf" srcId="{B199F4D6-7352-4BDA-8465-4318E5B50DF1}" destId="{A892C733-373A-47F9-B5FF-62FD19A93963}" srcOrd="10" destOrd="0" presId="urn:microsoft.com/office/officeart/2005/8/layout/process5"/>
    <dgm:cxn modelId="{1905409C-A0E4-4240-885D-2AC19102A224}" type="presParOf" srcId="{B199F4D6-7352-4BDA-8465-4318E5B50DF1}" destId="{693E9BFC-BB0B-44BB-B39B-99BFC1E1E6A2}" srcOrd="11" destOrd="0" presId="urn:microsoft.com/office/officeart/2005/8/layout/process5"/>
    <dgm:cxn modelId="{8FD35E24-C4E2-4E9E-93B4-79316B80D32B}" type="presParOf" srcId="{693E9BFC-BB0B-44BB-B39B-99BFC1E1E6A2}" destId="{3B74361C-1997-4C00-9495-76C9833AE681}" srcOrd="0" destOrd="0" presId="urn:microsoft.com/office/officeart/2005/8/layout/process5"/>
    <dgm:cxn modelId="{6302ED0E-3830-40C8-A061-50FE4E323A2E}" type="presParOf" srcId="{B199F4D6-7352-4BDA-8465-4318E5B50DF1}" destId="{BC5208CA-B8BD-4610-B69D-F0F77916E5AC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14C84-D7FE-401B-8F3C-9B935AA1D3B6}" type="doc">
      <dgm:prSet loTypeId="urn:microsoft.com/office/officeart/2005/8/layout/hierarchy5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C56D49C0-2D91-4391-8C20-E60F4DBAFEC2}">
      <dgm:prSet phldrT="[Текст]" custT="1"/>
      <dgm:spPr/>
      <dgm:t>
        <a:bodyPr/>
        <a:lstStyle/>
        <a:p>
          <a:r>
            <a:rPr lang="ru-RU" sz="1400" dirty="0" smtClean="0">
              <a:solidFill>
                <a:schemeClr val="tx1"/>
              </a:solidFill>
            </a:rPr>
            <a:t>Возврат </a:t>
          </a:r>
        </a:p>
        <a:p>
          <a:r>
            <a:rPr lang="ru-RU" sz="1400" dirty="0" smtClean="0">
              <a:solidFill>
                <a:schemeClr val="tx1"/>
              </a:solidFill>
            </a:rPr>
            <a:t>строки-ответа</a:t>
          </a:r>
          <a:endParaRPr lang="ru-RU" sz="1400" dirty="0">
            <a:solidFill>
              <a:schemeClr val="tx1"/>
            </a:solidFill>
          </a:endParaRPr>
        </a:p>
      </dgm:t>
    </dgm:pt>
    <dgm:pt modelId="{56ACA578-E80C-4B1D-8C44-655EF714704C}" type="parTrans" cxnId="{00C77D3D-3749-4C57-8768-5C2A29B4E9FA}">
      <dgm:prSet/>
      <dgm:spPr/>
      <dgm:t>
        <a:bodyPr/>
        <a:lstStyle/>
        <a:p>
          <a:endParaRPr lang="ru-RU"/>
        </a:p>
      </dgm:t>
    </dgm:pt>
    <dgm:pt modelId="{79B77A13-51F4-497D-BC98-BD70DBFED758}" type="sibTrans" cxnId="{00C77D3D-3749-4C57-8768-5C2A29B4E9FA}">
      <dgm:prSet/>
      <dgm:spPr/>
      <dgm:t>
        <a:bodyPr/>
        <a:lstStyle/>
        <a:p>
          <a:endParaRPr lang="ru-RU"/>
        </a:p>
      </dgm:t>
    </dgm:pt>
    <dgm:pt modelId="{7BA63D68-1AE1-4068-9AE5-4338603724F0}">
      <dgm:prSet phldrT="[Текст]" custT="1"/>
      <dgm:spPr/>
      <dgm:t>
        <a:bodyPr/>
        <a:lstStyle/>
        <a:p>
          <a:r>
            <a:rPr lang="ru-RU" sz="1400" dirty="0" smtClean="0">
              <a:solidFill>
                <a:schemeClr val="tx1"/>
              </a:solidFill>
            </a:rPr>
            <a:t>Получение оценок</a:t>
          </a:r>
          <a:endParaRPr lang="ru-RU" sz="1400" dirty="0">
            <a:solidFill>
              <a:schemeClr val="tx1"/>
            </a:solidFill>
          </a:endParaRPr>
        </a:p>
      </dgm:t>
    </dgm:pt>
    <dgm:pt modelId="{6DE33DA9-CAE0-4825-B3B6-8691A636C246}" type="parTrans" cxnId="{0845D306-89E0-4890-941B-BB99288250D1}">
      <dgm:prSet/>
      <dgm:spPr/>
      <dgm:t>
        <a:bodyPr/>
        <a:lstStyle/>
        <a:p>
          <a:endParaRPr lang="ru-RU"/>
        </a:p>
      </dgm:t>
    </dgm:pt>
    <dgm:pt modelId="{96907B10-DE02-4FD3-AC82-38734D2CCC9F}" type="sibTrans" cxnId="{0845D306-89E0-4890-941B-BB99288250D1}">
      <dgm:prSet/>
      <dgm:spPr/>
      <dgm:t>
        <a:bodyPr/>
        <a:lstStyle/>
        <a:p>
          <a:endParaRPr lang="ru-RU"/>
        </a:p>
      </dgm:t>
    </dgm:pt>
    <dgm:pt modelId="{7C9BA709-C38A-4512-B8FD-468105697FAF}">
      <dgm:prSet phldrT="[Текст]" custT="1"/>
      <dgm:spPr/>
      <dgm:t>
        <a:bodyPr/>
        <a:lstStyle/>
        <a:p>
          <a:r>
            <a:rPr lang="ru-RU" sz="1400" dirty="0" smtClean="0">
              <a:solidFill>
                <a:schemeClr val="tx1"/>
              </a:solidFill>
            </a:rPr>
            <a:t>Определение максимальной оценки</a:t>
          </a:r>
          <a:endParaRPr lang="ru-RU" sz="1400" dirty="0">
            <a:solidFill>
              <a:schemeClr val="tx1"/>
            </a:solidFill>
          </a:endParaRPr>
        </a:p>
      </dgm:t>
    </dgm:pt>
    <dgm:pt modelId="{E1444D6C-2440-48D9-A67A-E6464AC6101D}" type="parTrans" cxnId="{B076DCC4-57A3-418A-BABB-A8ABDA262BE8}">
      <dgm:prSet/>
      <dgm:spPr/>
      <dgm:t>
        <a:bodyPr/>
        <a:lstStyle/>
        <a:p>
          <a:endParaRPr lang="ru-RU"/>
        </a:p>
      </dgm:t>
    </dgm:pt>
    <dgm:pt modelId="{341BE35E-3C01-475D-BE35-2D4291CAB3DE}" type="sibTrans" cxnId="{B076DCC4-57A3-418A-BABB-A8ABDA262BE8}">
      <dgm:prSet/>
      <dgm:spPr/>
      <dgm:t>
        <a:bodyPr/>
        <a:lstStyle/>
        <a:p>
          <a:endParaRPr lang="ru-RU"/>
        </a:p>
      </dgm:t>
    </dgm:pt>
    <dgm:pt modelId="{7A648871-9A3B-42FA-8E33-D37BE79187FC}">
      <dgm:prSet phldrT="[Текст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ru-RU" sz="1600" dirty="0" smtClean="0"/>
            <a:t>Получение данных</a:t>
          </a:r>
          <a:endParaRPr lang="ru-RU" sz="1600" dirty="0"/>
        </a:p>
      </dgm:t>
    </dgm:pt>
    <dgm:pt modelId="{010380C0-1832-4D54-9510-31E3F878AF76}" type="parTrans" cxnId="{8D8CB5BC-0CBF-4E6D-817C-5F082E88EA35}">
      <dgm:prSet/>
      <dgm:spPr/>
      <dgm:t>
        <a:bodyPr/>
        <a:lstStyle/>
        <a:p>
          <a:endParaRPr lang="ru-RU"/>
        </a:p>
      </dgm:t>
    </dgm:pt>
    <dgm:pt modelId="{F81A0CC0-2DF1-4A8F-9EA5-F5818F16A6B1}" type="sibTrans" cxnId="{8D8CB5BC-0CBF-4E6D-817C-5F082E88EA35}">
      <dgm:prSet/>
      <dgm:spPr/>
      <dgm:t>
        <a:bodyPr/>
        <a:lstStyle/>
        <a:p>
          <a:endParaRPr lang="ru-RU"/>
        </a:p>
      </dgm:t>
    </dgm:pt>
    <dgm:pt modelId="{99908102-243B-4E92-ADEE-80B923CB39FC}">
      <dgm:prSet phldrT="[Текст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ru-RU" sz="1800" dirty="0" smtClean="0"/>
            <a:t>Распознавание речи и </a:t>
          </a:r>
        </a:p>
        <a:p>
          <a:r>
            <a:rPr lang="ru-RU" sz="1800" dirty="0" smtClean="0"/>
            <a:t>идентификация голоса</a:t>
          </a:r>
        </a:p>
        <a:p>
          <a:endParaRPr lang="ru-RU" sz="1800" dirty="0"/>
        </a:p>
      </dgm:t>
    </dgm:pt>
    <dgm:pt modelId="{4D103CEB-A0B9-43A1-ACAE-1FB25D86053B}" type="parTrans" cxnId="{3D0E7488-56C7-4A4B-BE00-FA747EAA465D}">
      <dgm:prSet/>
      <dgm:spPr/>
      <dgm:t>
        <a:bodyPr/>
        <a:lstStyle/>
        <a:p>
          <a:endParaRPr lang="ru-RU"/>
        </a:p>
      </dgm:t>
    </dgm:pt>
    <dgm:pt modelId="{785DEDFA-88AF-4794-A563-2412AFB27E38}" type="sibTrans" cxnId="{3D0E7488-56C7-4A4B-BE00-FA747EAA465D}">
      <dgm:prSet/>
      <dgm:spPr/>
      <dgm:t>
        <a:bodyPr/>
        <a:lstStyle/>
        <a:p>
          <a:endParaRPr lang="ru-RU"/>
        </a:p>
      </dgm:t>
    </dgm:pt>
    <dgm:pt modelId="{76FA272D-13A4-4DDA-A2A3-9EDDB3237553}">
      <dgm:prSet custT="1"/>
      <dgm:spPr/>
      <dgm:t>
        <a:bodyPr/>
        <a:lstStyle/>
        <a:p>
          <a:r>
            <a:rPr lang="ru-RU" sz="1400" dirty="0" smtClean="0">
              <a:solidFill>
                <a:schemeClr val="tx1"/>
              </a:solidFill>
            </a:rPr>
            <a:t>Распознавание языковой моделью</a:t>
          </a:r>
          <a:endParaRPr lang="ru-RU" sz="1400" dirty="0">
            <a:solidFill>
              <a:schemeClr val="tx1"/>
            </a:solidFill>
          </a:endParaRPr>
        </a:p>
      </dgm:t>
    </dgm:pt>
    <dgm:pt modelId="{A3659FEF-558A-4762-87D7-51285AF4F1A0}" type="parTrans" cxnId="{B63F944E-7F44-4FBB-A5C7-7CD4DF415D88}">
      <dgm:prSet/>
      <dgm:spPr/>
      <dgm:t>
        <a:bodyPr/>
        <a:lstStyle/>
        <a:p>
          <a:endParaRPr lang="ru-RU"/>
        </a:p>
      </dgm:t>
    </dgm:pt>
    <dgm:pt modelId="{B90292F2-2D37-4000-9D19-FCC3A2662246}" type="sibTrans" cxnId="{B63F944E-7F44-4FBB-A5C7-7CD4DF415D88}">
      <dgm:prSet/>
      <dgm:spPr/>
      <dgm:t>
        <a:bodyPr/>
        <a:lstStyle/>
        <a:p>
          <a:endParaRPr lang="ru-RU"/>
        </a:p>
      </dgm:t>
    </dgm:pt>
    <dgm:pt modelId="{713F3EA8-046B-40D9-BB94-1AD8CB5EF332}">
      <dgm:prSet custT="1"/>
      <dgm:spPr/>
      <dgm:t>
        <a:bodyPr/>
        <a:lstStyle/>
        <a:p>
          <a:r>
            <a:rPr lang="ru-RU" sz="1400" dirty="0" smtClean="0">
              <a:solidFill>
                <a:schemeClr val="tx1"/>
              </a:solidFill>
            </a:rPr>
            <a:t>Распознавание акустической моделью</a:t>
          </a:r>
          <a:endParaRPr lang="ru-RU" sz="1400" dirty="0">
            <a:solidFill>
              <a:schemeClr val="tx1"/>
            </a:solidFill>
          </a:endParaRPr>
        </a:p>
      </dgm:t>
    </dgm:pt>
    <dgm:pt modelId="{423FB3B4-C8E2-4C7C-BA7F-846DD8861FF7}" type="parTrans" cxnId="{A72EA72C-C8D4-497F-B7FA-421AFEE08D9E}">
      <dgm:prSet/>
      <dgm:spPr/>
      <dgm:t>
        <a:bodyPr/>
        <a:lstStyle/>
        <a:p>
          <a:endParaRPr lang="ru-RU"/>
        </a:p>
      </dgm:t>
    </dgm:pt>
    <dgm:pt modelId="{18964F45-9EB3-4642-89EC-0D61FB29047A}" type="sibTrans" cxnId="{A72EA72C-C8D4-497F-B7FA-421AFEE08D9E}">
      <dgm:prSet/>
      <dgm:spPr/>
      <dgm:t>
        <a:bodyPr/>
        <a:lstStyle/>
        <a:p>
          <a:endParaRPr lang="ru-RU"/>
        </a:p>
      </dgm:t>
    </dgm:pt>
    <dgm:pt modelId="{825B774E-AA22-4DD7-9243-7CE0885A9AA5}">
      <dgm:prSet custT="1"/>
      <dgm:spPr/>
      <dgm:t>
        <a:bodyPr/>
        <a:lstStyle/>
        <a:p>
          <a:r>
            <a:rPr lang="ru-RU" sz="1400" dirty="0" smtClean="0">
              <a:solidFill>
                <a:schemeClr val="tx1"/>
              </a:solidFill>
            </a:rPr>
            <a:t>Прогон на каждом сохраненном голосе</a:t>
          </a:r>
          <a:endParaRPr lang="ru-RU" sz="1400" dirty="0">
            <a:solidFill>
              <a:schemeClr val="tx1"/>
            </a:solidFill>
          </a:endParaRPr>
        </a:p>
      </dgm:t>
    </dgm:pt>
    <dgm:pt modelId="{BFE7EB5F-4976-4194-91C6-D08FCF2BEFEE}" type="parTrans" cxnId="{2D0516C7-85EC-4DD6-BDAF-0267C26CDCA8}">
      <dgm:prSet/>
      <dgm:spPr/>
      <dgm:t>
        <a:bodyPr/>
        <a:lstStyle/>
        <a:p>
          <a:endParaRPr lang="ru-RU"/>
        </a:p>
      </dgm:t>
    </dgm:pt>
    <dgm:pt modelId="{9B90E235-739E-4188-9C86-2614E23FA614}" type="sibTrans" cxnId="{2D0516C7-85EC-4DD6-BDAF-0267C26CDCA8}">
      <dgm:prSet/>
      <dgm:spPr/>
      <dgm:t>
        <a:bodyPr/>
        <a:lstStyle/>
        <a:p>
          <a:endParaRPr lang="ru-RU"/>
        </a:p>
      </dgm:t>
    </dgm:pt>
    <dgm:pt modelId="{54E9C3BD-3A4F-493B-9233-4CBCAE0480B5}">
      <dgm:prSet custT="1"/>
      <dgm:spPr/>
      <dgm:t>
        <a:bodyPr/>
        <a:lstStyle/>
        <a:p>
          <a:r>
            <a:rPr lang="ru-RU" sz="1400" dirty="0" smtClean="0">
              <a:solidFill>
                <a:schemeClr val="tx1"/>
              </a:solidFill>
            </a:rPr>
            <a:t>Предобработка + </a:t>
          </a:r>
        </a:p>
        <a:p>
          <a:r>
            <a:rPr lang="ru-RU" sz="1400" dirty="0" smtClean="0">
              <a:solidFill>
                <a:schemeClr val="tx1"/>
              </a:solidFill>
            </a:rPr>
            <a:t>выделение признаков</a:t>
          </a:r>
          <a:endParaRPr lang="ru-RU" sz="1400" dirty="0">
            <a:solidFill>
              <a:schemeClr val="tx1"/>
            </a:solidFill>
          </a:endParaRPr>
        </a:p>
      </dgm:t>
    </dgm:pt>
    <dgm:pt modelId="{AD0A607A-9EE1-4654-9AF6-B221876B2EF5}" type="parTrans" cxnId="{843BBCDF-FD8E-400F-832D-10FAE017E4D8}">
      <dgm:prSet/>
      <dgm:spPr/>
      <dgm:t>
        <a:bodyPr/>
        <a:lstStyle/>
        <a:p>
          <a:endParaRPr lang="ru-RU"/>
        </a:p>
      </dgm:t>
    </dgm:pt>
    <dgm:pt modelId="{C579A8CF-5C47-4125-8A80-1DFA888FB2AD}" type="sibTrans" cxnId="{843BBCDF-FD8E-400F-832D-10FAE017E4D8}">
      <dgm:prSet/>
      <dgm:spPr/>
      <dgm:t>
        <a:bodyPr/>
        <a:lstStyle/>
        <a:p>
          <a:endParaRPr lang="ru-RU"/>
        </a:p>
      </dgm:t>
    </dgm:pt>
    <dgm:pt modelId="{21A98D79-53B9-47D2-A30F-C24DD1A62F32}">
      <dgm:prSet phldrT="[Текст]" custT="1"/>
      <dgm:spPr/>
      <dgm:t>
        <a:bodyPr/>
        <a:lstStyle/>
        <a:p>
          <a:r>
            <a:rPr lang="ru-RU" sz="1400" dirty="0" smtClean="0">
              <a:solidFill>
                <a:schemeClr val="tx1"/>
              </a:solidFill>
            </a:rPr>
            <a:t>Получение аудиофайла</a:t>
          </a:r>
          <a:endParaRPr lang="ru-RU" sz="1400" dirty="0">
            <a:solidFill>
              <a:schemeClr val="tx1"/>
            </a:solidFill>
          </a:endParaRPr>
        </a:p>
      </dgm:t>
    </dgm:pt>
    <dgm:pt modelId="{B91F27CE-6646-4D80-8D85-A5CA18FB90B6}" type="sibTrans" cxnId="{E035988F-7D12-4F03-8B32-B7412D19EDB7}">
      <dgm:prSet/>
      <dgm:spPr/>
      <dgm:t>
        <a:bodyPr/>
        <a:lstStyle/>
        <a:p>
          <a:endParaRPr lang="ru-RU"/>
        </a:p>
      </dgm:t>
    </dgm:pt>
    <dgm:pt modelId="{CCE0B502-A95C-4BFF-B331-24FF8BB1A1FA}" type="parTrans" cxnId="{E035988F-7D12-4F03-8B32-B7412D19EDB7}">
      <dgm:prSet/>
      <dgm:spPr/>
      <dgm:t>
        <a:bodyPr/>
        <a:lstStyle/>
        <a:p>
          <a:endParaRPr lang="ru-RU" dirty="0"/>
        </a:p>
      </dgm:t>
    </dgm:pt>
    <dgm:pt modelId="{13D022B9-E6DE-4756-B940-E81292DF8A73}">
      <dgm:prSet custT="1"/>
      <dgm:spPr/>
      <dgm:t>
        <a:bodyPr/>
        <a:lstStyle/>
        <a:p>
          <a:r>
            <a:rPr lang="ru-RU" sz="1400" dirty="0" smtClean="0">
              <a:solidFill>
                <a:schemeClr val="tx1"/>
              </a:solidFill>
            </a:rPr>
            <a:t>Предобработка + </a:t>
          </a:r>
        </a:p>
        <a:p>
          <a:r>
            <a:rPr lang="ru-RU" sz="1400" dirty="0" smtClean="0">
              <a:solidFill>
                <a:schemeClr val="tx1"/>
              </a:solidFill>
            </a:rPr>
            <a:t>выделение признаков</a:t>
          </a:r>
          <a:endParaRPr lang="ru-RU" sz="1400" dirty="0">
            <a:solidFill>
              <a:schemeClr val="tx1"/>
            </a:solidFill>
          </a:endParaRPr>
        </a:p>
      </dgm:t>
    </dgm:pt>
    <dgm:pt modelId="{6131F2FA-33BC-43A7-8301-F38380256E07}" type="parTrans" cxnId="{BFCCD317-1C74-4052-93AE-B7FC806766A1}">
      <dgm:prSet/>
      <dgm:spPr/>
      <dgm:t>
        <a:bodyPr/>
        <a:lstStyle/>
        <a:p>
          <a:endParaRPr lang="ru-RU"/>
        </a:p>
      </dgm:t>
    </dgm:pt>
    <dgm:pt modelId="{AE077944-28B6-49BB-8662-690A867B9B75}" type="sibTrans" cxnId="{BFCCD317-1C74-4052-93AE-B7FC806766A1}">
      <dgm:prSet/>
      <dgm:spPr/>
      <dgm:t>
        <a:bodyPr/>
        <a:lstStyle/>
        <a:p>
          <a:endParaRPr lang="ru-RU"/>
        </a:p>
      </dgm:t>
    </dgm:pt>
    <dgm:pt modelId="{5D803B9C-481F-43A3-ACAB-F08C4737DB21}">
      <dgm:prSet custT="1"/>
      <dgm:spPr/>
      <dgm:t>
        <a:bodyPr/>
        <a:lstStyle/>
        <a:p>
          <a:r>
            <a:rPr lang="ru-RU" sz="1400" dirty="0" smtClean="0">
              <a:solidFill>
                <a:schemeClr val="tx1"/>
              </a:solidFill>
            </a:rPr>
            <a:t>Принятие решения</a:t>
          </a:r>
          <a:endParaRPr lang="ru-RU" sz="1400" dirty="0">
            <a:solidFill>
              <a:schemeClr val="tx1"/>
            </a:solidFill>
          </a:endParaRPr>
        </a:p>
      </dgm:t>
    </dgm:pt>
    <dgm:pt modelId="{F2637AE3-5891-43C0-A820-47CB58B4FA43}" type="parTrans" cxnId="{425C983E-993F-44F5-92CB-FF1BDB405CF5}">
      <dgm:prSet/>
      <dgm:spPr/>
      <dgm:t>
        <a:bodyPr/>
        <a:lstStyle/>
        <a:p>
          <a:endParaRPr lang="ru-RU"/>
        </a:p>
      </dgm:t>
    </dgm:pt>
    <dgm:pt modelId="{0871F019-F6EA-4000-82E9-C4B0F57436F4}" type="sibTrans" cxnId="{425C983E-993F-44F5-92CB-FF1BDB405CF5}">
      <dgm:prSet/>
      <dgm:spPr/>
      <dgm:t>
        <a:bodyPr/>
        <a:lstStyle/>
        <a:p>
          <a:endParaRPr lang="ru-RU"/>
        </a:p>
      </dgm:t>
    </dgm:pt>
    <dgm:pt modelId="{D5C3A5E9-BD0B-48F3-BBFC-1E7315FB6E33}">
      <dgm:prSet phldrT="[Текст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ru-RU" sz="1800" dirty="0" smtClean="0"/>
            <a:t>Возврат ответа</a:t>
          </a:r>
          <a:endParaRPr lang="ru-RU" sz="1800" dirty="0"/>
        </a:p>
      </dgm:t>
    </dgm:pt>
    <dgm:pt modelId="{26B3B777-631E-4167-8B06-7F55BA241070}" type="parTrans" cxnId="{6F781BF7-6FF6-4E31-8B05-47CCEB94DF6E}">
      <dgm:prSet/>
      <dgm:spPr/>
      <dgm:t>
        <a:bodyPr/>
        <a:lstStyle/>
        <a:p>
          <a:endParaRPr lang="ru-RU"/>
        </a:p>
      </dgm:t>
    </dgm:pt>
    <dgm:pt modelId="{A63EEB36-7F09-44BA-98CC-12DB41054842}" type="sibTrans" cxnId="{6F781BF7-6FF6-4E31-8B05-47CCEB94DF6E}">
      <dgm:prSet/>
      <dgm:spPr/>
      <dgm:t>
        <a:bodyPr/>
        <a:lstStyle/>
        <a:p>
          <a:endParaRPr lang="ru-RU"/>
        </a:p>
      </dgm:t>
    </dgm:pt>
    <dgm:pt modelId="{995D515E-E52B-42A8-B138-3117F5A8122C}">
      <dgm:prSet/>
      <dgm:spPr/>
      <dgm:t>
        <a:bodyPr/>
        <a:lstStyle/>
        <a:p>
          <a:endParaRPr lang="ru-RU"/>
        </a:p>
      </dgm:t>
    </dgm:pt>
    <dgm:pt modelId="{4B9BCA62-968F-4059-90FA-DC59FDF58658}" type="parTrans" cxnId="{15D04D35-9ACB-457D-89B7-85DCC1B58412}">
      <dgm:prSet/>
      <dgm:spPr/>
      <dgm:t>
        <a:bodyPr/>
        <a:lstStyle/>
        <a:p>
          <a:endParaRPr lang="ru-RU"/>
        </a:p>
      </dgm:t>
    </dgm:pt>
    <dgm:pt modelId="{B4287479-6D8D-4BED-95D5-5434A60C6670}" type="sibTrans" cxnId="{15D04D35-9ACB-457D-89B7-85DCC1B58412}">
      <dgm:prSet/>
      <dgm:spPr/>
      <dgm:t>
        <a:bodyPr/>
        <a:lstStyle/>
        <a:p>
          <a:endParaRPr lang="ru-RU"/>
        </a:p>
      </dgm:t>
    </dgm:pt>
    <dgm:pt modelId="{974A71AE-FE3E-46EE-8437-01F452F64C7C}">
      <dgm:prSet custT="1"/>
      <dgm:spPr/>
      <dgm:t>
        <a:bodyPr/>
        <a:lstStyle/>
        <a:p>
          <a:r>
            <a:rPr lang="ru-RU" sz="1400" dirty="0" smtClean="0">
              <a:solidFill>
                <a:schemeClr val="tx1"/>
              </a:solidFill>
            </a:rPr>
            <a:t>Возврат ответа</a:t>
          </a:r>
          <a:endParaRPr lang="ru-RU" sz="1400" dirty="0">
            <a:solidFill>
              <a:schemeClr val="tx1"/>
            </a:solidFill>
          </a:endParaRPr>
        </a:p>
      </dgm:t>
    </dgm:pt>
    <dgm:pt modelId="{BBE657F9-7C24-460A-B2E3-787DB91A84C0}" type="parTrans" cxnId="{79691CBE-B72C-4E8F-BF4A-5AE491C277DA}">
      <dgm:prSet/>
      <dgm:spPr/>
      <dgm:t>
        <a:bodyPr/>
        <a:lstStyle/>
        <a:p>
          <a:endParaRPr lang="ru-RU"/>
        </a:p>
      </dgm:t>
    </dgm:pt>
    <dgm:pt modelId="{FF3ADAB1-2767-4451-AAF5-5261B35B5ED8}" type="sibTrans" cxnId="{79691CBE-B72C-4E8F-BF4A-5AE491C277DA}">
      <dgm:prSet/>
      <dgm:spPr/>
      <dgm:t>
        <a:bodyPr/>
        <a:lstStyle/>
        <a:p>
          <a:endParaRPr lang="ru-RU"/>
        </a:p>
      </dgm:t>
    </dgm:pt>
    <dgm:pt modelId="{10C61BC1-2CEC-48AE-8A10-41D6D3C1BA03}" type="pres">
      <dgm:prSet presAssocID="{7B614C84-D7FE-401B-8F3C-9B935AA1D3B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3B95BA6-0E76-434D-A3DE-C6383CDAEC69}" type="pres">
      <dgm:prSet presAssocID="{7B614C84-D7FE-401B-8F3C-9B935AA1D3B6}" presName="hierFlow" presStyleCnt="0"/>
      <dgm:spPr/>
    </dgm:pt>
    <dgm:pt modelId="{6D1C32E4-0005-43D4-BE5A-68555F6D3685}" type="pres">
      <dgm:prSet presAssocID="{7B614C84-D7FE-401B-8F3C-9B935AA1D3B6}" presName="firstBuf" presStyleCnt="0"/>
      <dgm:spPr/>
    </dgm:pt>
    <dgm:pt modelId="{E7AA6813-BE1D-4F8A-821B-DE396D427131}" type="pres">
      <dgm:prSet presAssocID="{7B614C84-D7FE-401B-8F3C-9B935AA1D3B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83C6759-701A-4A36-8873-3EF8AF3F7176}" type="pres">
      <dgm:prSet presAssocID="{21A98D79-53B9-47D2-A30F-C24DD1A62F32}" presName="Name17" presStyleCnt="0"/>
      <dgm:spPr/>
    </dgm:pt>
    <dgm:pt modelId="{12F31CB6-B445-49A3-9CF2-5F325431BA2D}" type="pres">
      <dgm:prSet presAssocID="{21A98D79-53B9-47D2-A30F-C24DD1A62F32}" presName="level1Shape" presStyleLbl="node0" presStyleIdx="0" presStyleCnt="1" custScaleX="295046" custScaleY="487174" custLinFactNeighborX="-28452" custLinFactNeighborY="-5038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B91DA7B-A99B-428E-AB92-24ECD411C3E4}" type="pres">
      <dgm:prSet presAssocID="{21A98D79-53B9-47D2-A30F-C24DD1A62F32}" presName="hierChild2" presStyleCnt="0"/>
      <dgm:spPr/>
    </dgm:pt>
    <dgm:pt modelId="{D808E72C-E8C4-4F6B-8E22-AF11803BE65C}" type="pres">
      <dgm:prSet presAssocID="{AD0A607A-9EE1-4654-9AF6-B221876B2EF5}" presName="Name25" presStyleLbl="parChTrans1D2" presStyleIdx="0" presStyleCnt="2"/>
      <dgm:spPr/>
      <dgm:t>
        <a:bodyPr/>
        <a:lstStyle/>
        <a:p>
          <a:endParaRPr lang="ru-RU"/>
        </a:p>
      </dgm:t>
    </dgm:pt>
    <dgm:pt modelId="{94E8D1E9-44F5-41EC-B0D9-8F82B2889B80}" type="pres">
      <dgm:prSet presAssocID="{AD0A607A-9EE1-4654-9AF6-B221876B2EF5}" presName="connTx" presStyleLbl="parChTrans1D2" presStyleIdx="0" presStyleCnt="2"/>
      <dgm:spPr/>
      <dgm:t>
        <a:bodyPr/>
        <a:lstStyle/>
        <a:p>
          <a:endParaRPr lang="ru-RU"/>
        </a:p>
      </dgm:t>
    </dgm:pt>
    <dgm:pt modelId="{B0A14A83-D079-42E6-826F-2C322599AC20}" type="pres">
      <dgm:prSet presAssocID="{54E9C3BD-3A4F-493B-9233-4CBCAE0480B5}" presName="Name30" presStyleCnt="0"/>
      <dgm:spPr/>
    </dgm:pt>
    <dgm:pt modelId="{A1182580-D3E1-49D9-99E5-B2671FCC6761}" type="pres">
      <dgm:prSet presAssocID="{54E9C3BD-3A4F-493B-9233-4CBCAE0480B5}" presName="level2Shape" presStyleLbl="node2" presStyleIdx="0" presStyleCnt="2" custScaleX="360417" custScaleY="487174" custLinFactY="-144678" custLinFactNeighborX="49842" custLinFactNeighborY="-200000"/>
      <dgm:spPr/>
      <dgm:t>
        <a:bodyPr/>
        <a:lstStyle/>
        <a:p>
          <a:endParaRPr lang="ru-RU"/>
        </a:p>
      </dgm:t>
    </dgm:pt>
    <dgm:pt modelId="{D90C33A2-316D-4101-B715-640D801F5895}" type="pres">
      <dgm:prSet presAssocID="{54E9C3BD-3A4F-493B-9233-4CBCAE0480B5}" presName="hierChild3" presStyleCnt="0"/>
      <dgm:spPr/>
    </dgm:pt>
    <dgm:pt modelId="{5539CBEE-744B-4AAF-9848-070CA95C52F3}" type="pres">
      <dgm:prSet presAssocID="{423FB3B4-C8E2-4C7C-BA7F-846DD8861FF7}" presName="Name25" presStyleLbl="parChTrans1D3" presStyleIdx="0" presStyleCnt="2"/>
      <dgm:spPr/>
      <dgm:t>
        <a:bodyPr/>
        <a:lstStyle/>
        <a:p>
          <a:endParaRPr lang="ru-RU"/>
        </a:p>
      </dgm:t>
    </dgm:pt>
    <dgm:pt modelId="{2E7ABCFD-9B87-484D-A7AC-3783F7AD8F23}" type="pres">
      <dgm:prSet presAssocID="{423FB3B4-C8E2-4C7C-BA7F-846DD8861FF7}" presName="connTx" presStyleLbl="parChTrans1D3" presStyleIdx="0" presStyleCnt="2"/>
      <dgm:spPr/>
      <dgm:t>
        <a:bodyPr/>
        <a:lstStyle/>
        <a:p>
          <a:endParaRPr lang="ru-RU"/>
        </a:p>
      </dgm:t>
    </dgm:pt>
    <dgm:pt modelId="{E61CC8AE-E3AB-4591-A597-DCF574BC9348}" type="pres">
      <dgm:prSet presAssocID="{713F3EA8-046B-40D9-BB94-1AD8CB5EF332}" presName="Name30" presStyleCnt="0"/>
      <dgm:spPr/>
    </dgm:pt>
    <dgm:pt modelId="{E57DC150-45F2-4BEB-8087-0F84F25FD006}" type="pres">
      <dgm:prSet presAssocID="{713F3EA8-046B-40D9-BB94-1AD8CB5EF332}" presName="level2Shape" presStyleLbl="node3" presStyleIdx="0" presStyleCnt="2" custScaleX="352741" custScaleY="487174" custLinFactY="-144678" custLinFactNeighborX="27519" custLinFactNeighborY="-200000"/>
      <dgm:spPr/>
      <dgm:t>
        <a:bodyPr/>
        <a:lstStyle/>
        <a:p>
          <a:endParaRPr lang="ru-RU"/>
        </a:p>
      </dgm:t>
    </dgm:pt>
    <dgm:pt modelId="{CDE5E066-AA3C-431A-99BE-41623FE9748B}" type="pres">
      <dgm:prSet presAssocID="{713F3EA8-046B-40D9-BB94-1AD8CB5EF332}" presName="hierChild3" presStyleCnt="0"/>
      <dgm:spPr/>
    </dgm:pt>
    <dgm:pt modelId="{3B23EF45-D825-47D6-B479-30B174AB6956}" type="pres">
      <dgm:prSet presAssocID="{A3659FEF-558A-4762-87D7-51285AF4F1A0}" presName="Name25" presStyleLbl="parChTrans1D4" presStyleIdx="0" presStyleCnt="7"/>
      <dgm:spPr/>
      <dgm:t>
        <a:bodyPr/>
        <a:lstStyle/>
        <a:p>
          <a:endParaRPr lang="ru-RU"/>
        </a:p>
      </dgm:t>
    </dgm:pt>
    <dgm:pt modelId="{C782A8FF-BE6D-4F08-8BB1-ABEC9BB2F62B}" type="pres">
      <dgm:prSet presAssocID="{A3659FEF-558A-4762-87D7-51285AF4F1A0}" presName="connTx" presStyleLbl="parChTrans1D4" presStyleIdx="0" presStyleCnt="7"/>
      <dgm:spPr/>
      <dgm:t>
        <a:bodyPr/>
        <a:lstStyle/>
        <a:p>
          <a:endParaRPr lang="ru-RU"/>
        </a:p>
      </dgm:t>
    </dgm:pt>
    <dgm:pt modelId="{12C47D70-8697-4862-8416-82D7BB05A2A2}" type="pres">
      <dgm:prSet presAssocID="{76FA272D-13A4-4DDA-A2A3-9EDDB3237553}" presName="Name30" presStyleCnt="0"/>
      <dgm:spPr/>
    </dgm:pt>
    <dgm:pt modelId="{BB402BBB-A217-4465-BE49-B4F5914E476E}" type="pres">
      <dgm:prSet presAssocID="{76FA272D-13A4-4DDA-A2A3-9EDDB3237553}" presName="level2Shape" presStyleLbl="node4" presStyleIdx="0" presStyleCnt="7" custScaleX="349194" custScaleY="487174" custLinFactY="-144678" custLinFactNeighborX="4986" custLinFactNeighborY="-200000"/>
      <dgm:spPr/>
      <dgm:t>
        <a:bodyPr/>
        <a:lstStyle/>
        <a:p>
          <a:endParaRPr lang="ru-RU"/>
        </a:p>
      </dgm:t>
    </dgm:pt>
    <dgm:pt modelId="{E1C32A76-BDD7-4E64-AAE3-3D643B82A678}" type="pres">
      <dgm:prSet presAssocID="{76FA272D-13A4-4DDA-A2A3-9EDDB3237553}" presName="hierChild3" presStyleCnt="0"/>
      <dgm:spPr/>
    </dgm:pt>
    <dgm:pt modelId="{CCFF2647-5895-41E5-85B4-BF6DF0DDFFCC}" type="pres">
      <dgm:prSet presAssocID="{56ACA578-E80C-4B1D-8C44-655EF714704C}" presName="Name25" presStyleLbl="parChTrans1D4" presStyleIdx="1" presStyleCnt="7"/>
      <dgm:spPr/>
      <dgm:t>
        <a:bodyPr/>
        <a:lstStyle/>
        <a:p>
          <a:endParaRPr lang="ru-RU"/>
        </a:p>
      </dgm:t>
    </dgm:pt>
    <dgm:pt modelId="{DC01A46A-5764-477F-939B-D511997D050A}" type="pres">
      <dgm:prSet presAssocID="{56ACA578-E80C-4B1D-8C44-655EF714704C}" presName="connTx" presStyleLbl="parChTrans1D4" presStyleIdx="1" presStyleCnt="7"/>
      <dgm:spPr/>
      <dgm:t>
        <a:bodyPr/>
        <a:lstStyle/>
        <a:p>
          <a:endParaRPr lang="ru-RU"/>
        </a:p>
      </dgm:t>
    </dgm:pt>
    <dgm:pt modelId="{6AB96343-98F8-471F-8257-EEDA492F94A8}" type="pres">
      <dgm:prSet presAssocID="{C56D49C0-2D91-4391-8C20-E60F4DBAFEC2}" presName="Name30" presStyleCnt="0"/>
      <dgm:spPr/>
    </dgm:pt>
    <dgm:pt modelId="{21B6FEB5-1130-4C75-82E5-F4703722036D}" type="pres">
      <dgm:prSet presAssocID="{C56D49C0-2D91-4391-8C20-E60F4DBAFEC2}" presName="level2Shape" presStyleLbl="node4" presStyleIdx="1" presStyleCnt="7" custScaleX="315673" custScaleY="487174" custLinFactY="-144678" custLinFactNeighborX="-14957" custLinFactNeighborY="-200000"/>
      <dgm:spPr/>
      <dgm:t>
        <a:bodyPr/>
        <a:lstStyle/>
        <a:p>
          <a:endParaRPr lang="ru-RU"/>
        </a:p>
      </dgm:t>
    </dgm:pt>
    <dgm:pt modelId="{12DF22D3-C3AA-4B0B-B757-C3D459ADD53F}" type="pres">
      <dgm:prSet presAssocID="{C56D49C0-2D91-4391-8C20-E60F4DBAFEC2}" presName="hierChild3" presStyleCnt="0"/>
      <dgm:spPr/>
    </dgm:pt>
    <dgm:pt modelId="{84FA0DDA-CA7F-467C-8D1B-883D27992CF4}" type="pres">
      <dgm:prSet presAssocID="{4B9BCA62-968F-4059-90FA-DC59FDF58658}" presName="Name25" presStyleLbl="parChTrans1D4" presStyleIdx="2" presStyleCnt="7"/>
      <dgm:spPr/>
      <dgm:t>
        <a:bodyPr/>
        <a:lstStyle/>
        <a:p>
          <a:endParaRPr lang="ru-RU"/>
        </a:p>
      </dgm:t>
    </dgm:pt>
    <dgm:pt modelId="{8AB18D67-BCDF-48BF-9822-6C48206B28B8}" type="pres">
      <dgm:prSet presAssocID="{4B9BCA62-968F-4059-90FA-DC59FDF58658}" presName="connTx" presStyleLbl="parChTrans1D4" presStyleIdx="2" presStyleCnt="7"/>
      <dgm:spPr/>
      <dgm:t>
        <a:bodyPr/>
        <a:lstStyle/>
        <a:p>
          <a:endParaRPr lang="ru-RU"/>
        </a:p>
      </dgm:t>
    </dgm:pt>
    <dgm:pt modelId="{0DC1557D-E493-417C-9B91-623469BFF429}" type="pres">
      <dgm:prSet presAssocID="{995D515E-E52B-42A8-B138-3117F5A8122C}" presName="Name30" presStyleCnt="0"/>
      <dgm:spPr/>
    </dgm:pt>
    <dgm:pt modelId="{AD11F448-3CB9-4697-8653-08385A12F2BC}" type="pres">
      <dgm:prSet presAssocID="{995D515E-E52B-42A8-B138-3117F5A8122C}" presName="level2Shape" presStyleLbl="node4" presStyleIdx="2" presStyleCnt="7" custScaleX="290230" custScaleY="415906" custLinFactY="65285" custLinFactNeighborX="38209" custLinFactNeighborY="100000"/>
      <dgm:spPr/>
      <dgm:t>
        <a:bodyPr/>
        <a:lstStyle/>
        <a:p>
          <a:endParaRPr lang="ru-RU"/>
        </a:p>
      </dgm:t>
    </dgm:pt>
    <dgm:pt modelId="{F2581AB7-E446-4896-A40A-972750F7A35B}" type="pres">
      <dgm:prSet presAssocID="{995D515E-E52B-42A8-B138-3117F5A8122C}" presName="hierChild3" presStyleCnt="0"/>
      <dgm:spPr/>
    </dgm:pt>
    <dgm:pt modelId="{CD33C85F-8D8A-454E-B362-B219A88B52E1}" type="pres">
      <dgm:prSet presAssocID="{6131F2FA-33BC-43A7-8301-F38380256E07}" presName="Name25" presStyleLbl="parChTrans1D2" presStyleIdx="1" presStyleCnt="2"/>
      <dgm:spPr/>
      <dgm:t>
        <a:bodyPr/>
        <a:lstStyle/>
        <a:p>
          <a:endParaRPr lang="ru-RU"/>
        </a:p>
      </dgm:t>
    </dgm:pt>
    <dgm:pt modelId="{AF4FB4C5-B223-42FF-AE6D-44F12F67DEE4}" type="pres">
      <dgm:prSet presAssocID="{6131F2FA-33BC-43A7-8301-F38380256E07}" presName="connTx" presStyleLbl="parChTrans1D2" presStyleIdx="1" presStyleCnt="2"/>
      <dgm:spPr/>
      <dgm:t>
        <a:bodyPr/>
        <a:lstStyle/>
        <a:p>
          <a:endParaRPr lang="ru-RU"/>
        </a:p>
      </dgm:t>
    </dgm:pt>
    <dgm:pt modelId="{B309B8D0-EAEF-482B-9D21-2BFE59A82D07}" type="pres">
      <dgm:prSet presAssocID="{13D022B9-E6DE-4756-B940-E81292DF8A73}" presName="Name30" presStyleCnt="0"/>
      <dgm:spPr/>
    </dgm:pt>
    <dgm:pt modelId="{1138CB3A-E842-4DAF-9CA9-037C7F80545C}" type="pres">
      <dgm:prSet presAssocID="{13D022B9-E6DE-4756-B940-E81292DF8A73}" presName="level2Shape" presStyleLbl="node2" presStyleIdx="1" presStyleCnt="2" custScaleX="358736" custScaleY="487174" custLinFactY="36049" custLinFactNeighborX="47841" custLinFactNeighborY="100000"/>
      <dgm:spPr/>
      <dgm:t>
        <a:bodyPr/>
        <a:lstStyle/>
        <a:p>
          <a:endParaRPr lang="ru-RU"/>
        </a:p>
      </dgm:t>
    </dgm:pt>
    <dgm:pt modelId="{654BBE77-710B-4EE8-B64F-430C26986DDF}" type="pres">
      <dgm:prSet presAssocID="{13D022B9-E6DE-4756-B940-E81292DF8A73}" presName="hierChild3" presStyleCnt="0"/>
      <dgm:spPr/>
    </dgm:pt>
    <dgm:pt modelId="{ED0F3186-1F85-40D7-B259-A76406A76EC7}" type="pres">
      <dgm:prSet presAssocID="{BFE7EB5F-4976-4194-91C6-D08FCF2BEFEE}" presName="Name25" presStyleLbl="parChTrans1D3" presStyleIdx="1" presStyleCnt="2"/>
      <dgm:spPr/>
      <dgm:t>
        <a:bodyPr/>
        <a:lstStyle/>
        <a:p>
          <a:endParaRPr lang="ru-RU"/>
        </a:p>
      </dgm:t>
    </dgm:pt>
    <dgm:pt modelId="{D93EC235-D0F4-41FC-9563-C243518A76E4}" type="pres">
      <dgm:prSet presAssocID="{BFE7EB5F-4976-4194-91C6-D08FCF2BEFEE}" presName="connTx" presStyleLbl="parChTrans1D3" presStyleIdx="1" presStyleCnt="2"/>
      <dgm:spPr/>
      <dgm:t>
        <a:bodyPr/>
        <a:lstStyle/>
        <a:p>
          <a:endParaRPr lang="ru-RU"/>
        </a:p>
      </dgm:t>
    </dgm:pt>
    <dgm:pt modelId="{185051CF-62CE-46D9-8E93-3E5F473C4ED9}" type="pres">
      <dgm:prSet presAssocID="{825B774E-AA22-4DD7-9243-7CE0885A9AA5}" presName="Name30" presStyleCnt="0"/>
      <dgm:spPr/>
    </dgm:pt>
    <dgm:pt modelId="{227D8EC5-9194-4EA2-80F8-51C33CC7ECDF}" type="pres">
      <dgm:prSet presAssocID="{825B774E-AA22-4DD7-9243-7CE0885A9AA5}" presName="level2Shape" presStyleLbl="node3" presStyleIdx="1" presStyleCnt="2" custScaleX="349079" custScaleY="487174" custLinFactY="36049" custLinFactNeighborX="35486" custLinFactNeighborY="100000"/>
      <dgm:spPr/>
      <dgm:t>
        <a:bodyPr/>
        <a:lstStyle/>
        <a:p>
          <a:endParaRPr lang="ru-RU"/>
        </a:p>
      </dgm:t>
    </dgm:pt>
    <dgm:pt modelId="{8ABB6155-103E-4C66-91AD-77151038C40F}" type="pres">
      <dgm:prSet presAssocID="{825B774E-AA22-4DD7-9243-7CE0885A9AA5}" presName="hierChild3" presStyleCnt="0"/>
      <dgm:spPr/>
    </dgm:pt>
    <dgm:pt modelId="{4D7F8D7C-63D6-4273-A1F9-7F8993004ECF}" type="pres">
      <dgm:prSet presAssocID="{6DE33DA9-CAE0-4825-B3B6-8691A636C246}" presName="Name25" presStyleLbl="parChTrans1D4" presStyleIdx="3" presStyleCnt="7"/>
      <dgm:spPr/>
      <dgm:t>
        <a:bodyPr/>
        <a:lstStyle/>
        <a:p>
          <a:endParaRPr lang="ru-RU"/>
        </a:p>
      </dgm:t>
    </dgm:pt>
    <dgm:pt modelId="{8260AD9C-782D-4502-A2B3-29BC5BDA02F8}" type="pres">
      <dgm:prSet presAssocID="{6DE33DA9-CAE0-4825-B3B6-8691A636C246}" presName="connTx" presStyleLbl="parChTrans1D4" presStyleIdx="3" presStyleCnt="7"/>
      <dgm:spPr/>
      <dgm:t>
        <a:bodyPr/>
        <a:lstStyle/>
        <a:p>
          <a:endParaRPr lang="ru-RU"/>
        </a:p>
      </dgm:t>
    </dgm:pt>
    <dgm:pt modelId="{3A075D39-DA91-48E0-BB16-D122D5DF1615}" type="pres">
      <dgm:prSet presAssocID="{7BA63D68-1AE1-4068-9AE5-4338603724F0}" presName="Name30" presStyleCnt="0"/>
      <dgm:spPr/>
    </dgm:pt>
    <dgm:pt modelId="{80D75139-1728-468C-95F6-A686D4D66F46}" type="pres">
      <dgm:prSet presAssocID="{7BA63D68-1AE1-4068-9AE5-4338603724F0}" presName="level2Shape" presStyleLbl="node4" presStyleIdx="3" presStyleCnt="7" custScaleX="295046" custScaleY="487174" custLinFactY="36049" custLinFactNeighborX="27905" custLinFactNeighborY="100000"/>
      <dgm:spPr/>
      <dgm:t>
        <a:bodyPr/>
        <a:lstStyle/>
        <a:p>
          <a:endParaRPr lang="ru-RU"/>
        </a:p>
      </dgm:t>
    </dgm:pt>
    <dgm:pt modelId="{F3CFC48F-C4D5-4F9D-BB6A-4EF83A077E43}" type="pres">
      <dgm:prSet presAssocID="{7BA63D68-1AE1-4068-9AE5-4338603724F0}" presName="hierChild3" presStyleCnt="0"/>
      <dgm:spPr/>
    </dgm:pt>
    <dgm:pt modelId="{206FFBBE-05B3-47ED-B473-8E6E72F81649}" type="pres">
      <dgm:prSet presAssocID="{E1444D6C-2440-48D9-A67A-E6464AC6101D}" presName="Name25" presStyleLbl="parChTrans1D4" presStyleIdx="4" presStyleCnt="7"/>
      <dgm:spPr/>
      <dgm:t>
        <a:bodyPr/>
        <a:lstStyle/>
        <a:p>
          <a:endParaRPr lang="ru-RU"/>
        </a:p>
      </dgm:t>
    </dgm:pt>
    <dgm:pt modelId="{14A9D9AB-D11A-4F3C-81DD-B4CC58F273EC}" type="pres">
      <dgm:prSet presAssocID="{E1444D6C-2440-48D9-A67A-E6464AC6101D}" presName="connTx" presStyleLbl="parChTrans1D4" presStyleIdx="4" presStyleCnt="7"/>
      <dgm:spPr/>
      <dgm:t>
        <a:bodyPr/>
        <a:lstStyle/>
        <a:p>
          <a:endParaRPr lang="ru-RU"/>
        </a:p>
      </dgm:t>
    </dgm:pt>
    <dgm:pt modelId="{32373957-E59E-46C8-AF8E-D7AE71FC21AE}" type="pres">
      <dgm:prSet presAssocID="{7C9BA709-C38A-4512-B8FD-468105697FAF}" presName="Name30" presStyleCnt="0"/>
      <dgm:spPr/>
    </dgm:pt>
    <dgm:pt modelId="{02A69F9D-D6F9-4453-A3A7-26D50A2E114E}" type="pres">
      <dgm:prSet presAssocID="{7C9BA709-C38A-4512-B8FD-468105697FAF}" presName="level2Shape" presStyleLbl="node4" presStyleIdx="4" presStyleCnt="7" custScaleX="351510" custScaleY="487174" custLinFactY="36049" custLinFactNeighborX="20422" custLinFactNeighborY="100000"/>
      <dgm:spPr/>
      <dgm:t>
        <a:bodyPr/>
        <a:lstStyle/>
        <a:p>
          <a:endParaRPr lang="ru-RU"/>
        </a:p>
      </dgm:t>
    </dgm:pt>
    <dgm:pt modelId="{C3FA7EFF-438D-4594-81AF-8F5CA6D9B8CF}" type="pres">
      <dgm:prSet presAssocID="{7C9BA709-C38A-4512-B8FD-468105697FAF}" presName="hierChild3" presStyleCnt="0"/>
      <dgm:spPr/>
    </dgm:pt>
    <dgm:pt modelId="{C52BF490-17B4-4D79-B2C4-488445808B43}" type="pres">
      <dgm:prSet presAssocID="{F2637AE3-5891-43C0-A820-47CB58B4FA43}" presName="Name25" presStyleLbl="parChTrans1D4" presStyleIdx="5" presStyleCnt="7"/>
      <dgm:spPr/>
      <dgm:t>
        <a:bodyPr/>
        <a:lstStyle/>
        <a:p>
          <a:endParaRPr lang="ru-RU"/>
        </a:p>
      </dgm:t>
    </dgm:pt>
    <dgm:pt modelId="{A7C00547-788E-44B6-A84F-FBD58A4CEB72}" type="pres">
      <dgm:prSet presAssocID="{F2637AE3-5891-43C0-A820-47CB58B4FA43}" presName="connTx" presStyleLbl="parChTrans1D4" presStyleIdx="5" presStyleCnt="7"/>
      <dgm:spPr/>
      <dgm:t>
        <a:bodyPr/>
        <a:lstStyle/>
        <a:p>
          <a:endParaRPr lang="ru-RU"/>
        </a:p>
      </dgm:t>
    </dgm:pt>
    <dgm:pt modelId="{AF5B5C22-47FD-4698-B6AE-61E1851688C1}" type="pres">
      <dgm:prSet presAssocID="{5D803B9C-481F-43A3-ACAB-F08C4737DB21}" presName="Name30" presStyleCnt="0"/>
      <dgm:spPr/>
    </dgm:pt>
    <dgm:pt modelId="{B74F676A-B2D6-4BDE-9729-037478F5727E}" type="pres">
      <dgm:prSet presAssocID="{5D803B9C-481F-43A3-ACAB-F08C4737DB21}" presName="level2Shape" presStyleLbl="node4" presStyleIdx="5" presStyleCnt="7" custScaleX="295046" custScaleY="487174" custLinFactY="-139516" custLinFactNeighborX="60749" custLinFactNeighborY="-200000"/>
      <dgm:spPr/>
      <dgm:t>
        <a:bodyPr/>
        <a:lstStyle/>
        <a:p>
          <a:endParaRPr lang="ru-RU"/>
        </a:p>
      </dgm:t>
    </dgm:pt>
    <dgm:pt modelId="{8EC02B8B-364C-4AB4-979A-F4F63641362D}" type="pres">
      <dgm:prSet presAssocID="{5D803B9C-481F-43A3-ACAB-F08C4737DB21}" presName="hierChild3" presStyleCnt="0"/>
      <dgm:spPr/>
    </dgm:pt>
    <dgm:pt modelId="{D860C346-9AED-4305-AB26-2FFE5CD3C85A}" type="pres">
      <dgm:prSet presAssocID="{BBE657F9-7C24-460A-B2E3-787DB91A84C0}" presName="Name25" presStyleLbl="parChTrans1D4" presStyleIdx="6" presStyleCnt="7"/>
      <dgm:spPr/>
      <dgm:t>
        <a:bodyPr/>
        <a:lstStyle/>
        <a:p>
          <a:endParaRPr lang="ru-RU"/>
        </a:p>
      </dgm:t>
    </dgm:pt>
    <dgm:pt modelId="{6F6C0A01-4BBC-42B9-88BB-200F1976E882}" type="pres">
      <dgm:prSet presAssocID="{BBE657F9-7C24-460A-B2E3-787DB91A84C0}" presName="connTx" presStyleLbl="parChTrans1D4" presStyleIdx="6" presStyleCnt="7"/>
      <dgm:spPr/>
      <dgm:t>
        <a:bodyPr/>
        <a:lstStyle/>
        <a:p>
          <a:endParaRPr lang="ru-RU"/>
        </a:p>
      </dgm:t>
    </dgm:pt>
    <dgm:pt modelId="{F7E79857-C7C7-4726-BE5C-D453DE26E0A2}" type="pres">
      <dgm:prSet presAssocID="{974A71AE-FE3E-46EE-8437-01F452F64C7C}" presName="Name30" presStyleCnt="0"/>
      <dgm:spPr/>
    </dgm:pt>
    <dgm:pt modelId="{96C7867B-88D1-4EA6-A8F0-6C598941A2ED}" type="pres">
      <dgm:prSet presAssocID="{974A71AE-FE3E-46EE-8437-01F452F64C7C}" presName="level2Shape" presStyleLbl="node4" presStyleIdx="6" presStyleCnt="7" custScaleX="297210" custScaleY="485272" custLinFactY="-140290" custLinFactNeighborX="37290" custLinFactNeighborY="-200000"/>
      <dgm:spPr/>
      <dgm:t>
        <a:bodyPr/>
        <a:lstStyle/>
        <a:p>
          <a:endParaRPr lang="ru-RU"/>
        </a:p>
      </dgm:t>
    </dgm:pt>
    <dgm:pt modelId="{FA339AE1-390A-4D4B-A13C-6609DB32222A}" type="pres">
      <dgm:prSet presAssocID="{974A71AE-FE3E-46EE-8437-01F452F64C7C}" presName="hierChild3" presStyleCnt="0"/>
      <dgm:spPr/>
    </dgm:pt>
    <dgm:pt modelId="{E5639069-DAD1-4C95-AA66-6A7EDDFBF310}" type="pres">
      <dgm:prSet presAssocID="{7B614C84-D7FE-401B-8F3C-9B935AA1D3B6}" presName="bgShapesFlow" presStyleCnt="0"/>
      <dgm:spPr/>
    </dgm:pt>
    <dgm:pt modelId="{9B4E8452-71D7-4E8A-B95A-5E413424BE14}" type="pres">
      <dgm:prSet presAssocID="{7A648871-9A3B-42FA-8E33-D37BE79187FC}" presName="rectComp" presStyleCnt="0"/>
      <dgm:spPr/>
    </dgm:pt>
    <dgm:pt modelId="{59A6290D-0A37-4D11-A7B6-3905E648D181}" type="pres">
      <dgm:prSet presAssocID="{7A648871-9A3B-42FA-8E33-D37BE79187FC}" presName="bgRect" presStyleLbl="bgShp" presStyleIdx="0" presStyleCnt="3" custScaleX="275954" custLinFactNeighborX="-17503"/>
      <dgm:spPr/>
      <dgm:t>
        <a:bodyPr/>
        <a:lstStyle/>
        <a:p>
          <a:endParaRPr lang="ru-RU"/>
        </a:p>
      </dgm:t>
    </dgm:pt>
    <dgm:pt modelId="{97079E89-C398-460D-81D1-0A31904A4092}" type="pres">
      <dgm:prSet presAssocID="{7A648871-9A3B-42FA-8E33-D37BE79187FC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FE7B2D-C11D-45C8-8CE6-677C2C26F9DE}" type="pres">
      <dgm:prSet presAssocID="{7A648871-9A3B-42FA-8E33-D37BE79187FC}" presName="spComp" presStyleCnt="0"/>
      <dgm:spPr/>
    </dgm:pt>
    <dgm:pt modelId="{9F1596FE-E13D-4B97-BE6E-32B72F68A1A5}" type="pres">
      <dgm:prSet presAssocID="{7A648871-9A3B-42FA-8E33-D37BE79187FC}" presName="hSp" presStyleCnt="0"/>
      <dgm:spPr/>
    </dgm:pt>
    <dgm:pt modelId="{317F77BF-C483-46F2-AE70-1694F2377148}" type="pres">
      <dgm:prSet presAssocID="{99908102-243B-4E92-ADEE-80B923CB39FC}" presName="rectComp" presStyleCnt="0"/>
      <dgm:spPr/>
    </dgm:pt>
    <dgm:pt modelId="{C8288171-F764-4D15-89D8-DA1D6C89E4F7}" type="pres">
      <dgm:prSet presAssocID="{99908102-243B-4E92-ADEE-80B923CB39FC}" presName="bgRect" presStyleLbl="bgShp" presStyleIdx="1" presStyleCnt="3" custScaleX="1264800" custLinFactNeighborX="-1324"/>
      <dgm:spPr/>
      <dgm:t>
        <a:bodyPr/>
        <a:lstStyle/>
        <a:p>
          <a:endParaRPr lang="ru-RU"/>
        </a:p>
      </dgm:t>
    </dgm:pt>
    <dgm:pt modelId="{2F1119DC-9E49-4FAF-A491-6EAD8572BB91}" type="pres">
      <dgm:prSet presAssocID="{99908102-243B-4E92-ADEE-80B923CB39FC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4CCC5C-AD9E-4743-8926-F4C59343D27C}" type="pres">
      <dgm:prSet presAssocID="{99908102-243B-4E92-ADEE-80B923CB39FC}" presName="spComp" presStyleCnt="0"/>
      <dgm:spPr/>
    </dgm:pt>
    <dgm:pt modelId="{8CB8269B-90F3-41FD-AE0A-D148AFB2161B}" type="pres">
      <dgm:prSet presAssocID="{99908102-243B-4E92-ADEE-80B923CB39FC}" presName="hSp" presStyleCnt="0"/>
      <dgm:spPr/>
    </dgm:pt>
    <dgm:pt modelId="{0A2C4AF7-5D52-4D98-BA6B-2F787E6B9BF8}" type="pres">
      <dgm:prSet presAssocID="{D5C3A5E9-BD0B-48F3-BBFC-1E7315FB6E33}" presName="rectComp" presStyleCnt="0"/>
      <dgm:spPr/>
    </dgm:pt>
    <dgm:pt modelId="{B3466910-77BA-49B9-87CC-65174DF207E5}" type="pres">
      <dgm:prSet presAssocID="{D5C3A5E9-BD0B-48F3-BBFC-1E7315FB6E33}" presName="bgRect" presStyleLbl="bgShp" presStyleIdx="2" presStyleCnt="3" custScaleX="531615" custLinFactX="106020" custLinFactNeighborX="200000"/>
      <dgm:spPr/>
      <dgm:t>
        <a:bodyPr/>
        <a:lstStyle/>
        <a:p>
          <a:endParaRPr lang="ru-RU"/>
        </a:p>
      </dgm:t>
    </dgm:pt>
    <dgm:pt modelId="{02C2066E-C09D-4C3A-8775-0E31C5DE6ED6}" type="pres">
      <dgm:prSet presAssocID="{D5C3A5E9-BD0B-48F3-BBFC-1E7315FB6E33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F43E3D6-E9B7-4E45-9C85-2921501DA108}" type="presOf" srcId="{423FB3B4-C8E2-4C7C-BA7F-846DD8861FF7}" destId="{2E7ABCFD-9B87-484D-A7AC-3783F7AD8F23}" srcOrd="1" destOrd="0" presId="urn:microsoft.com/office/officeart/2005/8/layout/hierarchy5"/>
    <dgm:cxn modelId="{990CE99F-39FC-4A18-8811-9DA7E9FF3388}" type="presOf" srcId="{99908102-243B-4E92-ADEE-80B923CB39FC}" destId="{2F1119DC-9E49-4FAF-A491-6EAD8572BB91}" srcOrd="1" destOrd="0" presId="urn:microsoft.com/office/officeart/2005/8/layout/hierarchy5"/>
    <dgm:cxn modelId="{8D8CB5BC-0CBF-4E6D-817C-5F082E88EA35}" srcId="{7B614C84-D7FE-401B-8F3C-9B935AA1D3B6}" destId="{7A648871-9A3B-42FA-8E33-D37BE79187FC}" srcOrd="1" destOrd="0" parTransId="{010380C0-1832-4D54-9510-31E3F878AF76}" sibTransId="{F81A0CC0-2DF1-4A8F-9EA5-F5818F16A6B1}"/>
    <dgm:cxn modelId="{416E9D07-8914-41DC-B16B-45FB08450F80}" type="presOf" srcId="{6DE33DA9-CAE0-4825-B3B6-8691A636C246}" destId="{8260AD9C-782D-4502-A2B3-29BC5BDA02F8}" srcOrd="1" destOrd="0" presId="urn:microsoft.com/office/officeart/2005/8/layout/hierarchy5"/>
    <dgm:cxn modelId="{8E0E60FE-B379-49A4-B58A-E0BF5277B103}" type="presOf" srcId="{6DE33DA9-CAE0-4825-B3B6-8691A636C246}" destId="{4D7F8D7C-63D6-4273-A1F9-7F8993004ECF}" srcOrd="0" destOrd="0" presId="urn:microsoft.com/office/officeart/2005/8/layout/hierarchy5"/>
    <dgm:cxn modelId="{BB5BC15F-F62C-4D07-AC1C-8B8454CE57CA}" type="presOf" srcId="{BBE657F9-7C24-460A-B2E3-787DB91A84C0}" destId="{6F6C0A01-4BBC-42B9-88BB-200F1976E882}" srcOrd="1" destOrd="0" presId="urn:microsoft.com/office/officeart/2005/8/layout/hierarchy5"/>
    <dgm:cxn modelId="{425C983E-993F-44F5-92CB-FF1BDB405CF5}" srcId="{7C9BA709-C38A-4512-B8FD-468105697FAF}" destId="{5D803B9C-481F-43A3-ACAB-F08C4737DB21}" srcOrd="0" destOrd="0" parTransId="{F2637AE3-5891-43C0-A820-47CB58B4FA43}" sibTransId="{0871F019-F6EA-4000-82E9-C4B0F57436F4}"/>
    <dgm:cxn modelId="{F5660719-1652-4B77-A380-FAA517319280}" type="presOf" srcId="{E1444D6C-2440-48D9-A67A-E6464AC6101D}" destId="{14A9D9AB-D11A-4F3C-81DD-B4CC58F273EC}" srcOrd="1" destOrd="0" presId="urn:microsoft.com/office/officeart/2005/8/layout/hierarchy5"/>
    <dgm:cxn modelId="{8DC2DF3B-9891-435F-A3BF-33E46CE307B9}" type="presOf" srcId="{7C9BA709-C38A-4512-B8FD-468105697FAF}" destId="{02A69F9D-D6F9-4453-A3A7-26D50A2E114E}" srcOrd="0" destOrd="0" presId="urn:microsoft.com/office/officeart/2005/8/layout/hierarchy5"/>
    <dgm:cxn modelId="{1E258BC2-D5B0-45B1-816B-0C1823882DAD}" type="presOf" srcId="{F2637AE3-5891-43C0-A820-47CB58B4FA43}" destId="{A7C00547-788E-44B6-A84F-FBD58A4CEB72}" srcOrd="1" destOrd="0" presId="urn:microsoft.com/office/officeart/2005/8/layout/hierarchy5"/>
    <dgm:cxn modelId="{E244A81B-A410-45C9-BEBB-565C57F8447D}" type="presOf" srcId="{6131F2FA-33BC-43A7-8301-F38380256E07}" destId="{CD33C85F-8D8A-454E-B362-B219A88B52E1}" srcOrd="0" destOrd="0" presId="urn:microsoft.com/office/officeart/2005/8/layout/hierarchy5"/>
    <dgm:cxn modelId="{BFCCD317-1C74-4052-93AE-B7FC806766A1}" srcId="{21A98D79-53B9-47D2-A30F-C24DD1A62F32}" destId="{13D022B9-E6DE-4756-B940-E81292DF8A73}" srcOrd="1" destOrd="0" parTransId="{6131F2FA-33BC-43A7-8301-F38380256E07}" sibTransId="{AE077944-28B6-49BB-8662-690A867B9B75}"/>
    <dgm:cxn modelId="{152D199C-2213-4B2C-B609-03530EB5763F}" type="presOf" srcId="{7A648871-9A3B-42FA-8E33-D37BE79187FC}" destId="{59A6290D-0A37-4D11-A7B6-3905E648D181}" srcOrd="0" destOrd="0" presId="urn:microsoft.com/office/officeart/2005/8/layout/hierarchy5"/>
    <dgm:cxn modelId="{D1AE5C31-B467-4792-976B-B54E7237E60A}" type="presOf" srcId="{E1444D6C-2440-48D9-A67A-E6464AC6101D}" destId="{206FFBBE-05B3-47ED-B473-8E6E72F81649}" srcOrd="0" destOrd="0" presId="urn:microsoft.com/office/officeart/2005/8/layout/hierarchy5"/>
    <dgm:cxn modelId="{2D0516C7-85EC-4DD6-BDAF-0267C26CDCA8}" srcId="{13D022B9-E6DE-4756-B940-E81292DF8A73}" destId="{825B774E-AA22-4DD7-9243-7CE0885A9AA5}" srcOrd="0" destOrd="0" parTransId="{BFE7EB5F-4976-4194-91C6-D08FCF2BEFEE}" sibTransId="{9B90E235-739E-4188-9C86-2614E23FA614}"/>
    <dgm:cxn modelId="{D5A864C3-B9A9-4128-87B6-4B5ED8F2BCD5}" type="presOf" srcId="{6131F2FA-33BC-43A7-8301-F38380256E07}" destId="{AF4FB4C5-B223-42FF-AE6D-44F12F67DEE4}" srcOrd="1" destOrd="0" presId="urn:microsoft.com/office/officeart/2005/8/layout/hierarchy5"/>
    <dgm:cxn modelId="{A72EA72C-C8D4-497F-B7FA-421AFEE08D9E}" srcId="{54E9C3BD-3A4F-493B-9233-4CBCAE0480B5}" destId="{713F3EA8-046B-40D9-BB94-1AD8CB5EF332}" srcOrd="0" destOrd="0" parTransId="{423FB3B4-C8E2-4C7C-BA7F-846DD8861FF7}" sibTransId="{18964F45-9EB3-4642-89EC-0D61FB29047A}"/>
    <dgm:cxn modelId="{3255261E-E0B3-4308-8DBC-3E1E5E60D7DA}" type="presOf" srcId="{7B614C84-D7FE-401B-8F3C-9B935AA1D3B6}" destId="{10C61BC1-2CEC-48AE-8A10-41D6D3C1BA03}" srcOrd="0" destOrd="0" presId="urn:microsoft.com/office/officeart/2005/8/layout/hierarchy5"/>
    <dgm:cxn modelId="{BA24B52B-47DA-43F5-8A05-B6848830E734}" type="presOf" srcId="{995D515E-E52B-42A8-B138-3117F5A8122C}" destId="{AD11F448-3CB9-4697-8653-08385A12F2BC}" srcOrd="0" destOrd="0" presId="urn:microsoft.com/office/officeart/2005/8/layout/hierarchy5"/>
    <dgm:cxn modelId="{D539EB8F-CFDC-44D6-B836-154E38C465BF}" type="presOf" srcId="{54E9C3BD-3A4F-493B-9233-4CBCAE0480B5}" destId="{A1182580-D3E1-49D9-99E5-B2671FCC6761}" srcOrd="0" destOrd="0" presId="urn:microsoft.com/office/officeart/2005/8/layout/hierarchy5"/>
    <dgm:cxn modelId="{6F781BF7-6FF6-4E31-8B05-47CCEB94DF6E}" srcId="{7B614C84-D7FE-401B-8F3C-9B935AA1D3B6}" destId="{D5C3A5E9-BD0B-48F3-BBFC-1E7315FB6E33}" srcOrd="3" destOrd="0" parTransId="{26B3B777-631E-4167-8B06-7F55BA241070}" sibTransId="{A63EEB36-7F09-44BA-98CC-12DB41054842}"/>
    <dgm:cxn modelId="{B63F944E-7F44-4FBB-A5C7-7CD4DF415D88}" srcId="{713F3EA8-046B-40D9-BB94-1AD8CB5EF332}" destId="{76FA272D-13A4-4DDA-A2A3-9EDDB3237553}" srcOrd="0" destOrd="0" parTransId="{A3659FEF-558A-4762-87D7-51285AF4F1A0}" sibTransId="{B90292F2-2D37-4000-9D19-FCC3A2662246}"/>
    <dgm:cxn modelId="{79691CBE-B72C-4E8F-BF4A-5AE491C277DA}" srcId="{5D803B9C-481F-43A3-ACAB-F08C4737DB21}" destId="{974A71AE-FE3E-46EE-8437-01F452F64C7C}" srcOrd="0" destOrd="0" parTransId="{BBE657F9-7C24-460A-B2E3-787DB91A84C0}" sibTransId="{FF3ADAB1-2767-4451-AAF5-5261B35B5ED8}"/>
    <dgm:cxn modelId="{CF6C6D31-9171-4B84-8F35-DBB53EF863A6}" type="presOf" srcId="{56ACA578-E80C-4B1D-8C44-655EF714704C}" destId="{CCFF2647-5895-41E5-85B4-BF6DF0DDFFCC}" srcOrd="0" destOrd="0" presId="urn:microsoft.com/office/officeart/2005/8/layout/hierarchy5"/>
    <dgm:cxn modelId="{05E6B689-CE3F-4104-9AAB-8E1B70F3B29E}" type="presOf" srcId="{713F3EA8-046B-40D9-BB94-1AD8CB5EF332}" destId="{E57DC150-45F2-4BEB-8087-0F84F25FD006}" srcOrd="0" destOrd="0" presId="urn:microsoft.com/office/officeart/2005/8/layout/hierarchy5"/>
    <dgm:cxn modelId="{481DEBEB-7401-476A-8789-7AFEE70479EF}" type="presOf" srcId="{D5C3A5E9-BD0B-48F3-BBFC-1E7315FB6E33}" destId="{B3466910-77BA-49B9-87CC-65174DF207E5}" srcOrd="0" destOrd="0" presId="urn:microsoft.com/office/officeart/2005/8/layout/hierarchy5"/>
    <dgm:cxn modelId="{7C157C54-6213-4091-851A-AA6AD91A02B3}" type="presOf" srcId="{D5C3A5E9-BD0B-48F3-BBFC-1E7315FB6E33}" destId="{02C2066E-C09D-4C3A-8775-0E31C5DE6ED6}" srcOrd="1" destOrd="0" presId="urn:microsoft.com/office/officeart/2005/8/layout/hierarchy5"/>
    <dgm:cxn modelId="{5AB9C74F-D9F5-4CC4-86D4-BB2D68682D5D}" type="presOf" srcId="{A3659FEF-558A-4762-87D7-51285AF4F1A0}" destId="{C782A8FF-BE6D-4F08-8BB1-ABEC9BB2F62B}" srcOrd="1" destOrd="0" presId="urn:microsoft.com/office/officeart/2005/8/layout/hierarchy5"/>
    <dgm:cxn modelId="{E82106C5-535C-4E77-9A96-0A8C6D5D17FD}" type="presOf" srcId="{56ACA578-E80C-4B1D-8C44-655EF714704C}" destId="{DC01A46A-5764-477F-939B-D511997D050A}" srcOrd="1" destOrd="0" presId="urn:microsoft.com/office/officeart/2005/8/layout/hierarchy5"/>
    <dgm:cxn modelId="{843BBCDF-FD8E-400F-832D-10FAE017E4D8}" srcId="{21A98D79-53B9-47D2-A30F-C24DD1A62F32}" destId="{54E9C3BD-3A4F-493B-9233-4CBCAE0480B5}" srcOrd="0" destOrd="0" parTransId="{AD0A607A-9EE1-4654-9AF6-B221876B2EF5}" sibTransId="{C579A8CF-5C47-4125-8A80-1DFA888FB2AD}"/>
    <dgm:cxn modelId="{CC7F38BC-98E4-40C0-BB4E-965FFADA60DA}" type="presOf" srcId="{C56D49C0-2D91-4391-8C20-E60F4DBAFEC2}" destId="{21B6FEB5-1130-4C75-82E5-F4703722036D}" srcOrd="0" destOrd="0" presId="urn:microsoft.com/office/officeart/2005/8/layout/hierarchy5"/>
    <dgm:cxn modelId="{3D0E7488-56C7-4A4B-BE00-FA747EAA465D}" srcId="{7B614C84-D7FE-401B-8F3C-9B935AA1D3B6}" destId="{99908102-243B-4E92-ADEE-80B923CB39FC}" srcOrd="2" destOrd="0" parTransId="{4D103CEB-A0B9-43A1-ACAE-1FB25D86053B}" sibTransId="{785DEDFA-88AF-4794-A563-2412AFB27E38}"/>
    <dgm:cxn modelId="{8D5B7752-7396-40AD-9370-2CF49EF9994E}" type="presOf" srcId="{BFE7EB5F-4976-4194-91C6-D08FCF2BEFEE}" destId="{D93EC235-D0F4-41FC-9563-C243518A76E4}" srcOrd="1" destOrd="0" presId="urn:microsoft.com/office/officeart/2005/8/layout/hierarchy5"/>
    <dgm:cxn modelId="{13BBC14B-9401-4BAF-8C49-6F8FA27B9F9F}" type="presOf" srcId="{4B9BCA62-968F-4059-90FA-DC59FDF58658}" destId="{8AB18D67-BCDF-48BF-9822-6C48206B28B8}" srcOrd="1" destOrd="0" presId="urn:microsoft.com/office/officeart/2005/8/layout/hierarchy5"/>
    <dgm:cxn modelId="{35DC08D7-DB41-4438-977F-5CEEBCA37D9F}" type="presOf" srcId="{21A98D79-53B9-47D2-A30F-C24DD1A62F32}" destId="{12F31CB6-B445-49A3-9CF2-5F325431BA2D}" srcOrd="0" destOrd="0" presId="urn:microsoft.com/office/officeart/2005/8/layout/hierarchy5"/>
    <dgm:cxn modelId="{B076DCC4-57A3-418A-BABB-A8ABDA262BE8}" srcId="{7BA63D68-1AE1-4068-9AE5-4338603724F0}" destId="{7C9BA709-C38A-4512-B8FD-468105697FAF}" srcOrd="0" destOrd="0" parTransId="{E1444D6C-2440-48D9-A67A-E6464AC6101D}" sibTransId="{341BE35E-3C01-475D-BE35-2D4291CAB3DE}"/>
    <dgm:cxn modelId="{6CE89570-4388-48B3-9A1C-91D1B8167EF5}" type="presOf" srcId="{5D803B9C-481F-43A3-ACAB-F08C4737DB21}" destId="{B74F676A-B2D6-4BDE-9729-037478F5727E}" srcOrd="0" destOrd="0" presId="urn:microsoft.com/office/officeart/2005/8/layout/hierarchy5"/>
    <dgm:cxn modelId="{86165621-0649-432E-BD57-FC49687A85F1}" type="presOf" srcId="{7BA63D68-1AE1-4068-9AE5-4338603724F0}" destId="{80D75139-1728-468C-95F6-A686D4D66F46}" srcOrd="0" destOrd="0" presId="urn:microsoft.com/office/officeart/2005/8/layout/hierarchy5"/>
    <dgm:cxn modelId="{54CD480B-9D25-49B1-8EAE-577755F33164}" type="presOf" srcId="{BBE657F9-7C24-460A-B2E3-787DB91A84C0}" destId="{D860C346-9AED-4305-AB26-2FFE5CD3C85A}" srcOrd="0" destOrd="0" presId="urn:microsoft.com/office/officeart/2005/8/layout/hierarchy5"/>
    <dgm:cxn modelId="{F02DA393-EF9D-42E8-93F3-C947E75929D5}" type="presOf" srcId="{76FA272D-13A4-4DDA-A2A3-9EDDB3237553}" destId="{BB402BBB-A217-4465-BE49-B4F5914E476E}" srcOrd="0" destOrd="0" presId="urn:microsoft.com/office/officeart/2005/8/layout/hierarchy5"/>
    <dgm:cxn modelId="{F4CC5428-7636-469C-99E1-3F41EFF2D6EE}" type="presOf" srcId="{AD0A607A-9EE1-4654-9AF6-B221876B2EF5}" destId="{94E8D1E9-44F5-41EC-B0D9-8F82B2889B80}" srcOrd="1" destOrd="0" presId="urn:microsoft.com/office/officeart/2005/8/layout/hierarchy5"/>
    <dgm:cxn modelId="{6E03AF9A-39D8-4324-8F77-E30416F15ADC}" type="presOf" srcId="{974A71AE-FE3E-46EE-8437-01F452F64C7C}" destId="{96C7867B-88D1-4EA6-A8F0-6C598941A2ED}" srcOrd="0" destOrd="0" presId="urn:microsoft.com/office/officeart/2005/8/layout/hierarchy5"/>
    <dgm:cxn modelId="{B7B33598-DBDB-43F7-BCB6-30CA5D5F0F0A}" type="presOf" srcId="{BFE7EB5F-4976-4194-91C6-D08FCF2BEFEE}" destId="{ED0F3186-1F85-40D7-B259-A76406A76EC7}" srcOrd="0" destOrd="0" presId="urn:microsoft.com/office/officeart/2005/8/layout/hierarchy5"/>
    <dgm:cxn modelId="{3BDB5ED8-507B-40FA-BC67-47DBBF36A6FE}" type="presOf" srcId="{7A648871-9A3B-42FA-8E33-D37BE79187FC}" destId="{97079E89-C398-460D-81D1-0A31904A4092}" srcOrd="1" destOrd="0" presId="urn:microsoft.com/office/officeart/2005/8/layout/hierarchy5"/>
    <dgm:cxn modelId="{09FE39C0-E033-4FF1-A82B-056C74ACE988}" type="presOf" srcId="{99908102-243B-4E92-ADEE-80B923CB39FC}" destId="{C8288171-F764-4D15-89D8-DA1D6C89E4F7}" srcOrd="0" destOrd="0" presId="urn:microsoft.com/office/officeart/2005/8/layout/hierarchy5"/>
    <dgm:cxn modelId="{0845D306-89E0-4890-941B-BB99288250D1}" srcId="{825B774E-AA22-4DD7-9243-7CE0885A9AA5}" destId="{7BA63D68-1AE1-4068-9AE5-4338603724F0}" srcOrd="0" destOrd="0" parTransId="{6DE33DA9-CAE0-4825-B3B6-8691A636C246}" sibTransId="{96907B10-DE02-4FD3-AC82-38734D2CCC9F}"/>
    <dgm:cxn modelId="{0AA5F083-94D3-4416-9458-55A1E199F6A1}" type="presOf" srcId="{AD0A607A-9EE1-4654-9AF6-B221876B2EF5}" destId="{D808E72C-E8C4-4F6B-8E22-AF11803BE65C}" srcOrd="0" destOrd="0" presId="urn:microsoft.com/office/officeart/2005/8/layout/hierarchy5"/>
    <dgm:cxn modelId="{15D04D35-9ACB-457D-89B7-85DCC1B58412}" srcId="{C56D49C0-2D91-4391-8C20-E60F4DBAFEC2}" destId="{995D515E-E52B-42A8-B138-3117F5A8122C}" srcOrd="0" destOrd="0" parTransId="{4B9BCA62-968F-4059-90FA-DC59FDF58658}" sibTransId="{B4287479-6D8D-4BED-95D5-5434A60C6670}"/>
    <dgm:cxn modelId="{B5FA7D89-950E-43FD-A99D-00197F6CFEA5}" type="presOf" srcId="{4B9BCA62-968F-4059-90FA-DC59FDF58658}" destId="{84FA0DDA-CA7F-467C-8D1B-883D27992CF4}" srcOrd="0" destOrd="0" presId="urn:microsoft.com/office/officeart/2005/8/layout/hierarchy5"/>
    <dgm:cxn modelId="{63C223C0-E9CF-4EA4-9636-9902C9E0C5B0}" type="presOf" srcId="{825B774E-AA22-4DD7-9243-7CE0885A9AA5}" destId="{227D8EC5-9194-4EA2-80F8-51C33CC7ECDF}" srcOrd="0" destOrd="0" presId="urn:microsoft.com/office/officeart/2005/8/layout/hierarchy5"/>
    <dgm:cxn modelId="{E035988F-7D12-4F03-8B32-B7412D19EDB7}" srcId="{7B614C84-D7FE-401B-8F3C-9B935AA1D3B6}" destId="{21A98D79-53B9-47D2-A30F-C24DD1A62F32}" srcOrd="0" destOrd="0" parTransId="{CCE0B502-A95C-4BFF-B331-24FF8BB1A1FA}" sibTransId="{B91F27CE-6646-4D80-8D85-A5CA18FB90B6}"/>
    <dgm:cxn modelId="{AB4DBE8D-BB0E-4F5E-85B6-F8315191FE1A}" type="presOf" srcId="{423FB3B4-C8E2-4C7C-BA7F-846DD8861FF7}" destId="{5539CBEE-744B-4AAF-9848-070CA95C52F3}" srcOrd="0" destOrd="0" presId="urn:microsoft.com/office/officeart/2005/8/layout/hierarchy5"/>
    <dgm:cxn modelId="{87916048-68D6-4BF6-9831-6434EC6D0689}" type="presOf" srcId="{13D022B9-E6DE-4756-B940-E81292DF8A73}" destId="{1138CB3A-E842-4DAF-9CA9-037C7F80545C}" srcOrd="0" destOrd="0" presId="urn:microsoft.com/office/officeart/2005/8/layout/hierarchy5"/>
    <dgm:cxn modelId="{00F436AE-A791-46E0-B9B8-09FBA8C44AEA}" type="presOf" srcId="{A3659FEF-558A-4762-87D7-51285AF4F1A0}" destId="{3B23EF45-D825-47D6-B479-30B174AB6956}" srcOrd="0" destOrd="0" presId="urn:microsoft.com/office/officeart/2005/8/layout/hierarchy5"/>
    <dgm:cxn modelId="{00C77D3D-3749-4C57-8768-5C2A29B4E9FA}" srcId="{76FA272D-13A4-4DDA-A2A3-9EDDB3237553}" destId="{C56D49C0-2D91-4391-8C20-E60F4DBAFEC2}" srcOrd="0" destOrd="0" parTransId="{56ACA578-E80C-4B1D-8C44-655EF714704C}" sibTransId="{79B77A13-51F4-497D-BC98-BD70DBFED758}"/>
    <dgm:cxn modelId="{2241B885-AC58-4B9B-B6BA-92C46192BAB5}" type="presOf" srcId="{F2637AE3-5891-43C0-A820-47CB58B4FA43}" destId="{C52BF490-17B4-4D79-B2C4-488445808B43}" srcOrd="0" destOrd="0" presId="urn:microsoft.com/office/officeart/2005/8/layout/hierarchy5"/>
    <dgm:cxn modelId="{77F29CAC-F254-4DE8-8C11-BE0C6A18D971}" type="presParOf" srcId="{10C61BC1-2CEC-48AE-8A10-41D6D3C1BA03}" destId="{E3B95BA6-0E76-434D-A3DE-C6383CDAEC69}" srcOrd="0" destOrd="0" presId="urn:microsoft.com/office/officeart/2005/8/layout/hierarchy5"/>
    <dgm:cxn modelId="{0058F5CF-DEE4-4582-81DA-C3A59C6794EA}" type="presParOf" srcId="{E3B95BA6-0E76-434D-A3DE-C6383CDAEC69}" destId="{6D1C32E4-0005-43D4-BE5A-68555F6D3685}" srcOrd="0" destOrd="0" presId="urn:microsoft.com/office/officeart/2005/8/layout/hierarchy5"/>
    <dgm:cxn modelId="{4658ABA7-7B84-4183-83D3-599834D7DFA6}" type="presParOf" srcId="{E3B95BA6-0E76-434D-A3DE-C6383CDAEC69}" destId="{E7AA6813-BE1D-4F8A-821B-DE396D427131}" srcOrd="1" destOrd="0" presId="urn:microsoft.com/office/officeart/2005/8/layout/hierarchy5"/>
    <dgm:cxn modelId="{5806ECBB-AB0D-456D-AFF7-663E58AE8D88}" type="presParOf" srcId="{E7AA6813-BE1D-4F8A-821B-DE396D427131}" destId="{383C6759-701A-4A36-8873-3EF8AF3F7176}" srcOrd="0" destOrd="0" presId="urn:microsoft.com/office/officeart/2005/8/layout/hierarchy5"/>
    <dgm:cxn modelId="{20C41B04-8623-4261-AB5A-2DB675E63168}" type="presParOf" srcId="{383C6759-701A-4A36-8873-3EF8AF3F7176}" destId="{12F31CB6-B445-49A3-9CF2-5F325431BA2D}" srcOrd="0" destOrd="0" presId="urn:microsoft.com/office/officeart/2005/8/layout/hierarchy5"/>
    <dgm:cxn modelId="{94583D88-03D1-4427-82EA-FE81B8CBA47D}" type="presParOf" srcId="{383C6759-701A-4A36-8873-3EF8AF3F7176}" destId="{1B91DA7B-A99B-428E-AB92-24ECD411C3E4}" srcOrd="1" destOrd="0" presId="urn:microsoft.com/office/officeart/2005/8/layout/hierarchy5"/>
    <dgm:cxn modelId="{B721339E-35F2-4449-92CB-9FF137BF8198}" type="presParOf" srcId="{1B91DA7B-A99B-428E-AB92-24ECD411C3E4}" destId="{D808E72C-E8C4-4F6B-8E22-AF11803BE65C}" srcOrd="0" destOrd="0" presId="urn:microsoft.com/office/officeart/2005/8/layout/hierarchy5"/>
    <dgm:cxn modelId="{013A2037-62C8-4270-9866-E816E1CB9E67}" type="presParOf" srcId="{D808E72C-E8C4-4F6B-8E22-AF11803BE65C}" destId="{94E8D1E9-44F5-41EC-B0D9-8F82B2889B80}" srcOrd="0" destOrd="0" presId="urn:microsoft.com/office/officeart/2005/8/layout/hierarchy5"/>
    <dgm:cxn modelId="{5162CE1A-D00F-45FC-806F-D9FD5668E3DC}" type="presParOf" srcId="{1B91DA7B-A99B-428E-AB92-24ECD411C3E4}" destId="{B0A14A83-D079-42E6-826F-2C322599AC20}" srcOrd="1" destOrd="0" presId="urn:microsoft.com/office/officeart/2005/8/layout/hierarchy5"/>
    <dgm:cxn modelId="{7B86047C-9134-47D1-B6A3-577932CB43A6}" type="presParOf" srcId="{B0A14A83-D079-42E6-826F-2C322599AC20}" destId="{A1182580-D3E1-49D9-99E5-B2671FCC6761}" srcOrd="0" destOrd="0" presId="urn:microsoft.com/office/officeart/2005/8/layout/hierarchy5"/>
    <dgm:cxn modelId="{D2C76227-681F-407D-959B-2800415951AF}" type="presParOf" srcId="{B0A14A83-D079-42E6-826F-2C322599AC20}" destId="{D90C33A2-316D-4101-B715-640D801F5895}" srcOrd="1" destOrd="0" presId="urn:microsoft.com/office/officeart/2005/8/layout/hierarchy5"/>
    <dgm:cxn modelId="{857255E9-A67E-4E66-9A83-C12EFCC3FEF6}" type="presParOf" srcId="{D90C33A2-316D-4101-B715-640D801F5895}" destId="{5539CBEE-744B-4AAF-9848-070CA95C52F3}" srcOrd="0" destOrd="0" presId="urn:microsoft.com/office/officeart/2005/8/layout/hierarchy5"/>
    <dgm:cxn modelId="{9870A7DE-26B2-43DA-BAE4-1E10F2D1DA9D}" type="presParOf" srcId="{5539CBEE-744B-4AAF-9848-070CA95C52F3}" destId="{2E7ABCFD-9B87-484D-A7AC-3783F7AD8F23}" srcOrd="0" destOrd="0" presId="urn:microsoft.com/office/officeart/2005/8/layout/hierarchy5"/>
    <dgm:cxn modelId="{FB1305B7-236F-41C1-9801-3C6353973D44}" type="presParOf" srcId="{D90C33A2-316D-4101-B715-640D801F5895}" destId="{E61CC8AE-E3AB-4591-A597-DCF574BC9348}" srcOrd="1" destOrd="0" presId="urn:microsoft.com/office/officeart/2005/8/layout/hierarchy5"/>
    <dgm:cxn modelId="{52DFE9BA-2D0B-4FF7-B758-9D7A8DB9CC37}" type="presParOf" srcId="{E61CC8AE-E3AB-4591-A597-DCF574BC9348}" destId="{E57DC150-45F2-4BEB-8087-0F84F25FD006}" srcOrd="0" destOrd="0" presId="urn:microsoft.com/office/officeart/2005/8/layout/hierarchy5"/>
    <dgm:cxn modelId="{2665B79E-4723-4D96-9E5C-37EF40B6684E}" type="presParOf" srcId="{E61CC8AE-E3AB-4591-A597-DCF574BC9348}" destId="{CDE5E066-AA3C-431A-99BE-41623FE9748B}" srcOrd="1" destOrd="0" presId="urn:microsoft.com/office/officeart/2005/8/layout/hierarchy5"/>
    <dgm:cxn modelId="{C1ACDE94-F1AD-4501-A840-FC73835CCFF1}" type="presParOf" srcId="{CDE5E066-AA3C-431A-99BE-41623FE9748B}" destId="{3B23EF45-D825-47D6-B479-30B174AB6956}" srcOrd="0" destOrd="0" presId="urn:microsoft.com/office/officeart/2005/8/layout/hierarchy5"/>
    <dgm:cxn modelId="{6A4F0671-6FAA-4291-A928-1E4DAED61229}" type="presParOf" srcId="{3B23EF45-D825-47D6-B479-30B174AB6956}" destId="{C782A8FF-BE6D-4F08-8BB1-ABEC9BB2F62B}" srcOrd="0" destOrd="0" presId="urn:microsoft.com/office/officeart/2005/8/layout/hierarchy5"/>
    <dgm:cxn modelId="{D2B9F419-DDC5-4B89-AC46-CF34EA777B76}" type="presParOf" srcId="{CDE5E066-AA3C-431A-99BE-41623FE9748B}" destId="{12C47D70-8697-4862-8416-82D7BB05A2A2}" srcOrd="1" destOrd="0" presId="urn:microsoft.com/office/officeart/2005/8/layout/hierarchy5"/>
    <dgm:cxn modelId="{6303F746-6C22-41FB-B3D0-F261C1BCDAE2}" type="presParOf" srcId="{12C47D70-8697-4862-8416-82D7BB05A2A2}" destId="{BB402BBB-A217-4465-BE49-B4F5914E476E}" srcOrd="0" destOrd="0" presId="urn:microsoft.com/office/officeart/2005/8/layout/hierarchy5"/>
    <dgm:cxn modelId="{9D5A8194-6604-467F-BC5B-29CCA798CA8B}" type="presParOf" srcId="{12C47D70-8697-4862-8416-82D7BB05A2A2}" destId="{E1C32A76-BDD7-4E64-AAE3-3D643B82A678}" srcOrd="1" destOrd="0" presId="urn:microsoft.com/office/officeart/2005/8/layout/hierarchy5"/>
    <dgm:cxn modelId="{37C17EE4-30EC-4477-BFCA-EE3DD3484243}" type="presParOf" srcId="{E1C32A76-BDD7-4E64-AAE3-3D643B82A678}" destId="{CCFF2647-5895-41E5-85B4-BF6DF0DDFFCC}" srcOrd="0" destOrd="0" presId="urn:microsoft.com/office/officeart/2005/8/layout/hierarchy5"/>
    <dgm:cxn modelId="{0D6813A7-3BBC-48E8-8391-D837FF97CB1D}" type="presParOf" srcId="{CCFF2647-5895-41E5-85B4-BF6DF0DDFFCC}" destId="{DC01A46A-5764-477F-939B-D511997D050A}" srcOrd="0" destOrd="0" presId="urn:microsoft.com/office/officeart/2005/8/layout/hierarchy5"/>
    <dgm:cxn modelId="{D52BA831-AA1C-44EE-AD2E-C0BB65CF6C2B}" type="presParOf" srcId="{E1C32A76-BDD7-4E64-AAE3-3D643B82A678}" destId="{6AB96343-98F8-471F-8257-EEDA492F94A8}" srcOrd="1" destOrd="0" presId="urn:microsoft.com/office/officeart/2005/8/layout/hierarchy5"/>
    <dgm:cxn modelId="{4460A049-9B86-44F6-B78D-6CFA530625C8}" type="presParOf" srcId="{6AB96343-98F8-471F-8257-EEDA492F94A8}" destId="{21B6FEB5-1130-4C75-82E5-F4703722036D}" srcOrd="0" destOrd="0" presId="urn:microsoft.com/office/officeart/2005/8/layout/hierarchy5"/>
    <dgm:cxn modelId="{A84515D4-F653-4724-AA5D-A60CE8D1563E}" type="presParOf" srcId="{6AB96343-98F8-471F-8257-EEDA492F94A8}" destId="{12DF22D3-C3AA-4B0B-B757-C3D459ADD53F}" srcOrd="1" destOrd="0" presId="urn:microsoft.com/office/officeart/2005/8/layout/hierarchy5"/>
    <dgm:cxn modelId="{FC901346-8ECC-44AE-81CD-8754117B6763}" type="presParOf" srcId="{12DF22D3-C3AA-4B0B-B757-C3D459ADD53F}" destId="{84FA0DDA-CA7F-467C-8D1B-883D27992CF4}" srcOrd="0" destOrd="0" presId="urn:microsoft.com/office/officeart/2005/8/layout/hierarchy5"/>
    <dgm:cxn modelId="{024298D7-92B1-4940-9E45-5D87C91F0EBA}" type="presParOf" srcId="{84FA0DDA-CA7F-467C-8D1B-883D27992CF4}" destId="{8AB18D67-BCDF-48BF-9822-6C48206B28B8}" srcOrd="0" destOrd="0" presId="urn:microsoft.com/office/officeart/2005/8/layout/hierarchy5"/>
    <dgm:cxn modelId="{557F16C6-C233-4ACC-A803-378D9AD66DC5}" type="presParOf" srcId="{12DF22D3-C3AA-4B0B-B757-C3D459ADD53F}" destId="{0DC1557D-E493-417C-9B91-623469BFF429}" srcOrd="1" destOrd="0" presId="urn:microsoft.com/office/officeart/2005/8/layout/hierarchy5"/>
    <dgm:cxn modelId="{F1661D9B-9BAD-45A9-8BEA-D8ECCA8721A0}" type="presParOf" srcId="{0DC1557D-E493-417C-9B91-623469BFF429}" destId="{AD11F448-3CB9-4697-8653-08385A12F2BC}" srcOrd="0" destOrd="0" presId="urn:microsoft.com/office/officeart/2005/8/layout/hierarchy5"/>
    <dgm:cxn modelId="{353F8DE7-8B44-423B-9851-E8F3218C2EA7}" type="presParOf" srcId="{0DC1557D-E493-417C-9B91-623469BFF429}" destId="{F2581AB7-E446-4896-A40A-972750F7A35B}" srcOrd="1" destOrd="0" presId="urn:microsoft.com/office/officeart/2005/8/layout/hierarchy5"/>
    <dgm:cxn modelId="{39A079C8-23B3-4A6A-9BE7-996E2770144C}" type="presParOf" srcId="{1B91DA7B-A99B-428E-AB92-24ECD411C3E4}" destId="{CD33C85F-8D8A-454E-B362-B219A88B52E1}" srcOrd="2" destOrd="0" presId="urn:microsoft.com/office/officeart/2005/8/layout/hierarchy5"/>
    <dgm:cxn modelId="{912646E9-44DA-45BC-A212-5F86B7532692}" type="presParOf" srcId="{CD33C85F-8D8A-454E-B362-B219A88B52E1}" destId="{AF4FB4C5-B223-42FF-AE6D-44F12F67DEE4}" srcOrd="0" destOrd="0" presId="urn:microsoft.com/office/officeart/2005/8/layout/hierarchy5"/>
    <dgm:cxn modelId="{859CC290-7D88-4D50-832E-D00D6ACDE231}" type="presParOf" srcId="{1B91DA7B-A99B-428E-AB92-24ECD411C3E4}" destId="{B309B8D0-EAEF-482B-9D21-2BFE59A82D07}" srcOrd="3" destOrd="0" presId="urn:microsoft.com/office/officeart/2005/8/layout/hierarchy5"/>
    <dgm:cxn modelId="{3F877FF7-941F-4DDA-BA69-FF739975217E}" type="presParOf" srcId="{B309B8D0-EAEF-482B-9D21-2BFE59A82D07}" destId="{1138CB3A-E842-4DAF-9CA9-037C7F80545C}" srcOrd="0" destOrd="0" presId="urn:microsoft.com/office/officeart/2005/8/layout/hierarchy5"/>
    <dgm:cxn modelId="{735EFFE6-67F2-41B9-B2CE-C53AC6BD0585}" type="presParOf" srcId="{B309B8D0-EAEF-482B-9D21-2BFE59A82D07}" destId="{654BBE77-710B-4EE8-B64F-430C26986DDF}" srcOrd="1" destOrd="0" presId="urn:microsoft.com/office/officeart/2005/8/layout/hierarchy5"/>
    <dgm:cxn modelId="{3D404EF6-53F7-4A3F-90F5-626FE1684E9D}" type="presParOf" srcId="{654BBE77-710B-4EE8-B64F-430C26986DDF}" destId="{ED0F3186-1F85-40D7-B259-A76406A76EC7}" srcOrd="0" destOrd="0" presId="urn:microsoft.com/office/officeart/2005/8/layout/hierarchy5"/>
    <dgm:cxn modelId="{A00618C1-810A-46A3-B750-DE25BE5C998C}" type="presParOf" srcId="{ED0F3186-1F85-40D7-B259-A76406A76EC7}" destId="{D93EC235-D0F4-41FC-9563-C243518A76E4}" srcOrd="0" destOrd="0" presId="urn:microsoft.com/office/officeart/2005/8/layout/hierarchy5"/>
    <dgm:cxn modelId="{7F052E7F-229D-44EF-B766-41C890051556}" type="presParOf" srcId="{654BBE77-710B-4EE8-B64F-430C26986DDF}" destId="{185051CF-62CE-46D9-8E93-3E5F473C4ED9}" srcOrd="1" destOrd="0" presId="urn:microsoft.com/office/officeart/2005/8/layout/hierarchy5"/>
    <dgm:cxn modelId="{8E64094F-363D-4D30-B795-0DFDB2CE9415}" type="presParOf" srcId="{185051CF-62CE-46D9-8E93-3E5F473C4ED9}" destId="{227D8EC5-9194-4EA2-80F8-51C33CC7ECDF}" srcOrd="0" destOrd="0" presId="urn:microsoft.com/office/officeart/2005/8/layout/hierarchy5"/>
    <dgm:cxn modelId="{A482339E-EDA3-42F6-9CA4-280F56664D36}" type="presParOf" srcId="{185051CF-62CE-46D9-8E93-3E5F473C4ED9}" destId="{8ABB6155-103E-4C66-91AD-77151038C40F}" srcOrd="1" destOrd="0" presId="urn:microsoft.com/office/officeart/2005/8/layout/hierarchy5"/>
    <dgm:cxn modelId="{4016CA0D-C0B3-4DCF-83B5-A56823C5C9F4}" type="presParOf" srcId="{8ABB6155-103E-4C66-91AD-77151038C40F}" destId="{4D7F8D7C-63D6-4273-A1F9-7F8993004ECF}" srcOrd="0" destOrd="0" presId="urn:microsoft.com/office/officeart/2005/8/layout/hierarchy5"/>
    <dgm:cxn modelId="{7158BD2D-9AE5-4EBE-A005-8E2CD057DBC7}" type="presParOf" srcId="{4D7F8D7C-63D6-4273-A1F9-7F8993004ECF}" destId="{8260AD9C-782D-4502-A2B3-29BC5BDA02F8}" srcOrd="0" destOrd="0" presId="urn:microsoft.com/office/officeart/2005/8/layout/hierarchy5"/>
    <dgm:cxn modelId="{E778A095-CBEE-4541-8E45-08A5278168FB}" type="presParOf" srcId="{8ABB6155-103E-4C66-91AD-77151038C40F}" destId="{3A075D39-DA91-48E0-BB16-D122D5DF1615}" srcOrd="1" destOrd="0" presId="urn:microsoft.com/office/officeart/2005/8/layout/hierarchy5"/>
    <dgm:cxn modelId="{9723954C-48DF-462E-9040-C1F9F014BC6A}" type="presParOf" srcId="{3A075D39-DA91-48E0-BB16-D122D5DF1615}" destId="{80D75139-1728-468C-95F6-A686D4D66F46}" srcOrd="0" destOrd="0" presId="urn:microsoft.com/office/officeart/2005/8/layout/hierarchy5"/>
    <dgm:cxn modelId="{074B7C35-9DD6-4A83-B918-E8777BB3E35B}" type="presParOf" srcId="{3A075D39-DA91-48E0-BB16-D122D5DF1615}" destId="{F3CFC48F-C4D5-4F9D-BB6A-4EF83A077E43}" srcOrd="1" destOrd="0" presId="urn:microsoft.com/office/officeart/2005/8/layout/hierarchy5"/>
    <dgm:cxn modelId="{159F8314-ECAB-4A80-9520-2F769F285A23}" type="presParOf" srcId="{F3CFC48F-C4D5-4F9D-BB6A-4EF83A077E43}" destId="{206FFBBE-05B3-47ED-B473-8E6E72F81649}" srcOrd="0" destOrd="0" presId="urn:microsoft.com/office/officeart/2005/8/layout/hierarchy5"/>
    <dgm:cxn modelId="{7BB62284-A98F-4937-875A-E017C68604B9}" type="presParOf" srcId="{206FFBBE-05B3-47ED-B473-8E6E72F81649}" destId="{14A9D9AB-D11A-4F3C-81DD-B4CC58F273EC}" srcOrd="0" destOrd="0" presId="urn:microsoft.com/office/officeart/2005/8/layout/hierarchy5"/>
    <dgm:cxn modelId="{E43C971D-AE9B-48E1-A565-974C2FCA7AE7}" type="presParOf" srcId="{F3CFC48F-C4D5-4F9D-BB6A-4EF83A077E43}" destId="{32373957-E59E-46C8-AF8E-D7AE71FC21AE}" srcOrd="1" destOrd="0" presId="urn:microsoft.com/office/officeart/2005/8/layout/hierarchy5"/>
    <dgm:cxn modelId="{715D7D18-BD6C-4657-B9BF-29520ABFCD28}" type="presParOf" srcId="{32373957-E59E-46C8-AF8E-D7AE71FC21AE}" destId="{02A69F9D-D6F9-4453-A3A7-26D50A2E114E}" srcOrd="0" destOrd="0" presId="urn:microsoft.com/office/officeart/2005/8/layout/hierarchy5"/>
    <dgm:cxn modelId="{8B038E10-4496-4933-BDD4-875F7B928B88}" type="presParOf" srcId="{32373957-E59E-46C8-AF8E-D7AE71FC21AE}" destId="{C3FA7EFF-438D-4594-81AF-8F5CA6D9B8CF}" srcOrd="1" destOrd="0" presId="urn:microsoft.com/office/officeart/2005/8/layout/hierarchy5"/>
    <dgm:cxn modelId="{513FCE42-E588-495E-BE4B-2ACC358D67D1}" type="presParOf" srcId="{C3FA7EFF-438D-4594-81AF-8F5CA6D9B8CF}" destId="{C52BF490-17B4-4D79-B2C4-488445808B43}" srcOrd="0" destOrd="0" presId="urn:microsoft.com/office/officeart/2005/8/layout/hierarchy5"/>
    <dgm:cxn modelId="{33398AFB-AA6D-43AF-968C-1BE73E182EF0}" type="presParOf" srcId="{C52BF490-17B4-4D79-B2C4-488445808B43}" destId="{A7C00547-788E-44B6-A84F-FBD58A4CEB72}" srcOrd="0" destOrd="0" presId="urn:microsoft.com/office/officeart/2005/8/layout/hierarchy5"/>
    <dgm:cxn modelId="{55A5B2E9-DEEA-4DAD-91E3-E27C39803FDD}" type="presParOf" srcId="{C3FA7EFF-438D-4594-81AF-8F5CA6D9B8CF}" destId="{AF5B5C22-47FD-4698-B6AE-61E1851688C1}" srcOrd="1" destOrd="0" presId="urn:microsoft.com/office/officeart/2005/8/layout/hierarchy5"/>
    <dgm:cxn modelId="{B43A52DA-947F-4351-8AA7-7B89382B1150}" type="presParOf" srcId="{AF5B5C22-47FD-4698-B6AE-61E1851688C1}" destId="{B74F676A-B2D6-4BDE-9729-037478F5727E}" srcOrd="0" destOrd="0" presId="urn:microsoft.com/office/officeart/2005/8/layout/hierarchy5"/>
    <dgm:cxn modelId="{5D87213C-A798-4354-8DE8-6642DD33B7D9}" type="presParOf" srcId="{AF5B5C22-47FD-4698-B6AE-61E1851688C1}" destId="{8EC02B8B-364C-4AB4-979A-F4F63641362D}" srcOrd="1" destOrd="0" presId="urn:microsoft.com/office/officeart/2005/8/layout/hierarchy5"/>
    <dgm:cxn modelId="{4310FADB-440D-4BAD-B0F6-D3DA01062180}" type="presParOf" srcId="{8EC02B8B-364C-4AB4-979A-F4F63641362D}" destId="{D860C346-9AED-4305-AB26-2FFE5CD3C85A}" srcOrd="0" destOrd="0" presId="urn:microsoft.com/office/officeart/2005/8/layout/hierarchy5"/>
    <dgm:cxn modelId="{238E5364-B097-4A62-BA11-B0EEF29E6E4D}" type="presParOf" srcId="{D860C346-9AED-4305-AB26-2FFE5CD3C85A}" destId="{6F6C0A01-4BBC-42B9-88BB-200F1976E882}" srcOrd="0" destOrd="0" presId="urn:microsoft.com/office/officeart/2005/8/layout/hierarchy5"/>
    <dgm:cxn modelId="{017D58F9-D779-4661-9FB8-E3182869FB26}" type="presParOf" srcId="{8EC02B8B-364C-4AB4-979A-F4F63641362D}" destId="{F7E79857-C7C7-4726-BE5C-D453DE26E0A2}" srcOrd="1" destOrd="0" presId="urn:microsoft.com/office/officeart/2005/8/layout/hierarchy5"/>
    <dgm:cxn modelId="{46F0AD57-CA79-4432-BC94-36A8EE2DF00C}" type="presParOf" srcId="{F7E79857-C7C7-4726-BE5C-D453DE26E0A2}" destId="{96C7867B-88D1-4EA6-A8F0-6C598941A2ED}" srcOrd="0" destOrd="0" presId="urn:microsoft.com/office/officeart/2005/8/layout/hierarchy5"/>
    <dgm:cxn modelId="{65D829A7-7883-417F-9D2B-AF5173056BC6}" type="presParOf" srcId="{F7E79857-C7C7-4726-BE5C-D453DE26E0A2}" destId="{FA339AE1-390A-4D4B-A13C-6609DB32222A}" srcOrd="1" destOrd="0" presId="urn:microsoft.com/office/officeart/2005/8/layout/hierarchy5"/>
    <dgm:cxn modelId="{93FE64F8-6F64-4BEF-B312-9FC7E3BFD283}" type="presParOf" srcId="{10C61BC1-2CEC-48AE-8A10-41D6D3C1BA03}" destId="{E5639069-DAD1-4C95-AA66-6A7EDDFBF310}" srcOrd="1" destOrd="0" presId="urn:microsoft.com/office/officeart/2005/8/layout/hierarchy5"/>
    <dgm:cxn modelId="{33E43678-39FA-4988-B59F-1AA931E77ECC}" type="presParOf" srcId="{E5639069-DAD1-4C95-AA66-6A7EDDFBF310}" destId="{9B4E8452-71D7-4E8A-B95A-5E413424BE14}" srcOrd="0" destOrd="0" presId="urn:microsoft.com/office/officeart/2005/8/layout/hierarchy5"/>
    <dgm:cxn modelId="{7C011228-BD69-4E01-86F8-2D5E830E3A6A}" type="presParOf" srcId="{9B4E8452-71D7-4E8A-B95A-5E413424BE14}" destId="{59A6290D-0A37-4D11-A7B6-3905E648D181}" srcOrd="0" destOrd="0" presId="urn:microsoft.com/office/officeart/2005/8/layout/hierarchy5"/>
    <dgm:cxn modelId="{17B9A077-4619-475E-9253-BE0F71E7AE94}" type="presParOf" srcId="{9B4E8452-71D7-4E8A-B95A-5E413424BE14}" destId="{97079E89-C398-460D-81D1-0A31904A4092}" srcOrd="1" destOrd="0" presId="urn:microsoft.com/office/officeart/2005/8/layout/hierarchy5"/>
    <dgm:cxn modelId="{C7007EA0-6B95-4B34-AF17-AEA46B8B0F78}" type="presParOf" srcId="{E5639069-DAD1-4C95-AA66-6A7EDDFBF310}" destId="{0FFE7B2D-C11D-45C8-8CE6-677C2C26F9DE}" srcOrd="1" destOrd="0" presId="urn:microsoft.com/office/officeart/2005/8/layout/hierarchy5"/>
    <dgm:cxn modelId="{BD034CE2-F1A9-4FF4-8611-52CE72462DE0}" type="presParOf" srcId="{0FFE7B2D-C11D-45C8-8CE6-677C2C26F9DE}" destId="{9F1596FE-E13D-4B97-BE6E-32B72F68A1A5}" srcOrd="0" destOrd="0" presId="urn:microsoft.com/office/officeart/2005/8/layout/hierarchy5"/>
    <dgm:cxn modelId="{6B956734-6199-4DE5-B6CF-729C34538BAA}" type="presParOf" srcId="{E5639069-DAD1-4C95-AA66-6A7EDDFBF310}" destId="{317F77BF-C483-46F2-AE70-1694F2377148}" srcOrd="2" destOrd="0" presId="urn:microsoft.com/office/officeart/2005/8/layout/hierarchy5"/>
    <dgm:cxn modelId="{419EFF11-3234-4618-ADC8-BE2613E29D20}" type="presParOf" srcId="{317F77BF-C483-46F2-AE70-1694F2377148}" destId="{C8288171-F764-4D15-89D8-DA1D6C89E4F7}" srcOrd="0" destOrd="0" presId="urn:microsoft.com/office/officeart/2005/8/layout/hierarchy5"/>
    <dgm:cxn modelId="{9270875D-EEA1-44A6-9C2E-7A7BB7692044}" type="presParOf" srcId="{317F77BF-C483-46F2-AE70-1694F2377148}" destId="{2F1119DC-9E49-4FAF-A491-6EAD8572BB91}" srcOrd="1" destOrd="0" presId="urn:microsoft.com/office/officeart/2005/8/layout/hierarchy5"/>
    <dgm:cxn modelId="{37B63283-FB29-41F1-92CC-1C8E23DC3DC6}" type="presParOf" srcId="{E5639069-DAD1-4C95-AA66-6A7EDDFBF310}" destId="{804CCC5C-AD9E-4743-8926-F4C59343D27C}" srcOrd="3" destOrd="0" presId="urn:microsoft.com/office/officeart/2005/8/layout/hierarchy5"/>
    <dgm:cxn modelId="{C7BBC723-4927-4533-B61C-D733803B379C}" type="presParOf" srcId="{804CCC5C-AD9E-4743-8926-F4C59343D27C}" destId="{8CB8269B-90F3-41FD-AE0A-D148AFB2161B}" srcOrd="0" destOrd="0" presId="urn:microsoft.com/office/officeart/2005/8/layout/hierarchy5"/>
    <dgm:cxn modelId="{4CF9A18F-9965-4A73-8939-375903CFA589}" type="presParOf" srcId="{E5639069-DAD1-4C95-AA66-6A7EDDFBF310}" destId="{0A2C4AF7-5D52-4D98-BA6B-2F787E6B9BF8}" srcOrd="4" destOrd="0" presId="urn:microsoft.com/office/officeart/2005/8/layout/hierarchy5"/>
    <dgm:cxn modelId="{08C33EF4-4C3F-4848-A1AF-4CA9810D5FA7}" type="presParOf" srcId="{0A2C4AF7-5D52-4D98-BA6B-2F787E6B9BF8}" destId="{B3466910-77BA-49B9-87CC-65174DF207E5}" srcOrd="0" destOrd="0" presId="urn:microsoft.com/office/officeart/2005/8/layout/hierarchy5"/>
    <dgm:cxn modelId="{92A83133-FC43-4E35-BBE1-E89F17E4615F}" type="presParOf" srcId="{0A2C4AF7-5D52-4D98-BA6B-2F787E6B9BF8}" destId="{02C2066E-C09D-4C3A-8775-0E31C5DE6ED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09D7F-0D84-4B63-916D-8848EAD3C083}">
      <dsp:nvSpPr>
        <dsp:cNvPr id="0" name=""/>
        <dsp:cNvSpPr/>
      </dsp:nvSpPr>
      <dsp:spPr>
        <a:xfrm>
          <a:off x="473914" y="779"/>
          <a:ext cx="2276238" cy="13087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Начало</a:t>
          </a:r>
          <a:endParaRPr lang="ru-RU" sz="1500" kern="1200" dirty="0"/>
        </a:p>
      </dsp:txBody>
      <dsp:txXfrm>
        <a:off x="807261" y="192434"/>
        <a:ext cx="1609544" cy="925394"/>
      </dsp:txXfrm>
    </dsp:sp>
    <dsp:sp modelId="{FD9FAB98-5200-4679-B947-1657FEE9B489}">
      <dsp:nvSpPr>
        <dsp:cNvPr id="0" name=""/>
        <dsp:cNvSpPr/>
      </dsp:nvSpPr>
      <dsp:spPr>
        <a:xfrm>
          <a:off x="2832742" y="538754"/>
          <a:ext cx="198967" cy="23275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2832742" y="585305"/>
        <a:ext cx="139277" cy="139652"/>
      </dsp:txXfrm>
    </dsp:sp>
    <dsp:sp modelId="{21FCD1EB-8CAB-4D4B-A43B-DCACF541BFB6}">
      <dsp:nvSpPr>
        <dsp:cNvPr id="0" name=""/>
        <dsp:cNvSpPr/>
      </dsp:nvSpPr>
      <dsp:spPr>
        <a:xfrm>
          <a:off x="3125563" y="779"/>
          <a:ext cx="2276238" cy="1308704"/>
        </a:xfrm>
        <a:prstGeom prst="parallelogram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Получение аудиофайла</a:t>
          </a:r>
          <a:endParaRPr lang="ru-RU" sz="1800" kern="1200" dirty="0"/>
        </a:p>
      </dsp:txBody>
      <dsp:txXfrm>
        <a:off x="3451573" y="188216"/>
        <a:ext cx="1624218" cy="933830"/>
      </dsp:txXfrm>
    </dsp:sp>
    <dsp:sp modelId="{1BF834C8-4DDA-4EE4-A3DA-4A88061AEE21}">
      <dsp:nvSpPr>
        <dsp:cNvPr id="0" name=""/>
        <dsp:cNvSpPr/>
      </dsp:nvSpPr>
      <dsp:spPr>
        <a:xfrm>
          <a:off x="5484391" y="538754"/>
          <a:ext cx="198967" cy="23275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5484391" y="585305"/>
        <a:ext cx="139277" cy="139652"/>
      </dsp:txXfrm>
    </dsp:sp>
    <dsp:sp modelId="{02188D81-A559-4E19-96BF-1A39A27B8FCC}">
      <dsp:nvSpPr>
        <dsp:cNvPr id="0" name=""/>
        <dsp:cNvSpPr/>
      </dsp:nvSpPr>
      <dsp:spPr>
        <a:xfrm>
          <a:off x="5777212" y="779"/>
          <a:ext cx="2276238" cy="13087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 smtClean="0"/>
            <a:t>Получение акустических представлений</a:t>
          </a:r>
          <a:endParaRPr lang="ru-RU" sz="1800" kern="1200" dirty="0"/>
        </a:p>
      </dsp:txBody>
      <dsp:txXfrm>
        <a:off x="5777212" y="779"/>
        <a:ext cx="2276238" cy="1308704"/>
      </dsp:txXfrm>
    </dsp:sp>
    <dsp:sp modelId="{CEBDCA3A-956E-41E0-B041-19C20823F62F}">
      <dsp:nvSpPr>
        <dsp:cNvPr id="0" name=""/>
        <dsp:cNvSpPr/>
      </dsp:nvSpPr>
      <dsp:spPr>
        <a:xfrm rot="5400000">
          <a:off x="6815847" y="1375181"/>
          <a:ext cx="198967" cy="23275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 rot="-5400000">
        <a:off x="6845505" y="1392074"/>
        <a:ext cx="139652" cy="139277"/>
      </dsp:txXfrm>
    </dsp:sp>
    <dsp:sp modelId="{FAFE18E9-260E-42B0-8166-C041330F6E30}">
      <dsp:nvSpPr>
        <dsp:cNvPr id="0" name=""/>
        <dsp:cNvSpPr/>
      </dsp:nvSpPr>
      <dsp:spPr>
        <a:xfrm>
          <a:off x="5777212" y="1684895"/>
          <a:ext cx="2276238" cy="13087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Распознавание акустической моделью</a:t>
          </a:r>
          <a:endParaRPr lang="ru-RU" sz="1100" kern="1200" dirty="0"/>
        </a:p>
      </dsp:txBody>
      <dsp:txXfrm>
        <a:off x="5777212" y="1684895"/>
        <a:ext cx="2276238" cy="1308704"/>
      </dsp:txXfrm>
    </dsp:sp>
    <dsp:sp modelId="{48D7E6BB-810D-4A27-8909-D80D832A56CC}">
      <dsp:nvSpPr>
        <dsp:cNvPr id="0" name=""/>
        <dsp:cNvSpPr/>
      </dsp:nvSpPr>
      <dsp:spPr>
        <a:xfrm rot="10800000">
          <a:off x="5495654" y="2222870"/>
          <a:ext cx="198967" cy="23275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 rot="10800000">
        <a:off x="5555344" y="2269421"/>
        <a:ext cx="139277" cy="139652"/>
      </dsp:txXfrm>
    </dsp:sp>
    <dsp:sp modelId="{9C4466D2-F30B-47CF-873E-BB028415B985}">
      <dsp:nvSpPr>
        <dsp:cNvPr id="0" name=""/>
        <dsp:cNvSpPr/>
      </dsp:nvSpPr>
      <dsp:spPr>
        <a:xfrm>
          <a:off x="3125563" y="1684895"/>
          <a:ext cx="2276238" cy="13087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Распознавание языковой моделью</a:t>
          </a:r>
          <a:endParaRPr lang="ru-RU" sz="1400" kern="1200" dirty="0"/>
        </a:p>
      </dsp:txBody>
      <dsp:txXfrm>
        <a:off x="3125563" y="1684895"/>
        <a:ext cx="2276238" cy="1308704"/>
      </dsp:txXfrm>
    </dsp:sp>
    <dsp:sp modelId="{4DC7C406-9CED-451A-AA8E-2FCD5241AE31}">
      <dsp:nvSpPr>
        <dsp:cNvPr id="0" name=""/>
        <dsp:cNvSpPr/>
      </dsp:nvSpPr>
      <dsp:spPr>
        <a:xfrm rot="10800000">
          <a:off x="2844005" y="2222870"/>
          <a:ext cx="198967" cy="23275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 rot="10800000">
        <a:off x="2903695" y="2269421"/>
        <a:ext cx="139277" cy="139652"/>
      </dsp:txXfrm>
    </dsp:sp>
    <dsp:sp modelId="{A892C733-373A-47F9-B5FF-62FD19A93963}">
      <dsp:nvSpPr>
        <dsp:cNvPr id="0" name=""/>
        <dsp:cNvSpPr/>
      </dsp:nvSpPr>
      <dsp:spPr>
        <a:xfrm>
          <a:off x="358381" y="1684895"/>
          <a:ext cx="2391770" cy="1308704"/>
        </a:xfrm>
        <a:prstGeom prst="parallelogram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Возврат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 строки-ответа</a:t>
          </a:r>
          <a:endParaRPr lang="ru-RU" sz="1800" kern="1200" dirty="0"/>
        </a:p>
      </dsp:txBody>
      <dsp:txXfrm>
        <a:off x="694019" y="1868546"/>
        <a:ext cx="1720495" cy="941402"/>
      </dsp:txXfrm>
    </dsp:sp>
    <dsp:sp modelId="{693E9BFC-BB0B-44BB-B39B-99BFC1E1E6A2}">
      <dsp:nvSpPr>
        <dsp:cNvPr id="0" name=""/>
        <dsp:cNvSpPr/>
      </dsp:nvSpPr>
      <dsp:spPr>
        <a:xfrm rot="5517871">
          <a:off x="1426034" y="3059297"/>
          <a:ext cx="199084" cy="23275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 rot="-5400000">
        <a:off x="1456774" y="3076149"/>
        <a:ext cx="139652" cy="139359"/>
      </dsp:txXfrm>
    </dsp:sp>
    <dsp:sp modelId="{BC5208CA-B8BD-4610-B69D-F0F77916E5AC}">
      <dsp:nvSpPr>
        <dsp:cNvPr id="0" name=""/>
        <dsp:cNvSpPr/>
      </dsp:nvSpPr>
      <dsp:spPr>
        <a:xfrm>
          <a:off x="358381" y="3369011"/>
          <a:ext cx="2276238" cy="13087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Конец</a:t>
          </a:r>
          <a:endParaRPr lang="ru-RU" sz="1600" kern="1200" dirty="0"/>
        </a:p>
      </dsp:txBody>
      <dsp:txXfrm>
        <a:off x="691728" y="3560666"/>
        <a:ext cx="1609544" cy="925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66910-77BA-49B9-87CC-65174DF207E5}">
      <dsp:nvSpPr>
        <dsp:cNvPr id="0" name=""/>
        <dsp:cNvSpPr/>
      </dsp:nvSpPr>
      <dsp:spPr>
        <a:xfrm>
          <a:off x="6791683" y="0"/>
          <a:ext cx="2272417" cy="45954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Возврат ответа</a:t>
          </a:r>
          <a:endParaRPr lang="ru-RU" sz="1800" kern="1200" dirty="0"/>
        </a:p>
      </dsp:txBody>
      <dsp:txXfrm>
        <a:off x="6791683" y="0"/>
        <a:ext cx="2272417" cy="1378628"/>
      </dsp:txXfrm>
    </dsp:sp>
    <dsp:sp modelId="{C8288171-F764-4D15-89D8-DA1D6C89E4F7}">
      <dsp:nvSpPr>
        <dsp:cNvPr id="0" name=""/>
        <dsp:cNvSpPr/>
      </dsp:nvSpPr>
      <dsp:spPr>
        <a:xfrm>
          <a:off x="1276743" y="0"/>
          <a:ext cx="5406458" cy="45954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Распознавание речи и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идентификация голоса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</dsp:txBody>
      <dsp:txXfrm>
        <a:off x="1276743" y="0"/>
        <a:ext cx="5406458" cy="1378628"/>
      </dsp:txXfrm>
    </dsp:sp>
    <dsp:sp modelId="{59A6290D-0A37-4D11-A7B6-3905E648D181}">
      <dsp:nvSpPr>
        <dsp:cNvPr id="0" name=""/>
        <dsp:cNvSpPr/>
      </dsp:nvSpPr>
      <dsp:spPr>
        <a:xfrm>
          <a:off x="0" y="0"/>
          <a:ext cx="1179580" cy="45954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Получение данных</a:t>
          </a:r>
          <a:endParaRPr lang="ru-RU" sz="1600" kern="1200" dirty="0"/>
        </a:p>
      </dsp:txBody>
      <dsp:txXfrm>
        <a:off x="0" y="0"/>
        <a:ext cx="1179580" cy="1378628"/>
      </dsp:txXfrm>
    </dsp:sp>
    <dsp:sp modelId="{12F31CB6-B445-49A3-9CF2-5F325431BA2D}">
      <dsp:nvSpPr>
        <dsp:cNvPr id="0" name=""/>
        <dsp:cNvSpPr/>
      </dsp:nvSpPr>
      <dsp:spPr>
        <a:xfrm>
          <a:off x="0" y="2371543"/>
          <a:ext cx="1050992" cy="867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Получение аудиофайла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25414" y="2396957"/>
        <a:ext cx="1000164" cy="816860"/>
      </dsp:txXfrm>
    </dsp:sp>
    <dsp:sp modelId="{D808E72C-E8C4-4F6B-8E22-AF11803BE65C}">
      <dsp:nvSpPr>
        <dsp:cNvPr id="0" name=""/>
        <dsp:cNvSpPr/>
      </dsp:nvSpPr>
      <dsp:spPr>
        <a:xfrm rot="17504067">
          <a:off x="721755" y="2316217"/>
          <a:ext cx="1045703" cy="6976"/>
        </a:xfrm>
        <a:custGeom>
          <a:avLst/>
          <a:gdLst/>
          <a:ahLst/>
          <a:cxnLst/>
          <a:rect l="0" t="0" r="0" b="0"/>
          <a:pathLst>
            <a:path>
              <a:moveTo>
                <a:pt x="0" y="3488"/>
              </a:moveTo>
              <a:lnTo>
                <a:pt x="1045703" y="348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218464" y="2293563"/>
        <a:ext cx="52285" cy="52285"/>
      </dsp:txXfrm>
    </dsp:sp>
    <dsp:sp modelId="{A1182580-D3E1-49D9-99E5-B2671FCC6761}">
      <dsp:nvSpPr>
        <dsp:cNvPr id="0" name=""/>
        <dsp:cNvSpPr/>
      </dsp:nvSpPr>
      <dsp:spPr>
        <a:xfrm>
          <a:off x="1438221" y="1400179"/>
          <a:ext cx="1283852" cy="867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Предобработка +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выделение признаков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1463635" y="1425593"/>
        <a:ext cx="1233024" cy="816860"/>
      </dsp:txXfrm>
    </dsp:sp>
    <dsp:sp modelId="{5539CBEE-744B-4AAF-9848-070CA95C52F3}">
      <dsp:nvSpPr>
        <dsp:cNvPr id="0" name=""/>
        <dsp:cNvSpPr/>
      </dsp:nvSpPr>
      <dsp:spPr>
        <a:xfrm>
          <a:off x="2722073" y="1830535"/>
          <a:ext cx="62967" cy="6976"/>
        </a:xfrm>
        <a:custGeom>
          <a:avLst/>
          <a:gdLst/>
          <a:ahLst/>
          <a:cxnLst/>
          <a:rect l="0" t="0" r="0" b="0"/>
          <a:pathLst>
            <a:path>
              <a:moveTo>
                <a:pt x="0" y="3488"/>
              </a:moveTo>
              <a:lnTo>
                <a:pt x="62967" y="348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751983" y="1832449"/>
        <a:ext cx="3148" cy="3148"/>
      </dsp:txXfrm>
    </dsp:sp>
    <dsp:sp modelId="{E57DC150-45F2-4BEB-8087-0F84F25FD006}">
      <dsp:nvSpPr>
        <dsp:cNvPr id="0" name=""/>
        <dsp:cNvSpPr/>
      </dsp:nvSpPr>
      <dsp:spPr>
        <a:xfrm>
          <a:off x="2785041" y="1400179"/>
          <a:ext cx="1256509" cy="867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Распознавание акустической моделью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2810455" y="1425593"/>
        <a:ext cx="1205681" cy="816860"/>
      </dsp:txXfrm>
    </dsp:sp>
    <dsp:sp modelId="{3B23EF45-D825-47D6-B479-30B174AB6956}">
      <dsp:nvSpPr>
        <dsp:cNvPr id="0" name=""/>
        <dsp:cNvSpPr/>
      </dsp:nvSpPr>
      <dsp:spPr>
        <a:xfrm>
          <a:off x="4041550" y="1830535"/>
          <a:ext cx="62219" cy="6976"/>
        </a:xfrm>
        <a:custGeom>
          <a:avLst/>
          <a:gdLst/>
          <a:ahLst/>
          <a:cxnLst/>
          <a:rect l="0" t="0" r="0" b="0"/>
          <a:pathLst>
            <a:path>
              <a:moveTo>
                <a:pt x="0" y="3488"/>
              </a:moveTo>
              <a:lnTo>
                <a:pt x="62219" y="348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071105" y="1832467"/>
        <a:ext cx="3110" cy="3110"/>
      </dsp:txXfrm>
    </dsp:sp>
    <dsp:sp modelId="{BB402BBB-A217-4465-BE49-B4F5914E476E}">
      <dsp:nvSpPr>
        <dsp:cNvPr id="0" name=""/>
        <dsp:cNvSpPr/>
      </dsp:nvSpPr>
      <dsp:spPr>
        <a:xfrm>
          <a:off x="4103770" y="1400179"/>
          <a:ext cx="1243874" cy="867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Распознавание языковой моделью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4129184" y="1425593"/>
        <a:ext cx="1193046" cy="816860"/>
      </dsp:txXfrm>
    </dsp:sp>
    <dsp:sp modelId="{CCFF2647-5895-41E5-85B4-BF6DF0DDFFCC}">
      <dsp:nvSpPr>
        <dsp:cNvPr id="0" name=""/>
        <dsp:cNvSpPr/>
      </dsp:nvSpPr>
      <dsp:spPr>
        <a:xfrm>
          <a:off x="5347645" y="1830535"/>
          <a:ext cx="71445" cy="6976"/>
        </a:xfrm>
        <a:custGeom>
          <a:avLst/>
          <a:gdLst/>
          <a:ahLst/>
          <a:cxnLst/>
          <a:rect l="0" t="0" r="0" b="0"/>
          <a:pathLst>
            <a:path>
              <a:moveTo>
                <a:pt x="0" y="3488"/>
              </a:moveTo>
              <a:lnTo>
                <a:pt x="71445" y="348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381581" y="1832237"/>
        <a:ext cx="3572" cy="3572"/>
      </dsp:txXfrm>
    </dsp:sp>
    <dsp:sp modelId="{21B6FEB5-1130-4C75-82E5-F4703722036D}">
      <dsp:nvSpPr>
        <dsp:cNvPr id="0" name=""/>
        <dsp:cNvSpPr/>
      </dsp:nvSpPr>
      <dsp:spPr>
        <a:xfrm>
          <a:off x="5419090" y="1400179"/>
          <a:ext cx="1124468" cy="867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Возврат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строки-ответа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5444504" y="1425593"/>
        <a:ext cx="1073640" cy="816860"/>
      </dsp:txXfrm>
    </dsp:sp>
    <dsp:sp modelId="{84FA0DDA-CA7F-467C-8D1B-883D27992CF4}">
      <dsp:nvSpPr>
        <dsp:cNvPr id="0" name=""/>
        <dsp:cNvSpPr/>
      </dsp:nvSpPr>
      <dsp:spPr>
        <a:xfrm rot="4195712">
          <a:off x="6225989" y="2284673"/>
          <a:ext cx="967008" cy="6976"/>
        </a:xfrm>
        <a:custGeom>
          <a:avLst/>
          <a:gdLst/>
          <a:ahLst/>
          <a:cxnLst/>
          <a:rect l="0" t="0" r="0" b="0"/>
          <a:pathLst>
            <a:path>
              <a:moveTo>
                <a:pt x="0" y="3488"/>
              </a:moveTo>
              <a:lnTo>
                <a:pt x="967008" y="348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685318" y="2263986"/>
        <a:ext cx="48350" cy="48350"/>
      </dsp:txXfrm>
    </dsp:sp>
    <dsp:sp modelId="{AD11F448-3CB9-4697-8653-08385A12F2BC}">
      <dsp:nvSpPr>
        <dsp:cNvPr id="0" name=""/>
        <dsp:cNvSpPr/>
      </dsp:nvSpPr>
      <dsp:spPr>
        <a:xfrm>
          <a:off x="6875428" y="2371922"/>
          <a:ext cx="1033836" cy="7407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400" kern="1200"/>
        </a:p>
      </dsp:txBody>
      <dsp:txXfrm>
        <a:off x="6897124" y="2393618"/>
        <a:ext cx="990444" cy="697363"/>
      </dsp:txXfrm>
    </dsp:sp>
    <dsp:sp modelId="{CD33C85F-8D8A-454E-B362-B219A88B52E1}">
      <dsp:nvSpPr>
        <dsp:cNvPr id="0" name=""/>
        <dsp:cNvSpPr/>
      </dsp:nvSpPr>
      <dsp:spPr>
        <a:xfrm rot="3839865">
          <a:off x="807539" y="3191522"/>
          <a:ext cx="867007" cy="6976"/>
        </a:xfrm>
        <a:custGeom>
          <a:avLst/>
          <a:gdLst/>
          <a:ahLst/>
          <a:cxnLst/>
          <a:rect l="0" t="0" r="0" b="0"/>
          <a:pathLst>
            <a:path>
              <a:moveTo>
                <a:pt x="0" y="3488"/>
              </a:moveTo>
              <a:lnTo>
                <a:pt x="867007" y="348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219367" y="3173335"/>
        <a:ext cx="43350" cy="43350"/>
      </dsp:txXfrm>
    </dsp:sp>
    <dsp:sp modelId="{1138CB3A-E842-4DAF-9CA9-037C7F80545C}">
      <dsp:nvSpPr>
        <dsp:cNvPr id="0" name=""/>
        <dsp:cNvSpPr/>
      </dsp:nvSpPr>
      <dsp:spPr>
        <a:xfrm>
          <a:off x="1431093" y="3150789"/>
          <a:ext cx="1277864" cy="867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Предобработка +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выделение признаков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1456507" y="3176203"/>
        <a:ext cx="1227036" cy="816860"/>
      </dsp:txXfrm>
    </dsp:sp>
    <dsp:sp modelId="{ED0F3186-1F85-40D7-B259-A76406A76EC7}">
      <dsp:nvSpPr>
        <dsp:cNvPr id="0" name=""/>
        <dsp:cNvSpPr/>
      </dsp:nvSpPr>
      <dsp:spPr>
        <a:xfrm>
          <a:off x="2708958" y="3581145"/>
          <a:ext cx="98475" cy="6976"/>
        </a:xfrm>
        <a:custGeom>
          <a:avLst/>
          <a:gdLst/>
          <a:ahLst/>
          <a:cxnLst/>
          <a:rect l="0" t="0" r="0" b="0"/>
          <a:pathLst>
            <a:path>
              <a:moveTo>
                <a:pt x="0" y="3488"/>
              </a:moveTo>
              <a:lnTo>
                <a:pt x="98475" y="348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755733" y="3582172"/>
        <a:ext cx="4923" cy="4923"/>
      </dsp:txXfrm>
    </dsp:sp>
    <dsp:sp modelId="{227D8EC5-9194-4EA2-80F8-51C33CC7ECDF}">
      <dsp:nvSpPr>
        <dsp:cNvPr id="0" name=""/>
        <dsp:cNvSpPr/>
      </dsp:nvSpPr>
      <dsp:spPr>
        <a:xfrm>
          <a:off x="2807433" y="3150789"/>
          <a:ext cx="1243464" cy="867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Прогон на каждом сохраненном голосе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2832847" y="3176203"/>
        <a:ext cx="1192636" cy="816860"/>
      </dsp:txXfrm>
    </dsp:sp>
    <dsp:sp modelId="{4D7F8D7C-63D6-4273-A1F9-7F8993004ECF}">
      <dsp:nvSpPr>
        <dsp:cNvPr id="0" name=""/>
        <dsp:cNvSpPr/>
      </dsp:nvSpPr>
      <dsp:spPr>
        <a:xfrm>
          <a:off x="4050897" y="3581145"/>
          <a:ext cx="115480" cy="6976"/>
        </a:xfrm>
        <a:custGeom>
          <a:avLst/>
          <a:gdLst/>
          <a:ahLst/>
          <a:cxnLst/>
          <a:rect l="0" t="0" r="0" b="0"/>
          <a:pathLst>
            <a:path>
              <a:moveTo>
                <a:pt x="0" y="3488"/>
              </a:moveTo>
              <a:lnTo>
                <a:pt x="115480" y="348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105751" y="3581746"/>
        <a:ext cx="5774" cy="5774"/>
      </dsp:txXfrm>
    </dsp:sp>
    <dsp:sp modelId="{80D75139-1728-468C-95F6-A686D4D66F46}">
      <dsp:nvSpPr>
        <dsp:cNvPr id="0" name=""/>
        <dsp:cNvSpPr/>
      </dsp:nvSpPr>
      <dsp:spPr>
        <a:xfrm>
          <a:off x="4166378" y="3150789"/>
          <a:ext cx="1050992" cy="867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Получение оценок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4191792" y="3176203"/>
        <a:ext cx="1000164" cy="816860"/>
      </dsp:txXfrm>
    </dsp:sp>
    <dsp:sp modelId="{206FFBBE-05B3-47ED-B473-8E6E72F81649}">
      <dsp:nvSpPr>
        <dsp:cNvPr id="0" name=""/>
        <dsp:cNvSpPr/>
      </dsp:nvSpPr>
      <dsp:spPr>
        <a:xfrm>
          <a:off x="5217370" y="3581145"/>
          <a:ext cx="115829" cy="6976"/>
        </a:xfrm>
        <a:custGeom>
          <a:avLst/>
          <a:gdLst/>
          <a:ahLst/>
          <a:cxnLst/>
          <a:rect l="0" t="0" r="0" b="0"/>
          <a:pathLst>
            <a:path>
              <a:moveTo>
                <a:pt x="0" y="3488"/>
              </a:moveTo>
              <a:lnTo>
                <a:pt x="115829" y="348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272389" y="3581738"/>
        <a:ext cx="5791" cy="5791"/>
      </dsp:txXfrm>
    </dsp:sp>
    <dsp:sp modelId="{02A69F9D-D6F9-4453-A3A7-26D50A2E114E}">
      <dsp:nvSpPr>
        <dsp:cNvPr id="0" name=""/>
        <dsp:cNvSpPr/>
      </dsp:nvSpPr>
      <dsp:spPr>
        <a:xfrm>
          <a:off x="5333200" y="3150789"/>
          <a:ext cx="1252124" cy="867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Определение максимальной оценки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5358614" y="3176203"/>
        <a:ext cx="1201296" cy="816860"/>
      </dsp:txXfrm>
    </dsp:sp>
    <dsp:sp modelId="{C52BF490-17B4-4D79-B2C4-488445808B43}">
      <dsp:nvSpPr>
        <dsp:cNvPr id="0" name=""/>
        <dsp:cNvSpPr/>
      </dsp:nvSpPr>
      <dsp:spPr>
        <a:xfrm rot="17319951">
          <a:off x="6281373" y="3157639"/>
          <a:ext cx="894037" cy="6976"/>
        </a:xfrm>
        <a:custGeom>
          <a:avLst/>
          <a:gdLst/>
          <a:ahLst/>
          <a:cxnLst/>
          <a:rect l="0" t="0" r="0" b="0"/>
          <a:pathLst>
            <a:path>
              <a:moveTo>
                <a:pt x="0" y="3488"/>
              </a:moveTo>
              <a:lnTo>
                <a:pt x="894037" y="348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706041" y="3138776"/>
        <a:ext cx="44701" cy="44701"/>
      </dsp:txXfrm>
    </dsp:sp>
    <dsp:sp modelId="{B74F676A-B2D6-4BDE-9729-037478F5727E}">
      <dsp:nvSpPr>
        <dsp:cNvPr id="0" name=""/>
        <dsp:cNvSpPr/>
      </dsp:nvSpPr>
      <dsp:spPr>
        <a:xfrm>
          <a:off x="6871460" y="2303777"/>
          <a:ext cx="1050992" cy="867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Принятие решения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6896874" y="2329191"/>
        <a:ext cx="1000164" cy="816860"/>
      </dsp:txXfrm>
    </dsp:sp>
    <dsp:sp modelId="{D860C346-9AED-4305-AB26-2FFE5CD3C85A}">
      <dsp:nvSpPr>
        <dsp:cNvPr id="0" name=""/>
        <dsp:cNvSpPr/>
      </dsp:nvSpPr>
      <dsp:spPr>
        <a:xfrm rot="21519584">
          <a:off x="7922444" y="2733444"/>
          <a:ext cx="58937" cy="6976"/>
        </a:xfrm>
        <a:custGeom>
          <a:avLst/>
          <a:gdLst/>
          <a:ahLst/>
          <a:cxnLst/>
          <a:rect l="0" t="0" r="0" b="0"/>
          <a:pathLst>
            <a:path>
              <a:moveTo>
                <a:pt x="0" y="3488"/>
              </a:moveTo>
              <a:lnTo>
                <a:pt x="58937" y="348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950439" y="2735459"/>
        <a:ext cx="2946" cy="2946"/>
      </dsp:txXfrm>
    </dsp:sp>
    <dsp:sp modelId="{96C7867B-88D1-4EA6-A8F0-6C598941A2ED}">
      <dsp:nvSpPr>
        <dsp:cNvPr id="0" name=""/>
        <dsp:cNvSpPr/>
      </dsp:nvSpPr>
      <dsp:spPr>
        <a:xfrm>
          <a:off x="7981373" y="2304092"/>
          <a:ext cx="1058700" cy="8643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Возврат ответа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8006687" y="2329406"/>
        <a:ext cx="1008072" cy="813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52A2-87B4-47F0-AC37-ED6F4B94E49A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B4E77-8490-42F6-B735-9997140001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D94F79F4-8908-47C1-815C-4C7976F11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469" y="3435698"/>
            <a:ext cx="6858001" cy="1055959"/>
          </a:xfrm>
        </p:spPr>
        <p:txBody>
          <a:bodyPr>
            <a:normAutofit/>
          </a:bodyPr>
          <a:lstStyle>
            <a:lvl1pPr algn="ctr">
              <a:defRPr sz="2400" b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выпускной квалификационной работы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3A64646A-7249-4656-9C89-4A3F1BC492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49636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="" xmlns:a16="http://schemas.microsoft.com/office/drawing/2014/main" id="{E8BA294C-FA03-47C5-8935-22C7E2097678}"/>
              </a:ext>
            </a:extLst>
          </p:cNvPr>
          <p:cNvSpPr txBox="1">
            <a:spLocks/>
          </p:cNvSpPr>
          <p:nvPr userDrawn="1"/>
        </p:nvSpPr>
        <p:spPr>
          <a:xfrm>
            <a:off x="179512" y="757090"/>
            <a:ext cx="8964488" cy="1902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 ОБРАЗОВАНИЯ  И  НАУКИ   РОССИЙСКОЙ  ФЕДЕРАЦИИ</a:t>
            </a: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«Национальный исследовательский ядерный университет «МИФИ»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cap="all" dirty="0">
                <a:latin typeface="Arial" panose="020B0604020202020204" pitchFamily="34" charset="0"/>
                <a:cs typeface="Arial" panose="020B0604020202020204" pitchFamily="34" charset="0"/>
              </a:rPr>
              <a:t>Институт интеллектуальных кибернетических систем</a:t>
            </a:r>
          </a:p>
          <a:p>
            <a:endParaRPr lang="ru-RU" sz="20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b="1" cap="all" dirty="0">
                <a:latin typeface="Arial" panose="020B0604020202020204" pitchFamily="34" charset="0"/>
                <a:cs typeface="Arial" panose="020B0604020202020204" pitchFamily="34" charset="0"/>
              </a:rPr>
              <a:t>Кафедра кибернетики (№ 22)</a:t>
            </a: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6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		Направление подготовки</a:t>
            </a:r>
            <a:endParaRPr lang="ru-RU" sz="16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="" xmlns:a16="http://schemas.microsoft.com/office/drawing/2014/main" id="{ADF539C3-71FD-4AD6-B047-7E76B69B7F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43363492"/>
              </p:ext>
            </p:extLst>
          </p:nvPr>
        </p:nvGraphicFramePr>
        <p:xfrm>
          <a:off x="4034606" y="4565212"/>
          <a:ext cx="5040560" cy="116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>
                  <a:extLst>
                    <a:ext uri="{9D8B030D-6E8A-4147-A177-3AD203B41FA5}">
                      <a16:colId xmlns="" xmlns:a16="http://schemas.microsoft.com/office/drawing/2014/main" val="2990008635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2794999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Студент: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33401391"/>
                  </a:ext>
                </a:extLst>
              </a:tr>
              <a:tr h="422516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099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Научный руководитель: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29010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EDA9CA7-F8C9-483E-B140-3539B3573F9B}"/>
              </a:ext>
            </a:extLst>
          </p:cNvPr>
          <p:cNvSpPr txBox="1"/>
          <p:nvPr userDrawn="1"/>
        </p:nvSpPr>
        <p:spPr>
          <a:xfrm>
            <a:off x="1705518" y="2972575"/>
            <a:ext cx="5705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Arial Black" panose="020B0A04020102020204" pitchFamily="34" charset="0"/>
              </a:rPr>
              <a:t>Выпускная квалификационная работа на тему: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B3A3257-1683-4003-B846-9F4AE6F29000}"/>
              </a:ext>
            </a:extLst>
          </p:cNvPr>
          <p:cNvSpPr txBox="1"/>
          <p:nvPr userDrawn="1"/>
        </p:nvSpPr>
        <p:spPr>
          <a:xfrm>
            <a:off x="3945768" y="6232783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Москва, 2018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667500" y="4622006"/>
            <a:ext cx="2184400" cy="285274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 smtClean="0"/>
              <a:t>Иванов И.И.</a:t>
            </a:r>
            <a:endParaRPr lang="ru-RU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4976812"/>
            <a:ext cx="2184400" cy="299561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 smtClean="0"/>
              <a:t>Б17-594</a:t>
            </a:r>
            <a:endParaRPr lang="ru-RU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662737" y="5442771"/>
            <a:ext cx="2184400" cy="58972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60000"/>
              </a:lnSpc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 smtClean="0"/>
              <a:t>к.т.н., доцент </a:t>
            </a:r>
          </a:p>
          <a:p>
            <a:pPr lvl="0"/>
            <a:r>
              <a:rPr lang="ru-RU" dirty="0" smtClean="0"/>
              <a:t>Петров П.П.</a:t>
            </a:r>
            <a:endParaRPr lang="ru-RU" dirty="0"/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85" y="2300400"/>
            <a:ext cx="3835389" cy="285274"/>
          </a:xfrm>
        </p:spPr>
        <p:txBody>
          <a:bodyPr anchor="b">
            <a:normAutofit/>
          </a:bodyPr>
          <a:lstStyle>
            <a:lvl1pPr marL="0" indent="0">
              <a:buNone/>
              <a:defRPr sz="11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09.03.04 ПРОГРАММНАЯ ИНЖЕНЕРИЯ</a:t>
            </a:r>
          </a:p>
        </p:txBody>
      </p:sp>
    </p:spTree>
    <p:extLst>
      <p:ext uri="{BB962C8B-B14F-4D97-AF65-F5344CB8AC3E}">
        <p14:creationId xmlns:p14="http://schemas.microsoft.com/office/powerpoint/2010/main" val="1541776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Ромб 8">
            <a:extLst>
              <a:ext uri="{FF2B5EF4-FFF2-40B4-BE49-F238E27FC236}">
                <a16:creationId xmlns="" xmlns:a16="http://schemas.microsoft.com/office/drawing/2014/main" id="{BE9DDADD-50C1-4FE1-B40A-6752FC1EE7F7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8" name="Номер слайда 25">
            <a:extLst>
              <a:ext uri="{FF2B5EF4-FFF2-40B4-BE49-F238E27FC236}">
                <a16:creationId xmlns="" xmlns:a16="http://schemas.microsoft.com/office/drawing/2014/main" id="{D8849AD0-4B2B-416B-B28D-8FFBBC86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074966E4-0548-4C0B-AB29-8323106D849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0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=""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=""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="" xmlns:a16="http://schemas.microsoft.com/office/drawing/2014/main" id="{B54105DA-C2EB-4205-B06C-66D873215EA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8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=""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=""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="" xmlns:a16="http://schemas.microsoft.com/office/drawing/2014/main" id="{199A7222-F73B-4B85-8114-99559142FB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6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5">
            <a:extLst>
              <a:ext uri="{FF2B5EF4-FFF2-40B4-BE49-F238E27FC236}">
                <a16:creationId xmlns="" xmlns:a16="http://schemas.microsoft.com/office/drawing/2014/main" id="{4469B468-9231-4A96-ABBB-527F4CF013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91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572CC4C8-BB63-46DD-B7CD-9B255830463D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0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"/>
            <a:ext cx="7886700" cy="687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03600"/>
            <a:ext cx="3868340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61664"/>
            <a:ext cx="3868340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903600"/>
            <a:ext cx="3887391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561664"/>
            <a:ext cx="3887391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Ромб 9">
            <a:extLst>
              <a:ext uri="{FF2B5EF4-FFF2-40B4-BE49-F238E27FC236}">
                <a16:creationId xmlns="" xmlns:a16="http://schemas.microsoft.com/office/drawing/2014/main" id="{5BCECF39-A88B-4C42-99F7-2ED7AD335866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11" name="Номер слайда 25">
            <a:extLst>
              <a:ext uri="{FF2B5EF4-FFF2-40B4-BE49-F238E27FC236}">
                <a16:creationId xmlns="" xmlns:a16="http://schemas.microsoft.com/office/drawing/2014/main" id="{82209009-8931-4F39-AFC3-332DC2C31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="" xmlns:a16="http://schemas.microsoft.com/office/drawing/2014/main" id="{0550351E-7D6F-4C22-B086-34698292BA26}"/>
              </a:ext>
            </a:extLst>
          </p:cNvPr>
          <p:cNvCxnSpPr>
            <a:cxnSpLocks/>
          </p:cNvCxnSpPr>
          <p:nvPr userDrawn="1"/>
        </p:nvCxnSpPr>
        <p:spPr>
          <a:xfrm>
            <a:off x="628652" y="761362"/>
            <a:ext cx="7887891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5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Ромб 5">
            <a:extLst>
              <a:ext uri="{FF2B5EF4-FFF2-40B4-BE49-F238E27FC236}">
                <a16:creationId xmlns="" xmlns:a16="http://schemas.microsoft.com/office/drawing/2014/main" id="{6E3C7148-48C5-412D-A636-2B912D6D76D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7" name="Номер слайда 25">
            <a:extLst>
              <a:ext uri="{FF2B5EF4-FFF2-40B4-BE49-F238E27FC236}">
                <a16:creationId xmlns="" xmlns:a16="http://schemas.microsoft.com/office/drawing/2014/main" id="{58957B7E-92D6-40EF-980D-1EA85EDE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13E6A997-A5BE-466D-AA27-19A14543B654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6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омб 4">
            <a:extLst>
              <a:ext uri="{FF2B5EF4-FFF2-40B4-BE49-F238E27FC236}">
                <a16:creationId xmlns="" xmlns:a16="http://schemas.microsoft.com/office/drawing/2014/main" id="{10E087FF-C48F-43A3-B51E-CB79F6A1DBF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6" name="Номер слайда 25">
            <a:extLst>
              <a:ext uri="{FF2B5EF4-FFF2-40B4-BE49-F238E27FC236}">
                <a16:creationId xmlns="" xmlns:a16="http://schemas.microsoft.com/office/drawing/2014/main" id="{7D87A676-E0D2-4A74-AC09-ACAD1210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37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>
            <a:off x="0" y="6556718"/>
            <a:ext cx="9144000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041EA13-1187-4A3C-BF37-92B8738E17CC}"/>
              </a:ext>
            </a:extLst>
          </p:cNvPr>
          <p:cNvSpPr txBox="1"/>
          <p:nvPr userDrawn="1"/>
        </p:nvSpPr>
        <p:spPr>
          <a:xfrm>
            <a:off x="-6572" y="6562550"/>
            <a:ext cx="9146746" cy="338554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EC48BF25-72CE-40D3-AEF7-19ED32CA997A}"/>
              </a:ext>
            </a:extLst>
          </p:cNvPr>
          <p:cNvSpPr/>
          <p:nvPr userDrawn="1"/>
        </p:nvSpPr>
        <p:spPr bwMode="auto">
          <a:xfrm>
            <a:off x="8171381" y="5948484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7E671DEE-97FB-4F25-B803-F0D41F5830C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209447" y="6038484"/>
            <a:ext cx="907780" cy="79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1452694-CC9C-43F6-AEB8-56C95B5E244C}"/>
              </a:ext>
            </a:extLst>
          </p:cNvPr>
          <p:cNvSpPr txBox="1"/>
          <p:nvPr userDrawn="1"/>
        </p:nvSpPr>
        <p:spPr>
          <a:xfrm>
            <a:off x="7344112" y="6501575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www.kaf22.ru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2BA0A7D-843A-42F6-A93A-7F372F48E8E3}"/>
              </a:ext>
            </a:extLst>
          </p:cNvPr>
          <p:cNvSpPr txBox="1"/>
          <p:nvPr userDrawn="1"/>
        </p:nvSpPr>
        <p:spPr>
          <a:xfrm>
            <a:off x="6483895" y="6364839"/>
            <a:ext cx="1814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Кафедра №22 «Кибернетика»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4556"/>
            <a:ext cx="7886700" cy="509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6" name="Номер слайда 25">
            <a:extLst>
              <a:ext uri="{FF2B5EF4-FFF2-40B4-BE49-F238E27FC236}">
                <a16:creationId xmlns="" xmlns:a16="http://schemas.microsoft.com/office/drawing/2014/main" id="{42C05CDA-94F1-4017-849E-91F43794E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414" y="203612"/>
            <a:ext cx="427500" cy="280800"/>
          </a:xfrm>
          <a:prstGeom prst="rect">
            <a:avLst/>
          </a:prstGeom>
          <a:solidFill>
            <a:srgbClr val="FFFFFF"/>
          </a:solidFill>
          <a:ln w="6350">
            <a:solidFill>
              <a:srgbClr val="537599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="" xmlns:a16="http://schemas.microsoft.com/office/drawing/2014/main" id="{DC48568F-3887-4E0C-9A67-562A7C93CD80}"/>
              </a:ext>
            </a:extLst>
          </p:cNvPr>
          <p:cNvSpPr/>
          <p:nvPr userDrawn="1"/>
        </p:nvSpPr>
        <p:spPr bwMode="auto">
          <a:xfrm>
            <a:off x="142" y="5944226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F1D996F7-15DE-4568-A6EE-4FC63ECE848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237" y="6034226"/>
            <a:ext cx="767684" cy="7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E5E14EE-4BBF-41D9-953D-90E980C4FC24}"/>
              </a:ext>
            </a:extLst>
          </p:cNvPr>
          <p:cNvSpPr txBox="1"/>
          <p:nvPr userDrawn="1"/>
        </p:nvSpPr>
        <p:spPr>
          <a:xfrm>
            <a:off x="886699" y="649840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n>
                  <a:noFill/>
                </a:ln>
                <a:solidFill>
                  <a:schemeClr val="bg1"/>
                </a:solidFill>
              </a:rPr>
              <a:t>www.mephi.ru</a:t>
            </a:r>
            <a:endParaRPr lang="ru-RU" sz="10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5A4C9A7-6C12-4AD6-ABA3-D08646DA6E43}"/>
              </a:ext>
            </a:extLst>
          </p:cNvPr>
          <p:cNvSpPr txBox="1"/>
          <p:nvPr userDrawn="1"/>
        </p:nvSpPr>
        <p:spPr>
          <a:xfrm>
            <a:off x="874516" y="6383251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НИЯУ МИФИ</a:t>
            </a:r>
          </a:p>
        </p:txBody>
      </p:sp>
    </p:spTree>
    <p:extLst>
      <p:ext uri="{BB962C8B-B14F-4D97-AF65-F5344CB8AC3E}">
        <p14:creationId xmlns:p14="http://schemas.microsoft.com/office/powerpoint/2010/main" val="40852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9963" y="3244002"/>
            <a:ext cx="6858001" cy="1055959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Разработка </a:t>
            </a:r>
            <a:r>
              <a:rPr lang="ru-RU" sz="2000" dirty="0" smtClean="0">
                <a:solidFill>
                  <a:schemeClr val="tx1"/>
                </a:solidFill>
              </a:rPr>
              <a:t>системы двухфакторной аутентификации на основе голосовой биометрии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Баранова Д.Д.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Б17-501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к.т.н., доцент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Козин Р.Г.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01.03.02 Прикладная математика и информатика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78634" y="2846717"/>
            <a:ext cx="6055743" cy="588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ВКР на тему:</a:t>
            </a:r>
            <a:endParaRPr lang="ru-R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856006" y="6254151"/>
            <a:ext cx="1500997" cy="276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Москва, 2021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88372" y="817068"/>
            <a:ext cx="7261934" cy="2219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МИНИСТЕРСТВО НАУКИ И ВЫСШЕГО ОБРАЗОВАНИЯ РОССИЙСКОЙ ФЕДЕРАЦИИ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4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Распознавание речи – </a:t>
            </a:r>
            <a:r>
              <a:rPr lang="ru-RU" dirty="0" smtClean="0"/>
              <a:t>языковая модель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119" name="Скругленный прямоугольник 118"/>
          <p:cNvSpPr/>
          <p:nvPr/>
        </p:nvSpPr>
        <p:spPr>
          <a:xfrm>
            <a:off x="3476744" y="1152990"/>
            <a:ext cx="2024983" cy="6514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Метрика</a:t>
            </a:r>
          </a:p>
        </p:txBody>
      </p:sp>
      <p:sp>
        <p:nvSpPr>
          <p:cNvPr id="120" name="Скругленный прямоугольник 119"/>
          <p:cNvSpPr/>
          <p:nvPr/>
        </p:nvSpPr>
        <p:spPr>
          <a:xfrm>
            <a:off x="1017295" y="2185404"/>
            <a:ext cx="2798270" cy="8072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Расстояние Левенштейна</a:t>
            </a:r>
          </a:p>
        </p:txBody>
      </p:sp>
      <p:sp>
        <p:nvSpPr>
          <p:cNvPr id="121" name="Скругленный прямоугольник 120"/>
          <p:cNvSpPr/>
          <p:nvPr/>
        </p:nvSpPr>
        <p:spPr>
          <a:xfrm>
            <a:off x="5269809" y="2185404"/>
            <a:ext cx="2798270" cy="8072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Мера </a:t>
            </a:r>
            <a:r>
              <a:rPr lang="ru-RU" dirty="0" err="1"/>
              <a:t>Жаккара</a:t>
            </a:r>
            <a:r>
              <a:rPr lang="ru-RU" dirty="0"/>
              <a:t> </a:t>
            </a:r>
          </a:p>
        </p:txBody>
      </p:sp>
      <p:cxnSp>
        <p:nvCxnSpPr>
          <p:cNvPr id="122" name="Прямая со стрелкой 121"/>
          <p:cNvCxnSpPr>
            <a:endCxn id="120" idx="0"/>
          </p:cNvCxnSpPr>
          <p:nvPr/>
        </p:nvCxnSpPr>
        <p:spPr>
          <a:xfrm flipH="1">
            <a:off x="2416430" y="1798168"/>
            <a:ext cx="1166424" cy="387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Прямая со стрелкой 122"/>
          <p:cNvCxnSpPr>
            <a:endCxn id="121" idx="0"/>
          </p:cNvCxnSpPr>
          <p:nvPr/>
        </p:nvCxnSpPr>
        <p:spPr>
          <a:xfrm>
            <a:off x="5380027" y="1798168"/>
            <a:ext cx="1288917" cy="387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124" name="Таблица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879036"/>
              </p:ext>
            </p:extLst>
          </p:nvPr>
        </p:nvGraphicFramePr>
        <p:xfrm>
          <a:off x="638840" y="3518062"/>
          <a:ext cx="7918884" cy="222829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79721"/>
                <a:gridCol w="1979721"/>
                <a:gridCol w="1979721"/>
                <a:gridCol w="1979721"/>
              </a:tblGrid>
              <a:tr h="73826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Исходное</a:t>
                      </a:r>
                      <a:r>
                        <a:rPr lang="ru-RU" baseline="0" dirty="0" smtClean="0"/>
                        <a:t> слово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Исправленное</a:t>
                      </a:r>
                      <a:r>
                        <a:rPr lang="ru-RU" baseline="0" dirty="0" smtClean="0"/>
                        <a:t> слово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Расстояние Левенштейна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Мера </a:t>
                      </a:r>
                      <a:r>
                        <a:rPr lang="ru-RU" dirty="0" err="1" smtClean="0"/>
                        <a:t>Жаккара</a:t>
                      </a:r>
                      <a:r>
                        <a:rPr lang="ru-RU" dirty="0" smtClean="0"/>
                        <a:t> </a:t>
                      </a:r>
                    </a:p>
                  </a:txBody>
                  <a:tcPr/>
                </a:tc>
              </a:tr>
              <a:tr h="37250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HELLO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HELLO</a:t>
                      </a:r>
                      <a:endParaRPr lang="en-US" b="0" dirty="0" smtClean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/>
                </a:tc>
              </a:tr>
              <a:tr h="37250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AFRIKA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AFRICA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0.71</a:t>
                      </a:r>
                      <a:endParaRPr lang="ru-RU" b="0" dirty="0" smtClean="0"/>
                    </a:p>
                  </a:txBody>
                  <a:tcPr/>
                </a:tc>
              </a:tr>
              <a:tr h="3725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AVTOR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AUTHOR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0.57</a:t>
                      </a:r>
                      <a:endParaRPr lang="ru-RU" b="0" dirty="0"/>
                    </a:p>
                  </a:txBody>
                  <a:tcPr/>
                </a:tc>
              </a:tr>
              <a:tr h="3725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</a:t>
                      </a:r>
                      <a:endParaRPr lang="ru-RU" sz="1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DOG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0.0</a:t>
                      </a:r>
                      <a:endParaRPr lang="ru-RU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5" name="TextBox 124"/>
          <p:cNvSpPr txBox="1"/>
          <p:nvPr/>
        </p:nvSpPr>
        <p:spPr>
          <a:xfrm>
            <a:off x="2134780" y="5902432"/>
            <a:ext cx="566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Примеры значений метрик для различных слов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1609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10" y="11009"/>
            <a:ext cx="8515350" cy="714404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Экспериментальное исследование работы </a:t>
            </a:r>
            <a:r>
              <a:rPr lang="ru-RU" sz="2400" dirty="0" smtClean="0"/>
              <a:t>языковой модели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11" name="Рисунок 10" descr="https://sun9-73.userapi.com/impg/8fgTlOtWyanivpuoJSMSaEhPt82dXise9PGwFg/pGmSw-wy1ec.jpg?size=1055x599&amp;quality=96&amp;proxy=1&amp;sign=c3e4d4df36459e93bfdbbd67c1cb5100&amp;type=albu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07" y="1630527"/>
            <a:ext cx="5668911" cy="321896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939056" y="5367909"/>
            <a:ext cx="725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Зависимость </a:t>
            </a:r>
            <a:r>
              <a:rPr lang="ru-RU" i="1" dirty="0"/>
              <a:t>потерь валидации при обучении на </a:t>
            </a:r>
            <a:r>
              <a:rPr lang="ru-RU" i="1" dirty="0" smtClean="0"/>
              <a:t>мел-коэффициентах от количества эпох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86293" y="2634749"/>
            <a:ext cx="2015230" cy="152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RNN </a:t>
            </a:r>
            <a:endParaRPr lang="ru-RU" dirty="0" smtClean="0"/>
          </a:p>
          <a:p>
            <a:r>
              <a:rPr lang="en-US" dirty="0"/>
              <a:t>RNN</a:t>
            </a:r>
            <a:r>
              <a:rPr lang="ru-RU" dirty="0"/>
              <a:t> + </a:t>
            </a:r>
            <a:r>
              <a:rPr lang="en-US" dirty="0" smtClean="0"/>
              <a:t>TDL</a:t>
            </a:r>
            <a:endParaRPr lang="ru-RU" dirty="0"/>
          </a:p>
          <a:p>
            <a:r>
              <a:rPr lang="en-US" dirty="0"/>
              <a:t>CNN</a:t>
            </a:r>
            <a:r>
              <a:rPr lang="ru-RU" dirty="0"/>
              <a:t> + </a:t>
            </a:r>
            <a:r>
              <a:rPr lang="en-US" dirty="0"/>
              <a:t>RNN</a:t>
            </a:r>
            <a:r>
              <a:rPr lang="ru-RU" dirty="0"/>
              <a:t> + </a:t>
            </a:r>
            <a:r>
              <a:rPr lang="en-US" dirty="0" smtClean="0"/>
              <a:t>TDL</a:t>
            </a:r>
            <a:endParaRPr lang="ru-RU" dirty="0"/>
          </a:p>
          <a:p>
            <a:r>
              <a:rPr lang="en-US" dirty="0" smtClean="0"/>
              <a:t>DRNN </a:t>
            </a:r>
            <a:r>
              <a:rPr lang="en-US" dirty="0"/>
              <a:t>+ </a:t>
            </a:r>
            <a:r>
              <a:rPr lang="en-US" dirty="0" smtClean="0"/>
              <a:t>TDL</a:t>
            </a:r>
            <a:endParaRPr lang="ru-RU" dirty="0" smtClean="0"/>
          </a:p>
          <a:p>
            <a:r>
              <a:rPr lang="en-US" dirty="0" smtClean="0"/>
              <a:t>BRNN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TDL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320465" y="2789710"/>
            <a:ext cx="470517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320465" y="3057944"/>
            <a:ext cx="470517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320465" y="3335418"/>
            <a:ext cx="470517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320465" y="3630648"/>
            <a:ext cx="470517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320465" y="3903018"/>
            <a:ext cx="470517" cy="45719"/>
          </a:xfrm>
          <a:prstGeom prst="rect">
            <a:avLst/>
          </a:prstGeom>
          <a:solidFill>
            <a:srgbClr val="C198E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 rot="16200000">
            <a:off x="-579380" y="3079372"/>
            <a:ext cx="2091718" cy="2221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Потеря валидации</a:t>
            </a:r>
            <a:endParaRPr lang="ru-RU" sz="1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275560" y="4627344"/>
            <a:ext cx="2091718" cy="2221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Эпохи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4723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Идентификация по голосу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3074" name="Picture 2" descr="http://deeploria.gforge.inria.fr/cours/gm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32" b="14054"/>
          <a:stretch/>
        </p:blipFill>
        <p:spPr bwMode="auto">
          <a:xfrm>
            <a:off x="628274" y="2470248"/>
            <a:ext cx="3407434" cy="298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3636" y="5516825"/>
            <a:ext cx="1656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/>
              <a:t>Гауссиан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871337" y="5516825"/>
            <a:ext cx="2996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Набор </a:t>
            </a:r>
            <a:r>
              <a:rPr lang="ru-RU" sz="2000" dirty="0" err="1" smtClean="0"/>
              <a:t>гауссиан</a:t>
            </a:r>
            <a:r>
              <a:rPr lang="ru-RU" sz="2000" dirty="0" smtClean="0"/>
              <a:t> </a:t>
            </a:r>
            <a:r>
              <a:rPr lang="ru-RU" sz="2000" i="1" dirty="0" smtClean="0"/>
              <a:t>– Гауссова смесь</a:t>
            </a:r>
            <a:endParaRPr lang="ru-RU" sz="2000" dirty="0"/>
          </a:p>
        </p:txBody>
      </p:sp>
      <p:pic>
        <p:nvPicPr>
          <p:cNvPr id="18" name="Picture 2" descr="http://deeploria.gforge.inria.fr/cours/gm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4" b="14054"/>
          <a:stretch/>
        </p:blipFill>
        <p:spPr bwMode="auto">
          <a:xfrm>
            <a:off x="5174393" y="2470248"/>
            <a:ext cx="3150097" cy="298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7173" y="1072952"/>
            <a:ext cx="7647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Набор точек – </a:t>
            </a:r>
            <a:r>
              <a:rPr lang="en-US" dirty="0" smtClean="0"/>
              <a:t>MFCC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GMM </a:t>
            </a:r>
            <a:r>
              <a:rPr lang="ru-RU" dirty="0"/>
              <a:t>наилучшим образом </a:t>
            </a:r>
            <a:r>
              <a:rPr lang="ru-RU" dirty="0" smtClean="0"/>
              <a:t>моделиру</a:t>
            </a:r>
            <a:r>
              <a:rPr lang="ru-RU" dirty="0"/>
              <a:t>е</a:t>
            </a:r>
            <a:r>
              <a:rPr lang="ru-RU" dirty="0" smtClean="0"/>
              <a:t>т </a:t>
            </a:r>
            <a:r>
              <a:rPr lang="ru-RU" dirty="0"/>
              <a:t>входной набор </a:t>
            </a:r>
            <a:r>
              <a:rPr lang="ru-RU" dirty="0" smtClean="0"/>
              <a:t>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Строим свою </a:t>
            </a:r>
            <a:r>
              <a:rPr lang="en-US" dirty="0" smtClean="0"/>
              <a:t>GMM </a:t>
            </a:r>
            <a:r>
              <a:rPr lang="ru-RU" dirty="0" smtClean="0"/>
              <a:t>для каждого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9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Идентификация по голосу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11" name="Рисунок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80" y="2444754"/>
            <a:ext cx="3683405" cy="2513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832" y="2437840"/>
            <a:ext cx="3693393" cy="2520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897943" y="1587320"/>
            <a:ext cx="290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Плохое описание </a:t>
            </a:r>
            <a:r>
              <a:rPr lang="ru-RU" dirty="0" smtClean="0"/>
              <a:t>данных </a:t>
            </a:r>
          </a:p>
          <a:p>
            <a:r>
              <a:rPr lang="ru-RU" dirty="0" smtClean="0"/>
              <a:t> (2 компоненты)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514897" y="1587320"/>
            <a:ext cx="287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хорошее </a:t>
            </a:r>
            <a:r>
              <a:rPr lang="ru-RU" dirty="0" smtClean="0"/>
              <a:t>описание данных </a:t>
            </a:r>
          </a:p>
          <a:p>
            <a:r>
              <a:rPr lang="ru-RU" dirty="0" smtClean="0"/>
              <a:t>(16 компонент)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UBM-GMM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7735"/>
          <a:stretch/>
        </p:blipFill>
        <p:spPr>
          <a:xfrm>
            <a:off x="276463" y="3878898"/>
            <a:ext cx="8472919" cy="1731724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2930887" y="4577917"/>
            <a:ext cx="239697" cy="1884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5780619" y="4577917"/>
            <a:ext cx="239697" cy="1884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050735" y="5706045"/>
            <a:ext cx="42106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/>
              <a:t>Получение </a:t>
            </a:r>
            <a:r>
              <a:rPr lang="en-US" sz="2000" i="1" dirty="0" smtClean="0"/>
              <a:t>GMM </a:t>
            </a:r>
            <a:r>
              <a:rPr lang="ru-RU" sz="2000" i="1" dirty="0" smtClean="0"/>
              <a:t>из </a:t>
            </a:r>
            <a:r>
              <a:rPr lang="en-US" sz="2000" i="1" dirty="0" smtClean="0"/>
              <a:t>UBM</a:t>
            </a:r>
            <a:endParaRPr lang="en-US" sz="2000" i="1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15247" y="3346168"/>
            <a:ext cx="958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UBM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170974" y="3344052"/>
            <a:ext cx="272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UBM </a:t>
            </a:r>
            <a:r>
              <a:rPr lang="ru-RU" sz="2000" dirty="0" smtClean="0"/>
              <a:t>на новых данных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004648" y="3344052"/>
            <a:ext cx="174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GMM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34838" y="1017917"/>
            <a:ext cx="8117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UBM – </a:t>
            </a:r>
            <a:r>
              <a:rPr lang="ru-RU" dirty="0" smtClean="0"/>
              <a:t>универсальная фоновая модель</a:t>
            </a:r>
          </a:p>
          <a:p>
            <a:r>
              <a:rPr lang="ru-RU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UBM </a:t>
            </a:r>
            <a:r>
              <a:rPr lang="ru-RU" dirty="0" smtClean="0"/>
              <a:t>обучена на большом объеме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UBM </a:t>
            </a:r>
            <a:r>
              <a:rPr lang="ru-RU" dirty="0" smtClean="0"/>
              <a:t>содержит в </a:t>
            </a:r>
            <a:r>
              <a:rPr lang="ru-RU" dirty="0"/>
              <a:t>себе </a:t>
            </a:r>
            <a:r>
              <a:rPr lang="ru-RU" dirty="0" smtClean="0"/>
              <a:t>знания </a:t>
            </a:r>
            <a:r>
              <a:rPr lang="ru-RU" dirty="0"/>
              <a:t>об устройстве человеческого голоса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UBM </a:t>
            </a:r>
            <a:r>
              <a:rPr lang="ru-RU" dirty="0" smtClean="0"/>
              <a:t>учится долго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GMM</a:t>
            </a:r>
            <a:r>
              <a:rPr lang="ru-RU" dirty="0" smtClean="0"/>
              <a:t> из </a:t>
            </a:r>
            <a:r>
              <a:rPr lang="en-US" dirty="0" smtClean="0"/>
              <a:t>UBM</a:t>
            </a:r>
            <a:r>
              <a:rPr lang="ru-RU" dirty="0" smtClean="0"/>
              <a:t> обладает большей точностью и учится быстрее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/>
              <a:t>Идентификация по голосу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3" y="1320226"/>
            <a:ext cx="8704053" cy="289570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498012" y="4519383"/>
            <a:ext cx="3140015" cy="70736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324155" y="3294433"/>
            <a:ext cx="1940943" cy="157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07359" y="4611456"/>
            <a:ext cx="288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Голос не похож ни на один из хранящихся голосов</a:t>
            </a:r>
            <a:endParaRPr lang="ru-RU" sz="14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6776047" y="4864439"/>
            <a:ext cx="488832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40283" y="4683285"/>
            <a:ext cx="15527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u="sng" dirty="0" smtClean="0"/>
              <a:t>Будет не допущен</a:t>
            </a:r>
            <a:endParaRPr lang="ru-RU" sz="13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2234242" y="5671467"/>
            <a:ext cx="487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Обработка запроса на аутентификацию компонентом идентификации по голосу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091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77" y="36094"/>
            <a:ext cx="8702003" cy="68701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Экспериментальное исследование работы </a:t>
            </a:r>
            <a:r>
              <a:rPr lang="en-US" sz="2800" dirty="0" smtClean="0"/>
              <a:t>GMM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b="61957"/>
          <a:stretch/>
        </p:blipFill>
        <p:spPr>
          <a:xfrm>
            <a:off x="1206651" y="814619"/>
            <a:ext cx="6598254" cy="211501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/>
          <a:srcRect t="41715"/>
          <a:stretch/>
        </p:blipFill>
        <p:spPr>
          <a:xfrm>
            <a:off x="1206651" y="3126197"/>
            <a:ext cx="6598254" cy="32403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92D050">
                <a:tint val="45000"/>
                <a:satMod val="400000"/>
              </a:srgbClr>
            </a:duotone>
          </a:blip>
          <a:srcRect l="334" t="37884" r="493" b="58443"/>
          <a:stretch/>
        </p:blipFill>
        <p:spPr>
          <a:xfrm>
            <a:off x="1228725" y="2920752"/>
            <a:ext cx="6543675" cy="20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/>
              <a:t>Оценивание точности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17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2">
                <a:extLst>
                  <a:ext uri="{FF2B5EF4-FFF2-40B4-BE49-F238E27FC236}">
                    <a16:creationId xmlns="" xmlns:a16="http://schemas.microsoft.com/office/drawing/2014/main" id="{707C90F9-5525-4510-83DB-99C6272496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323" y="1341931"/>
                <a:ext cx="7377314" cy="41267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𝑐𝑐𝑢𝑟𝑎𝑐𝑦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ru-RU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ru-RU" sz="1600" dirty="0" smtClean="0"/>
                  <a:t>где:</a:t>
                </a:r>
              </a:p>
              <a:p>
                <a:pPr marL="0" indent="0">
                  <a:buNone/>
                </a:pPr>
                <a:r>
                  <a:rPr lang="en-US" sz="1600" dirty="0"/>
                  <a:t>True Positive (TP</a:t>
                </a:r>
                <a:r>
                  <a:rPr lang="en-US" sz="1600" dirty="0" smtClean="0"/>
                  <a:t>)</a:t>
                </a:r>
                <a:r>
                  <a:rPr lang="ru-RU" sz="1600" dirty="0" smtClean="0"/>
                  <a:t> - </a:t>
                </a:r>
                <a:r>
                  <a:rPr lang="ru-RU" sz="1600" dirty="0"/>
                  <a:t>истинно положительный</a:t>
                </a:r>
                <a:endParaRPr lang="ru-RU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 </a:t>
                </a:r>
                <a:r>
                  <a:rPr lang="en-US" sz="1600" dirty="0"/>
                  <a:t>False Positive (FP) </a:t>
                </a:r>
                <a:r>
                  <a:rPr lang="en-US" sz="1600" dirty="0" smtClean="0"/>
                  <a:t>-</a:t>
                </a:r>
                <a:r>
                  <a:rPr lang="ru-RU" sz="1600" dirty="0" smtClean="0"/>
                  <a:t> ложноположительный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False </a:t>
                </a:r>
                <a:r>
                  <a:rPr lang="en-US" sz="1600" dirty="0"/>
                  <a:t>Negative (FN) </a:t>
                </a:r>
                <a:r>
                  <a:rPr lang="en-US" sz="1600" dirty="0" smtClean="0"/>
                  <a:t>- </a:t>
                </a:r>
                <a:r>
                  <a:rPr lang="ru-RU" sz="1600" dirty="0"/>
                  <a:t>л</a:t>
                </a:r>
                <a:r>
                  <a:rPr lang="ru-RU" sz="1600" dirty="0" smtClean="0"/>
                  <a:t>ожноотрицательный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True </a:t>
                </a:r>
                <a:r>
                  <a:rPr lang="en-US" sz="1600" dirty="0"/>
                  <a:t>Negative (TN</a:t>
                </a:r>
                <a:r>
                  <a:rPr lang="en-US" sz="1600" dirty="0" smtClean="0"/>
                  <a:t>)</a:t>
                </a:r>
                <a:r>
                  <a:rPr lang="ru-RU" sz="1600" dirty="0" smtClean="0"/>
                  <a:t> - </a:t>
                </a:r>
                <a:r>
                  <a:rPr lang="ru-RU" sz="1600" dirty="0"/>
                  <a:t>истинно отрицательный</a:t>
                </a:r>
                <a:endParaRPr lang="ru-RU" sz="1600" dirty="0" smtClean="0"/>
              </a:p>
              <a:p>
                <a:endParaRPr lang="ru-RU" sz="1800" dirty="0"/>
              </a:p>
            </p:txBody>
          </p:sp>
        </mc:Choice>
        <mc:Fallback xmlns="">
          <p:sp>
            <p:nvSpPr>
              <p:cNvPr id="15" name="Объект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7C90F9-5525-4510-83DB-99C627249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3" y="1341931"/>
                <a:ext cx="7377314" cy="4126714"/>
              </a:xfrm>
              <a:prstGeom prst="rect">
                <a:avLst/>
              </a:prstGeom>
              <a:blipFill rotWithShape="0">
                <a:blip r:embed="rId2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9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/>
              <a:t>Система аутентификации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8194" name="Picture 2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3" b="-5908"/>
          <a:stretch>
            <a:fillRect/>
          </a:stretch>
        </p:blipFill>
        <p:spPr bwMode="auto">
          <a:xfrm>
            <a:off x="1024266" y="1271258"/>
            <a:ext cx="7291598" cy="446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01660" y="5857336"/>
            <a:ext cx="46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UML</a:t>
            </a:r>
            <a:r>
              <a:rPr lang="ru-RU" i="1" dirty="0" smtClean="0"/>
              <a:t>-</a:t>
            </a:r>
            <a:r>
              <a:rPr lang="ru-RU" i="1" dirty="0"/>
              <a:t>д</a:t>
            </a:r>
            <a:r>
              <a:rPr lang="ru-RU" i="1" dirty="0" smtClean="0"/>
              <a:t>иаграмма </a:t>
            </a:r>
            <a:r>
              <a:rPr lang="ru-RU" i="1" dirty="0"/>
              <a:t>вариантов </a:t>
            </a:r>
            <a:r>
              <a:rPr lang="ru-RU" i="1" dirty="0" smtClean="0"/>
              <a:t>использования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630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/>
              <a:t>Система аутентификации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"/>
          <a:stretch/>
        </p:blipFill>
        <p:spPr bwMode="auto">
          <a:xfrm>
            <a:off x="567603" y="1035083"/>
            <a:ext cx="7633857" cy="46662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33314" y="5910518"/>
            <a:ext cx="252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Схема запросов к </a:t>
            </a:r>
            <a:r>
              <a:rPr lang="en-US" i="1" dirty="0"/>
              <a:t>API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84198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9202C55-90FC-4F03-9B69-0EB8339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Реферат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B86C53B-B465-4F3B-B49B-55327FED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Пояснительная записка содержит:</a:t>
            </a:r>
          </a:p>
          <a:p>
            <a:r>
              <a:rPr lang="ru-RU" sz="2000" dirty="0" smtClean="0"/>
              <a:t>105 </a:t>
            </a:r>
            <a:r>
              <a:rPr lang="ru-RU" sz="2000" dirty="0"/>
              <a:t>страниц, </a:t>
            </a:r>
            <a:endParaRPr lang="ru-RU" sz="2000" dirty="0" smtClean="0"/>
          </a:p>
          <a:p>
            <a:r>
              <a:rPr lang="ru-RU" sz="2000" dirty="0" smtClean="0"/>
              <a:t>46 </a:t>
            </a:r>
            <a:r>
              <a:rPr lang="ru-RU" sz="2000" dirty="0"/>
              <a:t>рисунков, </a:t>
            </a:r>
            <a:endParaRPr lang="ru-RU" sz="2000" dirty="0" smtClean="0"/>
          </a:p>
          <a:p>
            <a:r>
              <a:rPr lang="ru-RU" sz="2000" dirty="0" smtClean="0"/>
              <a:t>15 </a:t>
            </a:r>
            <a:r>
              <a:rPr lang="ru-RU" sz="2000" dirty="0"/>
              <a:t>таблиц, </a:t>
            </a:r>
            <a:endParaRPr lang="ru-RU" sz="2000" dirty="0" smtClean="0"/>
          </a:p>
          <a:p>
            <a:r>
              <a:rPr lang="ru-RU" sz="2000" dirty="0" smtClean="0"/>
              <a:t>29 </a:t>
            </a:r>
            <a:r>
              <a:rPr lang="ru-RU" sz="2000" dirty="0"/>
              <a:t>формул, </a:t>
            </a:r>
            <a:endParaRPr lang="ru-RU" sz="2000" dirty="0" smtClean="0"/>
          </a:p>
          <a:p>
            <a:r>
              <a:rPr lang="ru-RU" sz="2000" dirty="0" smtClean="0"/>
              <a:t>49 </a:t>
            </a:r>
            <a:r>
              <a:rPr lang="ru-RU" sz="2000" dirty="0"/>
              <a:t>использованных источников, </a:t>
            </a:r>
            <a:endParaRPr lang="ru-RU" sz="2000" dirty="0" smtClean="0"/>
          </a:p>
          <a:p>
            <a:r>
              <a:rPr lang="ru-RU" sz="2000" dirty="0" smtClean="0"/>
              <a:t>9 </a:t>
            </a:r>
            <a:r>
              <a:rPr lang="ru-RU" sz="2000" dirty="0"/>
              <a:t>приложений</a:t>
            </a:r>
            <a:r>
              <a:rPr lang="ru-RU" sz="2000" dirty="0" smtClean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481C50F-E29F-4C4B-B814-44C06F43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73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/>
              <a:t>Выбор стека технологий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07C90F9-5525-4510-83DB-99C627249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3389"/>
            <a:ext cx="7886700" cy="4988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/>
              <a:t>Язык программирования </a:t>
            </a:r>
            <a:r>
              <a:rPr lang="en-US" sz="1600" dirty="0" smtClean="0"/>
              <a:t>Python 3.7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r>
              <a:rPr lang="ru-RU" sz="1600" dirty="0" smtClean="0"/>
              <a:t>Среды разработки:</a:t>
            </a:r>
          </a:p>
          <a:p>
            <a:pPr lvl="1"/>
            <a:r>
              <a:rPr lang="en-US" sz="1600" dirty="0" err="1"/>
              <a:t>PyCharm</a:t>
            </a:r>
            <a:endParaRPr lang="en-US" sz="1600" dirty="0"/>
          </a:p>
          <a:p>
            <a:pPr lvl="1"/>
            <a:r>
              <a:rPr lang="en-US" sz="1600" dirty="0" err="1"/>
              <a:t>Jupyter</a:t>
            </a:r>
            <a:r>
              <a:rPr lang="en-US" sz="1600" dirty="0"/>
              <a:t> Notebook</a:t>
            </a:r>
            <a:r>
              <a:rPr lang="ru-RU" sz="1600" dirty="0" smtClean="0"/>
              <a:t> </a:t>
            </a:r>
          </a:p>
          <a:p>
            <a:pPr marL="0" indent="0">
              <a:buNone/>
            </a:pPr>
            <a:r>
              <a:rPr lang="ru-RU" sz="1600" dirty="0" smtClean="0"/>
              <a:t>Использовались библиотеки:</a:t>
            </a:r>
          </a:p>
          <a:p>
            <a:pPr lvl="1" algn="just">
              <a:lnSpc>
                <a:spcPct val="100000"/>
              </a:lnSpc>
            </a:pPr>
            <a:r>
              <a:rPr lang="ru-RU" sz="16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r>
              <a:rPr lang="ru-RU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6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ru-RU" sz="16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ru-RU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600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ru-RU" sz="16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Scipy</a:t>
            </a:r>
            <a:r>
              <a:rPr lang="ru-RU" sz="1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00000"/>
              </a:lnSpc>
            </a:pPr>
            <a:r>
              <a:rPr lang="ru-RU" sz="16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1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00000"/>
              </a:lnSpc>
            </a:pPr>
            <a:r>
              <a:rPr lang="ru-RU" sz="16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ru-RU" sz="1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00000"/>
              </a:lnSpc>
            </a:pPr>
            <a:r>
              <a:rPr lang="ru-RU" sz="16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Librosa</a:t>
            </a:r>
            <a:r>
              <a:rPr lang="ru-RU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Pydub</a:t>
            </a:r>
            <a:r>
              <a:rPr lang="ru-RU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6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Contextlib</a:t>
            </a:r>
            <a:r>
              <a:rPr lang="ru-RU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16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Python_speech_features</a:t>
            </a:r>
            <a:endParaRPr lang="ru-RU" sz="1600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ru-RU" sz="16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Webrtcvad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1026" name="Picture 2" descr="https://camo.githubusercontent.com/f4d01724b25b69f0ac1cdf9638634df4676360e0/68747470733a2f2f74656368737061776e2e636f6d2f77702d636f6e74656e742f75706c6f6164732f323031362f31302f507974686f6e5f6c6f676f2e706e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49" y="1326823"/>
            <a:ext cx="2772501" cy="117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pbs.twimg.com/media/Dmf_ktxXsAcHKTV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1" r="25207"/>
          <a:stretch/>
        </p:blipFill>
        <p:spPr bwMode="auto">
          <a:xfrm>
            <a:off x="6941099" y="3630966"/>
            <a:ext cx="1673389" cy="213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www.windows-soft.ru/cache_image/kupit-jetbrains-pycharm-po-dostupnoy-tsen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708" y="3907348"/>
            <a:ext cx="1585953" cy="158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8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8470E8A-0BFF-40FC-AF15-C98AA812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/>
              <a:t>Тестирование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51834778"/>
                  </p:ext>
                </p:extLst>
              </p:nvPr>
            </p:nvGraphicFramePr>
            <p:xfrm>
              <a:off x="385069" y="1382929"/>
              <a:ext cx="6236865" cy="108692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078533"/>
                    <a:gridCol w="2079166"/>
                    <a:gridCol w="2079166"/>
                  </a:tblGrid>
                  <a:tr h="36230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𝒴</m:t>
                                </m:r>
                                <m:r>
                                  <a:rPr lang="ru-RU" sz="160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ru-RU" sz="1600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𝒴</m:t>
                                </m:r>
                                <m:r>
                                  <a:rPr lang="ru-RU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ru-RU" sz="1600">
                                    <a:effectLst/>
                                    <a:latin typeface="Cambria Math" panose="02040503050406030204" pitchFamily="18" charset="0"/>
                                  </a:rPr>
                                  <m:t>∉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230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𝕐</m:t>
                                </m:r>
                                <m:r>
                                  <a:rPr lang="ru-RU" sz="160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ru-RU" sz="1600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True Positive</a:t>
                          </a:r>
                          <a:r>
                            <a:rPr lang="ru-RU" sz="1600" dirty="0">
                              <a:effectLst/>
                            </a:rPr>
                            <a:t> (187)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False Positive</a:t>
                          </a:r>
                          <a:r>
                            <a:rPr lang="ru-RU" sz="1600">
                              <a:effectLst/>
                            </a:rPr>
                            <a:t> (0)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230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𝕐</m:t>
                                </m:r>
                                <m:r>
                                  <a:rPr lang="ru-RU" sz="160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ru-RU" sz="1600">
                                    <a:effectLst/>
                                    <a:latin typeface="Cambria Math" panose="02040503050406030204" pitchFamily="18" charset="0"/>
                                  </a:rPr>
                                  <m:t>∉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False Negative</a:t>
                          </a:r>
                          <a:r>
                            <a:rPr lang="ru-RU" sz="1600">
                              <a:effectLst/>
                            </a:rPr>
                            <a:t> (46)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True Negative</a:t>
                          </a:r>
                          <a:r>
                            <a:rPr lang="ru-RU" sz="1600" dirty="0">
                              <a:effectLst/>
                            </a:rPr>
                            <a:t> (861)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51834778"/>
                  </p:ext>
                </p:extLst>
              </p:nvPr>
            </p:nvGraphicFramePr>
            <p:xfrm>
              <a:off x="385069" y="1382929"/>
              <a:ext cx="6236865" cy="108692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078533"/>
                    <a:gridCol w="2079166"/>
                    <a:gridCol w="2079166"/>
                  </a:tblGrid>
                  <a:tr h="36230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000" t="-1667" r="-100292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587" t="-1667" r="-587" b="-203333"/>
                          </a:stretch>
                        </a:blipFill>
                      </a:tcPr>
                    </a:tc>
                  </a:tr>
                  <a:tr h="36230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93" t="-101667" r="-20088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True Positive</a:t>
                          </a:r>
                          <a:r>
                            <a:rPr lang="ru-RU" sz="1600" dirty="0">
                              <a:effectLst/>
                            </a:rPr>
                            <a:t> (187)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False Positive</a:t>
                          </a:r>
                          <a:r>
                            <a:rPr lang="ru-RU" sz="1600">
                              <a:effectLst/>
                            </a:rPr>
                            <a:t> (0)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230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93" t="-201667" r="-2008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False Negative</a:t>
                          </a:r>
                          <a:r>
                            <a:rPr lang="ru-RU" sz="1600">
                              <a:effectLst/>
                            </a:rPr>
                            <a:t> (46)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True Negative</a:t>
                          </a:r>
                          <a:r>
                            <a:rPr lang="ru-RU" sz="1600" dirty="0">
                              <a:effectLst/>
                            </a:rPr>
                            <a:t> (861)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DCD75472-FE73-482B-BBF9-3BAD5BF45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85069" y="943632"/>
            <a:ext cx="657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Матрица ошибок аутентификации реализованной </a:t>
            </a:r>
            <a:r>
              <a:rPr lang="ru-RU" dirty="0" smtClean="0"/>
              <a:t>системы:</a:t>
            </a:r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0" y="2567869"/>
                <a:ext cx="4848483" cy="130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𝑎𝑐𝑐𝑢𝑟𝑎𝑐𝑦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187+861</m:t>
                        </m:r>
                      </m:num>
                      <m:den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187+861+0+46</m:t>
                        </m:r>
                      </m:den>
                    </m:f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=0.958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endParaRPr lang="ru-R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𝑝𝑟𝑒𝑐𝑖𝑠𝑖𝑜𝑛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187</m:t>
                        </m:r>
                      </m:num>
                      <m:den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187+0</m:t>
                        </m:r>
                      </m:den>
                    </m:f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	</a:t>
                </a:r>
                <a:endParaRPr lang="ru-RU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𝑟𝑒𝑐𝑎𝑙𝑙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187</m:t>
                        </m:r>
                      </m:num>
                      <m:den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187+46</m:t>
                        </m:r>
                      </m:den>
                    </m:f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=0.8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	</a:t>
                </a:r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67869"/>
                <a:ext cx="4848483" cy="1302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05055"/>
              </p:ext>
            </p:extLst>
          </p:nvPr>
        </p:nvGraphicFramePr>
        <p:xfrm>
          <a:off x="451634" y="4688555"/>
          <a:ext cx="7562305" cy="128955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906034"/>
                <a:gridCol w="1656271"/>
              </a:tblGrid>
              <a:tr h="3195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Показатель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Значение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33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Среднее время обработки запроса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2651 мс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33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Среднее время передачи аудиофайла (длительность 20 сек)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123 </a:t>
                      </a:r>
                      <a:r>
                        <a:rPr lang="ru-RU" sz="1600">
                          <a:effectLst/>
                        </a:rPr>
                        <a:t>мс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33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Среднее время обработки и распознавания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2520 </a:t>
                      </a:r>
                      <a:r>
                        <a:rPr lang="ru-RU" sz="1600" dirty="0" err="1">
                          <a:effectLst/>
                        </a:rPr>
                        <a:t>мс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451634" y="4256364"/>
            <a:ext cx="3560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ea typeface="Calibri" panose="020F0502020204030204" pitchFamily="34" charset="0"/>
              </a:rPr>
              <a:t>Измеренные показатели </a:t>
            </a:r>
            <a:r>
              <a:rPr lang="ru-RU" dirty="0" smtClean="0">
                <a:ea typeface="Calibri" panose="020F0502020204030204" pitchFamily="34" charset="0"/>
              </a:rPr>
              <a:t>системы: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6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8470E8A-0BFF-40FC-AF15-C98AA812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234DA04-64EE-4D42-8E87-D1252CF26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95" y="925882"/>
            <a:ext cx="8284531" cy="5604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Поставленная цель достигнута. Выполнены </a:t>
            </a:r>
            <a:r>
              <a:rPr lang="ru-RU" sz="1800" dirty="0"/>
              <a:t>следующие задачи:  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/>
              <a:t>выполнен обзор существующих методов распознавания речи;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/>
              <a:t>выполнен обзор существующих методов идентификации по голосу;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/>
              <a:t>получены размеченные обучающие данные;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/>
              <a:t>разработан метод распознавания речи;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/>
              <a:t>экспериментально определена оптимальная реализация метода распознавания речи;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/>
              <a:t>разработан метод идентификации по голосу;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/>
              <a:t>экспериментально определена оптимальная реализация метода идентификации по голосу;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/>
              <a:t>реализована система аутентификации в виде </a:t>
            </a:r>
            <a:r>
              <a:rPr lang="en-US" sz="1600" dirty="0"/>
              <a:t>API</a:t>
            </a:r>
            <a:r>
              <a:rPr lang="ru-RU" sz="1600" dirty="0"/>
              <a:t>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/>
              <a:t>проведено тестирование системы и определена степень надежности.</a:t>
            </a:r>
          </a:p>
          <a:p>
            <a:pPr marL="0" indent="0">
              <a:buNone/>
            </a:pPr>
            <a:endParaRPr lang="ru-RU" sz="1900" dirty="0" smtClean="0"/>
          </a:p>
          <a:p>
            <a:pPr marL="0" indent="0">
              <a:buNone/>
            </a:pPr>
            <a:r>
              <a:rPr lang="ru-RU" sz="1800" dirty="0"/>
              <a:t>Достигнутые показатели качества работы разработанной системы:</a:t>
            </a:r>
          </a:p>
          <a:p>
            <a:pPr lvl="1"/>
            <a:r>
              <a:rPr lang="ru-RU" sz="1600" dirty="0"/>
              <a:t>точность </a:t>
            </a:r>
            <a:r>
              <a:rPr lang="en-US" sz="1600" dirty="0"/>
              <a:t>(precision) </a:t>
            </a:r>
            <a:r>
              <a:rPr lang="ru-RU" sz="1600" dirty="0" smtClean="0"/>
              <a:t>- 100 %</a:t>
            </a:r>
            <a:r>
              <a:rPr lang="en-US" sz="1600" dirty="0" smtClean="0"/>
              <a:t>;</a:t>
            </a:r>
            <a:endParaRPr lang="ru-RU" sz="1600" dirty="0"/>
          </a:p>
          <a:p>
            <a:pPr lvl="1"/>
            <a:r>
              <a:rPr lang="ru-RU" sz="1600" dirty="0"/>
              <a:t>полнота (</a:t>
            </a:r>
            <a:r>
              <a:rPr lang="en-US" sz="1600" dirty="0"/>
              <a:t>recall</a:t>
            </a:r>
            <a:r>
              <a:rPr lang="ru-RU" sz="1600" dirty="0"/>
              <a:t>) </a:t>
            </a:r>
            <a:r>
              <a:rPr lang="ru-RU" sz="1600" dirty="0" smtClean="0"/>
              <a:t>- 80 %</a:t>
            </a:r>
            <a:r>
              <a:rPr lang="en-US" sz="1600" dirty="0" smtClean="0"/>
              <a:t>;</a:t>
            </a:r>
            <a:endParaRPr lang="ru-RU" sz="1600" dirty="0"/>
          </a:p>
          <a:p>
            <a:pPr lvl="1"/>
            <a:r>
              <a:rPr lang="ru-RU" sz="1600" dirty="0"/>
              <a:t>точность (</a:t>
            </a:r>
            <a:r>
              <a:rPr lang="en-US" sz="1600" dirty="0"/>
              <a:t>accuracy</a:t>
            </a:r>
            <a:r>
              <a:rPr lang="ru-RU" sz="1600" dirty="0"/>
              <a:t>) </a:t>
            </a:r>
            <a:r>
              <a:rPr lang="ru-RU" sz="1600" dirty="0" smtClean="0"/>
              <a:t>- 95,8 %</a:t>
            </a:r>
            <a:r>
              <a:rPr lang="en-US" sz="1600" dirty="0" smtClean="0"/>
              <a:t>.</a:t>
            </a:r>
            <a:endParaRPr lang="ru-RU" sz="1600" dirty="0"/>
          </a:p>
          <a:p>
            <a:pPr marL="0" indent="0">
              <a:buNone/>
            </a:pPr>
            <a:endParaRPr lang="ru-RU" sz="1500" dirty="0">
              <a:solidFill>
                <a:srgbClr val="92D050"/>
              </a:solidFill>
            </a:endParaRPr>
          </a:p>
          <a:p>
            <a:endParaRPr lang="ru-RU" sz="2000" dirty="0">
              <a:solidFill>
                <a:srgbClr val="92D05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DCD75472-FE73-482B-BBF9-3BAD5BF45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8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69CC55E-4EB3-4177-9E4C-130DE6D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5E80691-F45F-44E0-BF8C-9C2D6234271D}"/>
              </a:ext>
            </a:extLst>
          </p:cNvPr>
          <p:cNvSpPr txBox="1"/>
          <p:nvPr/>
        </p:nvSpPr>
        <p:spPr>
          <a:xfrm>
            <a:off x="2704173" y="2739374"/>
            <a:ext cx="3788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406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69CC55E-4EB3-4177-9E4C-130DE6D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5E80691-F45F-44E0-BF8C-9C2D6234271D}"/>
              </a:ext>
            </a:extLst>
          </p:cNvPr>
          <p:cNvSpPr txBox="1"/>
          <p:nvPr/>
        </p:nvSpPr>
        <p:spPr>
          <a:xfrm>
            <a:off x="2553252" y="2739374"/>
            <a:ext cx="4913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 Black" panose="020B0A04020102020204" pitchFamily="34" charset="0"/>
              </a:rPr>
              <a:t>Дополнительные материалы:</a:t>
            </a:r>
            <a:endParaRPr lang="ru-RU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Система аутентификации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25</a:t>
            </a:fld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09204415"/>
              </p:ext>
            </p:extLst>
          </p:nvPr>
        </p:nvGraphicFramePr>
        <p:xfrm>
          <a:off x="26634" y="1396999"/>
          <a:ext cx="9064101" cy="4595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ru-RU" sz="2800" dirty="0"/>
              <a:t>Получение акустических представлений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26</a:t>
            </a:fld>
            <a:endParaRPr lang="ru-RU" dirty="0"/>
          </a:p>
        </p:txBody>
      </p:sp>
      <p:pic>
        <p:nvPicPr>
          <p:cNvPr id="38" name="Рисунок 37" descr="https://sun9-69.userapi.com/impg/Sywv60ElZhXK6iGJ8C0jUvwklB5GNmZVRLj02Q/XXtLP3GgRwY.jpg?size=1059x464&amp;quality=96&amp;proxy=1&amp;sign=2dd3531b4e3549c03ad54668751f90c3&amp;type=album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" t="6633" r="9926"/>
          <a:stretch/>
        </p:blipFill>
        <p:spPr bwMode="auto">
          <a:xfrm>
            <a:off x="8878" y="3482440"/>
            <a:ext cx="4375653" cy="20207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Рисунок 38" descr="https://sun9-43.userapi.com/impg/dbCcGl3-wTtw-WX1mhGEVweiNOvyCTVZ9N_DfQ/9wC3g0ngIIk.jpg?size=1079x455&amp;quality=96&amp;proxy=1&amp;sign=975d8e07b82165c40039ab565f328d70&amp;type=album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" t="5564" r="11347"/>
          <a:stretch/>
        </p:blipFill>
        <p:spPr bwMode="auto">
          <a:xfrm>
            <a:off x="4637316" y="3482440"/>
            <a:ext cx="4320253" cy="19918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1" name="Скругленный прямоугольник 60"/>
          <p:cNvSpPr/>
          <p:nvPr/>
        </p:nvSpPr>
        <p:spPr>
          <a:xfrm>
            <a:off x="3595033" y="1116599"/>
            <a:ext cx="2024983" cy="6514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Аудиофайл</a:t>
            </a:r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1135584" y="2149012"/>
            <a:ext cx="2798270" cy="8772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Спектрограмма</a:t>
            </a:r>
            <a:endParaRPr lang="ru-RU" dirty="0"/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5388098" y="2149012"/>
            <a:ext cx="2798270" cy="8772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Мел-частотный </a:t>
            </a:r>
            <a:r>
              <a:rPr lang="ru-RU" dirty="0" err="1" smtClean="0"/>
              <a:t>кепстр</a:t>
            </a:r>
            <a:r>
              <a:rPr lang="ru-RU" dirty="0" smtClean="0"/>
              <a:t> (</a:t>
            </a:r>
            <a:r>
              <a:rPr lang="en-US" dirty="0" smtClean="0"/>
              <a:t>MFC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72" name="Прямая со стрелкой 71"/>
          <p:cNvCxnSpPr>
            <a:endCxn id="62" idx="0"/>
          </p:cNvCxnSpPr>
          <p:nvPr/>
        </p:nvCxnSpPr>
        <p:spPr>
          <a:xfrm flipH="1">
            <a:off x="2534719" y="1761777"/>
            <a:ext cx="1166424" cy="387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Прямая со стрелкой 73"/>
          <p:cNvCxnSpPr>
            <a:endCxn id="63" idx="0"/>
          </p:cNvCxnSpPr>
          <p:nvPr/>
        </p:nvCxnSpPr>
        <p:spPr>
          <a:xfrm>
            <a:off x="5498316" y="1761777"/>
            <a:ext cx="1288917" cy="387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01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729" y="42196"/>
            <a:ext cx="6991350" cy="687013"/>
          </a:xfrm>
        </p:spPr>
        <p:txBody>
          <a:bodyPr>
            <a:normAutofit/>
          </a:bodyPr>
          <a:lstStyle/>
          <a:p>
            <a:pPr lvl="0" algn="ctr"/>
            <a:r>
              <a:rPr lang="ru-RU" sz="2800" dirty="0"/>
              <a:t>Распознавание </a:t>
            </a:r>
            <a:r>
              <a:rPr lang="ru-RU" sz="2800" dirty="0" smtClean="0"/>
              <a:t>языковой моделью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35419" y="1168158"/>
            <a:ext cx="366656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Этапы: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Найти </a:t>
            </a:r>
            <a:r>
              <a:rPr lang="ru-RU" sz="1400" dirty="0"/>
              <a:t>слова с ошибками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Найти подходящее слово из словаря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Фильтровать слова, которые отличаются на слишком большое расстояние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Составить N-</a:t>
            </a:r>
            <a:r>
              <a:rPr lang="ru-RU" sz="1400" dirty="0" err="1" smtClean="0"/>
              <a:t>gram</a:t>
            </a:r>
            <a:r>
              <a:rPr lang="en-US" sz="1400" dirty="0" smtClean="0"/>
              <a:t>s</a:t>
            </a:r>
            <a:r>
              <a:rPr lang="ru-RU" sz="1400" dirty="0" smtClean="0"/>
              <a:t> исходного слова и каждого слова словаря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Вычислить </a:t>
            </a:r>
            <a:r>
              <a:rPr lang="ru-RU" sz="1400" dirty="0"/>
              <a:t>коэффициент </a:t>
            </a:r>
            <a:r>
              <a:rPr lang="ru-RU" sz="1400" dirty="0" err="1"/>
              <a:t>Жаккара</a:t>
            </a:r>
            <a:r>
              <a:rPr lang="ru-RU" sz="1400" dirty="0"/>
              <a:t> для исходного слова и каждого слова словаря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Заменить на предложенное </a:t>
            </a:r>
            <a:r>
              <a:rPr lang="ru-RU" sz="1400" dirty="0"/>
              <a:t>слово </a:t>
            </a:r>
            <a:r>
              <a:rPr lang="ru-RU" sz="1400" dirty="0" smtClean="0"/>
              <a:t>с максимальным </a:t>
            </a:r>
            <a:r>
              <a:rPr lang="ru-RU" sz="1400" dirty="0"/>
              <a:t>коэффициентом </a:t>
            </a:r>
            <a:r>
              <a:rPr lang="ru-RU" sz="1400" dirty="0" err="1"/>
              <a:t>Жаккара</a:t>
            </a:r>
            <a:endParaRPr lang="ru-RU" sz="1400" dirty="0"/>
          </a:p>
        </p:txBody>
      </p:sp>
      <p:pic>
        <p:nvPicPr>
          <p:cNvPr id="2052" name="Picture 4" descr="Edit_distance_opera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11" y="5371507"/>
            <a:ext cx="5747071" cy="96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nimum_edit_distanc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13"/>
          <a:stretch/>
        </p:blipFill>
        <p:spPr bwMode="auto">
          <a:xfrm>
            <a:off x="4111424" y="1707196"/>
            <a:ext cx="3207780" cy="127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кругленный прямоугольник 6"/>
          <p:cNvSpPr/>
          <p:nvPr/>
        </p:nvSpPr>
        <p:spPr>
          <a:xfrm>
            <a:off x="7628641" y="1707196"/>
            <a:ext cx="1197299" cy="319596"/>
          </a:xfrm>
          <a:prstGeom prst="round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удаление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628641" y="2541428"/>
            <a:ext cx="1197299" cy="31959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замена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576031" y="2128179"/>
            <a:ext cx="1302520" cy="319596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добавление</a:t>
            </a:r>
            <a:endParaRPr lang="ru-RU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308599" y="2070419"/>
            <a:ext cx="2767832" cy="453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5327662" y="2182275"/>
            <a:ext cx="0" cy="273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6128131" y="2182275"/>
            <a:ext cx="0" cy="273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6403340" y="2182275"/>
            <a:ext cx="0" cy="273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663830" y="2182275"/>
            <a:ext cx="0" cy="273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953755" y="2182275"/>
            <a:ext cx="0" cy="273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5586592" y="2182275"/>
            <a:ext cx="0" cy="27361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5852924" y="2182275"/>
            <a:ext cx="0" cy="273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5045056" y="2182275"/>
            <a:ext cx="0" cy="273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4785701" y="2182275"/>
            <a:ext cx="0" cy="273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530152" y="2182275"/>
            <a:ext cx="0" cy="273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08599" y="3186168"/>
            <a:ext cx="473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Преобразования для вычисления расстояния </a:t>
            </a:r>
            <a:r>
              <a:rPr lang="ru-RU" dirty="0"/>
              <a:t>Левенштейна</a:t>
            </a:r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>
            <p:extLst/>
          </p:nvPr>
        </p:nvGraphicFramePr>
        <p:xfrm>
          <a:off x="299592" y="4554950"/>
          <a:ext cx="2663447" cy="1120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577"/>
                <a:gridCol w="1298870"/>
              </a:tblGrid>
              <a:tr h="3733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HELLO</a:t>
                      </a:r>
                      <a:endParaRPr lang="en-US" dirty="0" smtClean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</a:tr>
              <a:tr h="3733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ADRES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ru-RU" dirty="0"/>
                    </a:p>
                  </a:txBody>
                  <a:tcPr/>
                </a:tc>
              </a:tr>
              <a:tr h="3733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AFICA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AFRICA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0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729" y="42196"/>
            <a:ext cx="6991350" cy="687013"/>
          </a:xfrm>
        </p:spPr>
        <p:txBody>
          <a:bodyPr>
            <a:normAutofit/>
          </a:bodyPr>
          <a:lstStyle/>
          <a:p>
            <a:pPr lvl="0" algn="ctr"/>
            <a:r>
              <a:rPr lang="ru-RU" sz="2800" dirty="0"/>
              <a:t>Распознавание </a:t>
            </a:r>
            <a:r>
              <a:rPr lang="ru-RU" sz="2800" dirty="0" smtClean="0"/>
              <a:t>языковой моделью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612278" y="2365317"/>
            <a:ext cx="435429" cy="4354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612278" y="3034722"/>
            <a:ext cx="435429" cy="4354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612278" y="3715279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612277" y="4357402"/>
            <a:ext cx="435429" cy="4354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612276" y="5037959"/>
            <a:ext cx="435429" cy="4354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2330735" y="2365317"/>
            <a:ext cx="435429" cy="4354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2330735" y="3034722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2330735" y="3715279"/>
            <a:ext cx="435429" cy="435428"/>
          </a:xfrm>
          <a:prstGeom prst="ellipse">
            <a:avLst/>
          </a:prstGeom>
          <a:solidFill>
            <a:srgbClr val="E9EBF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2330734" y="4357402"/>
            <a:ext cx="435429" cy="4354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330733" y="5037959"/>
            <a:ext cx="435429" cy="4354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3049190" y="2365317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3049190" y="3034722"/>
            <a:ext cx="435429" cy="4354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3049190" y="3715279"/>
            <a:ext cx="435429" cy="4354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3049189" y="4357402"/>
            <a:ext cx="435429" cy="4354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3049188" y="5037959"/>
            <a:ext cx="435429" cy="4354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3767643" y="2365317"/>
            <a:ext cx="435429" cy="435428"/>
          </a:xfrm>
          <a:prstGeom prst="ellipse">
            <a:avLst/>
          </a:prstGeom>
          <a:solidFill>
            <a:srgbClr val="C8CD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3767643" y="3034722"/>
            <a:ext cx="435429" cy="4354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3767643" y="3715279"/>
            <a:ext cx="435429" cy="4354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3767642" y="4357402"/>
            <a:ext cx="435429" cy="4354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3767641" y="5037959"/>
            <a:ext cx="435429" cy="4354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4486095" y="2365317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4486095" y="3034722"/>
            <a:ext cx="435429" cy="4354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4486095" y="3715279"/>
            <a:ext cx="435429" cy="4354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4486094" y="4357402"/>
            <a:ext cx="435429" cy="4354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4486093" y="5037959"/>
            <a:ext cx="435429" cy="4354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5204545" y="2365317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5204545" y="3034722"/>
            <a:ext cx="435429" cy="4354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5204545" y="3715279"/>
            <a:ext cx="435429" cy="4354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5204544" y="4357402"/>
            <a:ext cx="435429" cy="4354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204543" y="5037959"/>
            <a:ext cx="435429" cy="4354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5922993" y="2365317"/>
            <a:ext cx="435429" cy="4354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5922993" y="3034722"/>
            <a:ext cx="435429" cy="4354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5922993" y="3715279"/>
            <a:ext cx="435429" cy="4354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5922992" y="4357402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5922991" y="5037959"/>
            <a:ext cx="435429" cy="4354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1275150" y="2033104"/>
            <a:ext cx="6051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1269218" y="2026267"/>
            <a:ext cx="0" cy="389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4192" y="2277525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</a:t>
            </a:r>
            <a:endParaRPr lang="ru-RU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717589" y="2951057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</a:t>
            </a:r>
            <a:endParaRPr lang="ru-RU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94191" y="3631614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</a:t>
            </a:r>
            <a:endParaRPr lang="ru-RU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703134" y="4305146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</a:t>
            </a:r>
            <a:endParaRPr lang="ru-RU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694190" y="5010769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-</a:t>
            </a:r>
            <a:endParaRPr lang="ru-RU" sz="3200" dirty="0"/>
          </a:p>
        </p:txBody>
      </p:sp>
      <p:cxnSp>
        <p:nvCxnSpPr>
          <p:cNvPr id="50" name="Прямая соединительная линия 49"/>
          <p:cNvCxnSpPr>
            <a:endCxn id="59" idx="3"/>
          </p:cNvCxnSpPr>
          <p:nvPr/>
        </p:nvCxnSpPr>
        <p:spPr>
          <a:xfrm flipV="1">
            <a:off x="1829990" y="3285592"/>
            <a:ext cx="700722" cy="6545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59" idx="7"/>
          </p:cNvCxnSpPr>
          <p:nvPr/>
        </p:nvCxnSpPr>
        <p:spPr>
          <a:xfrm flipV="1">
            <a:off x="2587276" y="2590174"/>
            <a:ext cx="679626" cy="6402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76" idx="6"/>
          </p:cNvCxnSpPr>
          <p:nvPr/>
        </p:nvCxnSpPr>
        <p:spPr>
          <a:xfrm flipV="1">
            <a:off x="4025340" y="2596672"/>
            <a:ext cx="678466" cy="265289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57" idx="2"/>
            <a:endCxn id="58" idx="6"/>
          </p:cNvCxnSpPr>
          <p:nvPr/>
        </p:nvCxnSpPr>
        <p:spPr>
          <a:xfrm flipV="1">
            <a:off x="4664457" y="2583031"/>
            <a:ext cx="797894" cy="681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58" idx="4"/>
            <a:endCxn id="61" idx="3"/>
          </p:cNvCxnSpPr>
          <p:nvPr/>
        </p:nvCxnSpPr>
        <p:spPr>
          <a:xfrm>
            <a:off x="5422354" y="2622063"/>
            <a:ext cx="698884" cy="199527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3230517" y="2545485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4664457" y="2550817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5382357" y="2543998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2518997" y="3218959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1782750" y="3893960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6109523" y="4550701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5453" y="5651384"/>
            <a:ext cx="140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символ</a:t>
            </a:r>
            <a:endParaRPr lang="ru-RU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1606965" y="1443195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2282433" y="1441580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/>
              <a:t>1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049188" y="1431688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3708791" y="1441580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402553" y="1441580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5185790" y="1441580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5900692" y="1443803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670023" y="1975686"/>
            <a:ext cx="1781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время</a:t>
            </a:r>
            <a:endParaRPr lang="ru-RU" sz="2400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6536040" y="4635721"/>
            <a:ext cx="2607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Декодирование: </a:t>
            </a:r>
          </a:p>
          <a:p>
            <a:r>
              <a:rPr lang="en-US" b="1" i="1" dirty="0" smtClean="0"/>
              <a:t>“</a:t>
            </a:r>
            <a:r>
              <a:rPr lang="en-US" b="1" i="1" dirty="0" err="1" smtClean="0"/>
              <a:t>hel-llo</a:t>
            </a:r>
            <a:r>
              <a:rPr lang="en-US" b="1" i="1" dirty="0" smtClean="0"/>
              <a:t>”</a:t>
            </a:r>
            <a:endParaRPr lang="ru-RU" b="1" i="1" dirty="0" smtClean="0"/>
          </a:p>
          <a:p>
            <a:endParaRPr lang="en-US" b="1" i="1" dirty="0" smtClean="0"/>
          </a:p>
          <a:p>
            <a:r>
              <a:rPr lang="ru-RU" i="1" dirty="0" smtClean="0"/>
              <a:t>После свёртки ответа:</a:t>
            </a:r>
          </a:p>
          <a:p>
            <a:r>
              <a:rPr lang="ru-RU" i="1" dirty="0" smtClean="0"/>
              <a:t> </a:t>
            </a:r>
            <a:r>
              <a:rPr lang="en-US" b="1" i="1" dirty="0" smtClean="0"/>
              <a:t>“hello”</a:t>
            </a:r>
            <a:endParaRPr lang="ru-RU" b="1" dirty="0"/>
          </a:p>
        </p:txBody>
      </p:sp>
      <p:sp>
        <p:nvSpPr>
          <p:cNvPr id="76" name="Овал 75"/>
          <p:cNvSpPr/>
          <p:nvPr/>
        </p:nvSpPr>
        <p:spPr>
          <a:xfrm>
            <a:off x="3945346" y="5210538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8" name="Прямая соединительная линия 77"/>
          <p:cNvCxnSpPr>
            <a:stCxn id="76" idx="4"/>
            <a:endCxn id="55" idx="5"/>
          </p:cNvCxnSpPr>
          <p:nvPr/>
        </p:nvCxnSpPr>
        <p:spPr>
          <a:xfrm flipH="1" flipV="1">
            <a:off x="3298796" y="2612118"/>
            <a:ext cx="686547" cy="26764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25874" y="928899"/>
            <a:ext cx="8667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/>
              <a:t>Пример декодирования для слова с удвоенной буквой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38176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Распознавание речи – </a:t>
            </a:r>
            <a:r>
              <a:rPr lang="ru-RU" dirty="0" smtClean="0"/>
              <a:t>языковая модель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013331" y="5642613"/>
            <a:ext cx="511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Архитектура компонента распознавания </a:t>
            </a:r>
            <a:r>
              <a:rPr lang="ru-RU" i="1" dirty="0"/>
              <a:t>речи</a:t>
            </a:r>
            <a:endParaRPr lang="ru-RU" dirty="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27" y="1544526"/>
            <a:ext cx="7040246" cy="371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1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</a:t>
            </a:r>
            <a:r>
              <a:rPr lang="ru-RU" dirty="0" smtClean="0"/>
              <a:t>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CEAFB75-0049-4183-BEAC-83102205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5086"/>
            <a:ext cx="7531939" cy="3388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Целью данной работы является разработка системы для выполнения автоматической двухфакторной аутентификации на основе </a:t>
            </a:r>
            <a:r>
              <a:rPr lang="ru-RU" sz="2000" u="sng" dirty="0"/>
              <a:t>распознавания речи </a:t>
            </a:r>
            <a:r>
              <a:rPr lang="ru-RU" sz="2000" dirty="0"/>
              <a:t>и </a:t>
            </a:r>
            <a:r>
              <a:rPr lang="ru-RU" sz="2000" u="sng" dirty="0"/>
              <a:t>идентификации диктора по </a:t>
            </a:r>
            <a:r>
              <a:rPr lang="ru-RU" sz="2000" u="sng" dirty="0" smtClean="0"/>
              <a:t>голосу</a:t>
            </a:r>
            <a:r>
              <a:rPr lang="ru-RU" sz="2000" dirty="0" smtClean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27873" y="2930241"/>
            <a:ext cx="3019245" cy="1078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Аутентификация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358083" y="4732359"/>
            <a:ext cx="3019245" cy="1078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Голос похож?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28650" y="4732359"/>
            <a:ext cx="3019245" cy="1078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Говорит нужную фразу?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5" idx="2"/>
            <a:endCxn id="11" idx="0"/>
          </p:cNvCxnSpPr>
          <p:nvPr/>
        </p:nvCxnSpPr>
        <p:spPr>
          <a:xfrm>
            <a:off x="4537496" y="4008303"/>
            <a:ext cx="2330210" cy="7240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2"/>
            <a:endCxn id="12" idx="0"/>
          </p:cNvCxnSpPr>
          <p:nvPr/>
        </p:nvCxnSpPr>
        <p:spPr>
          <a:xfrm flipH="1">
            <a:off x="2138273" y="4008303"/>
            <a:ext cx="2399223" cy="7240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20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/>
              <a:t>Распознавание диктора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30</a:t>
            </a:fld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96" y="934232"/>
            <a:ext cx="6733065" cy="4612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3177" y="5758009"/>
            <a:ext cx="738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Функциональная схема системы голосовой </a:t>
            </a:r>
            <a:r>
              <a:rPr lang="ru-RU" i="1" dirty="0" smtClean="0"/>
              <a:t>идентификации </a:t>
            </a:r>
            <a:r>
              <a:rPr lang="ru-RU" i="1" dirty="0"/>
              <a:t>личности</a:t>
            </a:r>
          </a:p>
        </p:txBody>
      </p:sp>
    </p:spTree>
    <p:extLst>
      <p:ext uri="{BB962C8B-B14F-4D97-AF65-F5344CB8AC3E}">
        <p14:creationId xmlns:p14="http://schemas.microsoft.com/office/powerpoint/2010/main" val="36535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Модели Гауссовой смеси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31</a:t>
            </a:fld>
            <a:endParaRPr lang="ru-RU" dirty="0"/>
          </a:p>
        </p:txBody>
      </p:sp>
      <p:pic>
        <p:nvPicPr>
          <p:cNvPr id="8" name="Picture 2" descr="https://image1.slideserve.com/2055647/gaussian-mixture-model-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7" t="19944" r="49329" b="42328"/>
          <a:stretch/>
        </p:blipFill>
        <p:spPr bwMode="auto">
          <a:xfrm>
            <a:off x="276692" y="929438"/>
            <a:ext cx="2981859" cy="203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upload.wikimedia.org/wikipedia/commons/thumb/8/8e/MultivariateNormal.png/300px-MultivariateNorm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2" y="869322"/>
            <a:ext cx="28575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651376" y="1250645"/>
            <a:ext cx="186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многомерное </a:t>
            </a:r>
            <a:r>
              <a:rPr lang="ru-RU" dirty="0" err="1" smtClean="0"/>
              <a:t>гауссовское</a:t>
            </a:r>
            <a:r>
              <a:rPr lang="ru-RU" dirty="0" smtClean="0"/>
              <a:t> распределение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85" y="3356026"/>
            <a:ext cx="3873983" cy="290548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986868" y="4314921"/>
            <a:ext cx="1863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Модел</a:t>
            </a:r>
            <a:r>
              <a:rPr lang="ru-RU" dirty="0"/>
              <a:t>ь</a:t>
            </a:r>
            <a:r>
              <a:rPr lang="ru-RU" dirty="0" smtClean="0"/>
              <a:t> </a:t>
            </a:r>
            <a:r>
              <a:rPr lang="ru-RU" dirty="0"/>
              <a:t>Гауссовой смеси</a:t>
            </a:r>
          </a:p>
        </p:txBody>
      </p:sp>
    </p:spTree>
    <p:extLst>
      <p:ext uri="{BB962C8B-B14F-4D97-AF65-F5344CB8AC3E}">
        <p14:creationId xmlns:p14="http://schemas.microsoft.com/office/powerpoint/2010/main" val="38089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Модели Гауссовой смеси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32</a:t>
            </a:fld>
            <a:endParaRPr lang="ru-RU" dirty="0"/>
          </a:p>
        </p:txBody>
      </p:sp>
      <p:pic>
        <p:nvPicPr>
          <p:cNvPr id="9" name="Picture 4" descr="spherical, diag, tied, f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035" y="1074280"/>
            <a:ext cx="4241728" cy="424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6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7073F24-EC6D-43D3-9B5C-77330BE4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ABE0A13-EBBD-48DB-AF3F-8247DFA9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18" y="1002261"/>
            <a:ext cx="7905380" cy="5669459"/>
          </a:xfrm>
        </p:spPr>
        <p:txBody>
          <a:bodyPr>
            <a:no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sz="1400" dirty="0" smtClean="0"/>
              <a:t>Daniel </a:t>
            </a:r>
            <a:r>
              <a:rPr lang="en-US" sz="1400" dirty="0"/>
              <a:t>Foley. Gaussian Mixture Modelling (GMM). URL: https://towardsdatascience.com/gaussian-mixture-modelling-gmm-833c88587c7f </a:t>
            </a:r>
            <a:endParaRPr lang="ru-RU" sz="1400" dirty="0" smtClean="0"/>
          </a:p>
          <a:p>
            <a:pPr marL="342900" lvl="0" indent="-342900" algn="just">
              <a:buFont typeface="+mj-lt"/>
              <a:buAutoNum type="arabicPeriod"/>
            </a:pPr>
            <a:r>
              <a:rPr lang="en-US" sz="1400" dirty="0" err="1" smtClean="0"/>
              <a:t>Techportal</a:t>
            </a:r>
            <a:r>
              <a:rPr lang="en-US" sz="1400" dirty="0" smtClean="0"/>
              <a:t> </a:t>
            </a:r>
            <a:r>
              <a:rPr lang="ru-RU" sz="1400" dirty="0"/>
              <a:t>Биометрия. Стандарты. Технологии. Задачи. Решения. </a:t>
            </a:r>
            <a:r>
              <a:rPr lang="en-US" sz="1400" dirty="0"/>
              <a:t>URL: http://www.techportal.ru/security/biometrics/mirovoy-i-rossiyskiy-rynki-biometrii/mirovoy-rynokmarketsandmarkets </a:t>
            </a:r>
            <a:endParaRPr lang="ru-RU" sz="1400" dirty="0" smtClean="0"/>
          </a:p>
          <a:p>
            <a:pPr marL="342900" lvl="0" indent="-342900" algn="just">
              <a:buFont typeface="+mj-lt"/>
              <a:buAutoNum type="arabicPeriod"/>
            </a:pPr>
            <a:r>
              <a:rPr lang="en-US" sz="1400" dirty="0"/>
              <a:t>Oscar Contreras Carrasco Gaussian Mixture Models Explained. From intuition to implementation. 2019. URL: https://towardsdatascience.com/gaussian-mixture-models-explained6986aaf5a95 </a:t>
            </a:r>
            <a:endParaRPr lang="en-US" sz="14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/>
              <a:t>Сергей </a:t>
            </a:r>
            <a:r>
              <a:rPr lang="ru-RU" sz="1400" dirty="0" smtClean="0"/>
              <a:t>Исаев</a:t>
            </a:r>
            <a:r>
              <a:rPr lang="en-US" sz="1400" dirty="0" smtClean="0"/>
              <a:t> </a:t>
            </a:r>
            <a:r>
              <a:rPr lang="ru-RU" sz="1400" dirty="0"/>
              <a:t>Речевые </a:t>
            </a:r>
            <a:r>
              <a:rPr lang="ru-RU" sz="1400" dirty="0" smtClean="0"/>
              <a:t>технологии</a:t>
            </a:r>
            <a:r>
              <a:rPr lang="en-US" sz="1400" dirty="0" smtClean="0"/>
              <a:t>. 2013. URL: https</a:t>
            </a:r>
            <a:r>
              <a:rPr lang="en-US" sz="1400" dirty="0"/>
              <a:t>://habr.com/ru/company/speechpro/blog/205880/</a:t>
            </a:r>
            <a:endParaRPr lang="ru-RU" sz="1400" dirty="0" smtClean="0"/>
          </a:p>
          <a:p>
            <a:pPr marL="342900" lvl="0" indent="-342900" algn="just">
              <a:buFont typeface="+mj-lt"/>
              <a:buAutoNum type="arabicPeriod"/>
            </a:pPr>
            <a:r>
              <a:rPr lang="ru-RU" sz="1400" dirty="0"/>
              <a:t>Алексей Лукацкий Голосовая биометрия. Краткий обзор технологии. 2015. URL: https://</a:t>
            </a:r>
            <a:r>
              <a:rPr lang="ru-RU" sz="1400" dirty="0" smtClean="0"/>
              <a:t>www.securitylab.ru/blog/personal/Business_without_danger/147943.php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400" dirty="0"/>
              <a:t>Jake </a:t>
            </a:r>
            <a:r>
              <a:rPr lang="en-US" sz="1400" dirty="0" err="1"/>
              <a:t>VanderPlas</a:t>
            </a:r>
            <a:r>
              <a:rPr lang="en-US" sz="1400" dirty="0"/>
              <a:t> In Depth: Gaussian Mixture Models URL: https://</a:t>
            </a:r>
            <a:r>
              <a:rPr lang="en-US" sz="1400" dirty="0" smtClean="0"/>
              <a:t>jakevdp.github.io/PythonDataScienceHandbook/05.12-gaussian-mixtures.html</a:t>
            </a:r>
            <a:endParaRPr lang="ru-RU" sz="1400" dirty="0" smtClean="0"/>
          </a:p>
          <a:p>
            <a:pPr marL="342900" lvl="0" indent="-342900" algn="just">
              <a:buFont typeface="+mj-lt"/>
              <a:buAutoNum type="arabicPeriod"/>
            </a:pPr>
            <a:r>
              <a:rPr lang="en-US" sz="1400" dirty="0"/>
              <a:t>Kumar </a:t>
            </a:r>
            <a:r>
              <a:rPr lang="en-US" sz="1400" dirty="0" err="1"/>
              <a:t>G.Suvarna</a:t>
            </a:r>
            <a:r>
              <a:rPr lang="en-US" sz="1400" dirty="0"/>
              <a:t>, Raju, </a:t>
            </a:r>
            <a:r>
              <a:rPr lang="en-US" sz="1400" dirty="0" err="1"/>
              <a:t>K.A.Prasad</a:t>
            </a:r>
            <a:r>
              <a:rPr lang="en-US" sz="1400" dirty="0"/>
              <a:t>, </a:t>
            </a:r>
            <a:r>
              <a:rPr lang="en-US" sz="1400" dirty="0" err="1"/>
              <a:t>Dr.Mohan</a:t>
            </a:r>
            <a:r>
              <a:rPr lang="en-US" sz="1400" dirty="0"/>
              <a:t> Rao CPVNJ, </a:t>
            </a:r>
            <a:r>
              <a:rPr lang="en-US" sz="1400" dirty="0" err="1"/>
              <a:t>P.Satheesh</a:t>
            </a:r>
            <a:r>
              <a:rPr lang="en-US" sz="1400" dirty="0"/>
              <a:t>. Speaker recognition using </a:t>
            </a:r>
            <a:r>
              <a:rPr lang="en-US" sz="1400" dirty="0" smtClean="0"/>
              <a:t>GMM URL: https</a:t>
            </a:r>
            <a:r>
              <a:rPr lang="en-US" sz="1400" dirty="0"/>
              <a:t>://www.researchgate.net/publication/50282047_SPEAKER_RECOGNITION_USING_GMM</a:t>
            </a:r>
            <a:endParaRPr lang="ru-RU" sz="1400" dirty="0" smtClean="0"/>
          </a:p>
          <a:p>
            <a:pPr marL="342900" lvl="0" indent="-342900" algn="just">
              <a:buFont typeface="+mj-lt"/>
              <a:buAutoNum type="arabicPeriod"/>
            </a:pPr>
            <a:endParaRPr lang="ru-RU" sz="1400" dirty="0" smtClean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B986E03B-A1D1-49B5-9182-3A8C3716A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6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B396CDE-446F-4C6B-9F34-DB35333E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dirty="0"/>
              <a:t>Актуальность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97D350E-1B79-49AD-B3E8-A1014B661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32" y="1886362"/>
            <a:ext cx="7886700" cy="2477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Может использоваться в</a:t>
            </a:r>
            <a:r>
              <a:rPr lang="ru-RU" sz="1800" dirty="0" smtClean="0"/>
              <a:t>:</a:t>
            </a:r>
            <a:endParaRPr lang="ru-RU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 smtClean="0"/>
              <a:t>С</a:t>
            </a:r>
            <a:r>
              <a:rPr lang="en-US" sz="1800" dirty="0" smtClean="0"/>
              <a:t>all-</a:t>
            </a:r>
            <a:r>
              <a:rPr lang="ru-RU" sz="1800" dirty="0" smtClean="0"/>
              <a:t>центрах</a:t>
            </a:r>
            <a:endParaRPr lang="ru-RU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 smtClean="0"/>
              <a:t>Личных интеллектуальных устройствах </a:t>
            </a:r>
            <a:r>
              <a:rPr lang="ru-RU" sz="1800" dirty="0" smtClean="0"/>
              <a:t>(телефоны, автомобили, ноутбуки)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 smtClean="0"/>
              <a:t>Банках </a:t>
            </a:r>
            <a:r>
              <a:rPr lang="ru-RU" sz="1800" dirty="0" smtClean="0"/>
              <a:t>(безопасность транзакций)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 smtClean="0"/>
              <a:t>Сайтах</a:t>
            </a:r>
            <a:endParaRPr lang="ru-RU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sz="1800" dirty="0" smtClean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27821C45-0672-4067-B020-45CF2AE6E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43906F34-FC1C-4028-A3AD-64C53522A3F2}"/>
              </a:ext>
            </a:extLst>
          </p:cNvPr>
          <p:cNvSpPr txBox="1">
            <a:spLocks/>
          </p:cNvSpPr>
          <p:nvPr/>
        </p:nvSpPr>
        <p:spPr>
          <a:xfrm>
            <a:off x="3734186" y="5628313"/>
            <a:ext cx="1728192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 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297D350E-1B79-49AD-B3E8-A1014B661C64}"/>
              </a:ext>
            </a:extLst>
          </p:cNvPr>
          <p:cNvSpPr txBox="1">
            <a:spLocks/>
          </p:cNvSpPr>
          <p:nvPr/>
        </p:nvSpPr>
        <p:spPr>
          <a:xfrm>
            <a:off x="628650" y="1182564"/>
            <a:ext cx="7886700" cy="516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Удаленная аутентификация через любое </a:t>
            </a:r>
            <a:r>
              <a:rPr lang="ru-RU" sz="1800" dirty="0" smtClean="0"/>
              <a:t>звукозаписывающее </a:t>
            </a:r>
            <a:r>
              <a:rPr lang="ru-RU" sz="1800" dirty="0" smtClean="0"/>
              <a:t>устройство</a:t>
            </a:r>
            <a:r>
              <a:rPr lang="ru-RU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85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4" name="Объект 2">
            <a:extLst>
              <a:ext uri="{FF2B5EF4-FFF2-40B4-BE49-F238E27FC236}">
                <a16:creationId xmlns="" xmlns:a16="http://schemas.microsoft.com/office/drawing/2014/main" id="{4F2DC5C4-F706-4886-AF63-489979282A00}"/>
              </a:ext>
            </a:extLst>
          </p:cNvPr>
          <p:cNvSpPr txBox="1">
            <a:spLocks/>
          </p:cNvSpPr>
          <p:nvPr/>
        </p:nvSpPr>
        <p:spPr>
          <a:xfrm>
            <a:off x="417052" y="1020630"/>
            <a:ext cx="8362460" cy="1403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/>
              <a:t>Реализовать компонент распознавания речи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/>
              <a:t>Реализовать компонент для идентификации по голосу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/>
              <a:t>Интегрировать в единую систему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11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58" y="2549479"/>
            <a:ext cx="7003884" cy="33883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048" y="6063282"/>
            <a:ext cx="753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Соответствие пользователя и его учетной записи в системе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5527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Распознавание речи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482705593"/>
              </p:ext>
            </p:extLst>
          </p:nvPr>
        </p:nvGraphicFramePr>
        <p:xfrm>
          <a:off x="178616" y="1414733"/>
          <a:ext cx="8411832" cy="4678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98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MFCC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90066" y="1093580"/>
            <a:ext cx="42345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Нарезка </a:t>
            </a:r>
            <a:r>
              <a:rPr lang="ru-RU" dirty="0"/>
              <a:t>на </a:t>
            </a:r>
            <a:r>
              <a:rPr lang="ru-RU" dirty="0" smtClean="0"/>
              <a:t>фреймы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Применение </a:t>
            </a:r>
            <a:r>
              <a:rPr lang="ru-RU" dirty="0"/>
              <a:t>окна Хемминга</a:t>
            </a:r>
            <a:endParaRPr lang="ru-RU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Быстрое </a:t>
            </a:r>
            <a:r>
              <a:rPr lang="ru-RU" dirty="0"/>
              <a:t>преобразование Фурье (</a:t>
            </a:r>
            <a:r>
              <a:rPr lang="ru-RU" dirty="0" smtClean="0"/>
              <a:t>FFT)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Создание мел-спектрограммы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Логарифмирование полученных результатов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Д</a:t>
            </a:r>
            <a:r>
              <a:rPr lang="ru-RU" dirty="0" smtClean="0"/>
              <a:t>искретное </a:t>
            </a:r>
            <a:r>
              <a:rPr lang="ru-RU" dirty="0"/>
              <a:t>косинусное преобразование (DCT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786" y="2410751"/>
            <a:ext cx="4360661" cy="361159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177644" y="5827071"/>
            <a:ext cx="1338943" cy="3349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Частота (Гц)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 rot="16200000">
            <a:off x="4069986" y="4049088"/>
            <a:ext cx="1338943" cy="3349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Амплитуда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138057" y="2303765"/>
            <a:ext cx="3889390" cy="3349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Десять мел-фильтров - треугольных оконных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27273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Распознавание речи – акустическая модель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5" name="Рисунок 4" descr="https://sun9-69.userapi.com/impg/Sywv60ElZhXK6iGJ8C0jUvwklB5GNmZVRLj02Q/XXtLP3GgRwY.jpg?size=1059x464&amp;quality=96&amp;proxy=1&amp;sign=2dd3531b4e3549c03ad54668751f90c3&amp;type=album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7" t="6633" r="82112" b="10863"/>
          <a:stretch/>
        </p:blipFill>
        <p:spPr bwMode="auto">
          <a:xfrm>
            <a:off x="854250" y="3099402"/>
            <a:ext cx="843924" cy="28857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 descr="https://sun9-69.userapi.com/impg/Sywv60ElZhXK6iGJ8C0jUvwklB5GNmZVRLj02Q/XXtLP3GgRwY.jpg?size=1059x464&amp;quality=96&amp;proxy=1&amp;sign=2dd3531b4e3549c03ad54668751f90c3&amp;type=album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4" t="6633" r="71886" b="10863"/>
          <a:stretch/>
        </p:blipFill>
        <p:spPr bwMode="auto">
          <a:xfrm>
            <a:off x="1785256" y="3099404"/>
            <a:ext cx="805543" cy="28857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 descr="https://sun9-69.userapi.com/impg/Sywv60ElZhXK6iGJ8C0jUvwklB5GNmZVRLj02Q/XXtLP3GgRwY.jpg?size=1059x464&amp;quality=96&amp;proxy=1&amp;sign=2dd3531b4e3549c03ad54668751f90c3&amp;type=album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1" t="6633" r="61522" b="10863"/>
          <a:stretch/>
        </p:blipFill>
        <p:spPr bwMode="auto">
          <a:xfrm>
            <a:off x="2688773" y="3102811"/>
            <a:ext cx="816429" cy="28857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 descr="https://sun9-69.userapi.com/impg/Sywv60ElZhXK6iGJ8C0jUvwklB5GNmZVRLj02Q/XXtLP3GgRwY.jpg?size=1059x464&amp;quality=96&amp;proxy=1&amp;sign=2dd3531b4e3549c03ad54668751f90c3&amp;type=album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2" t="6633" r="51431" b="10863"/>
          <a:stretch/>
        </p:blipFill>
        <p:spPr bwMode="auto">
          <a:xfrm>
            <a:off x="3603167" y="3100590"/>
            <a:ext cx="816430" cy="28857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 descr="https://sun9-69.userapi.com/impg/Sywv60ElZhXK6iGJ8C0jUvwklB5GNmZVRLj02Q/XXtLP3GgRwY.jpg?size=1059x464&amp;quality=96&amp;proxy=1&amp;sign=2dd3531b4e3549c03ad54668751f90c3&amp;type=album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05" t="7241" r="41068" b="10862"/>
          <a:stretch/>
        </p:blipFill>
        <p:spPr bwMode="auto">
          <a:xfrm>
            <a:off x="4517569" y="3124199"/>
            <a:ext cx="816430" cy="28644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 descr="https://sun9-69.userapi.com/impg/Sywv60ElZhXK6iGJ8C0jUvwklB5GNmZVRLj02Q/XXtLP3GgRwY.jpg?size=1059x464&amp;quality=96&amp;proxy=1&amp;sign=2dd3531b4e3549c03ad54668751f90c3&amp;type=album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7" t="6633" r="30913" b="10863"/>
          <a:stretch/>
        </p:blipFill>
        <p:spPr bwMode="auto">
          <a:xfrm>
            <a:off x="5431972" y="3099731"/>
            <a:ext cx="805544" cy="28857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 descr="https://sun9-69.userapi.com/impg/Sywv60ElZhXK6iGJ8C0jUvwklB5GNmZVRLj02Q/XXtLP3GgRwY.jpg?size=1059x464&amp;quality=96&amp;proxy=1&amp;sign=2dd3531b4e3549c03ad54668751f90c3&amp;type=album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4" t="6633" r="20543" b="10863"/>
          <a:stretch/>
        </p:blipFill>
        <p:spPr bwMode="auto">
          <a:xfrm>
            <a:off x="6346375" y="3103084"/>
            <a:ext cx="827314" cy="28857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 descr="https://sun9-69.userapi.com/impg/Sywv60ElZhXK6iGJ8C0jUvwklB5GNmZVRLj02Q/XXtLP3GgRwY.jpg?size=1059x464&amp;quality=96&amp;proxy=1&amp;sign=2dd3531b4e3549c03ad54668751f90c3&amp;type=album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57" t="6633" r="10050" b="10863"/>
          <a:stretch/>
        </p:blipFill>
        <p:spPr bwMode="auto">
          <a:xfrm>
            <a:off x="7293435" y="3104787"/>
            <a:ext cx="837638" cy="28857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Скругленный прямоугольник 13"/>
          <p:cNvSpPr/>
          <p:nvPr/>
        </p:nvSpPr>
        <p:spPr>
          <a:xfrm>
            <a:off x="960436" y="1882708"/>
            <a:ext cx="617686" cy="860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879645" y="1886980"/>
            <a:ext cx="617686" cy="860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788144" y="1859961"/>
            <a:ext cx="617686" cy="860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696643" y="1871822"/>
            <a:ext cx="626200" cy="8723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09398" y="1871822"/>
            <a:ext cx="626200" cy="8723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522153" y="1871822"/>
            <a:ext cx="626200" cy="8723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444650" y="1859961"/>
            <a:ext cx="626200" cy="8723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99154" y="1859961"/>
            <a:ext cx="626200" cy="8723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5" idx="0"/>
            <a:endCxn id="14" idx="2"/>
          </p:cNvCxnSpPr>
          <p:nvPr/>
        </p:nvCxnSpPr>
        <p:spPr>
          <a:xfrm flipH="1" flipV="1">
            <a:off x="1269279" y="2743197"/>
            <a:ext cx="6933" cy="35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7" idx="0"/>
            <a:endCxn id="15" idx="2"/>
          </p:cNvCxnSpPr>
          <p:nvPr/>
        </p:nvCxnSpPr>
        <p:spPr>
          <a:xfrm flipV="1">
            <a:off x="2188028" y="2747469"/>
            <a:ext cx="460" cy="35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0"/>
            <a:endCxn id="16" idx="2"/>
          </p:cNvCxnSpPr>
          <p:nvPr/>
        </p:nvCxnSpPr>
        <p:spPr>
          <a:xfrm flipH="1" flipV="1">
            <a:off x="3096987" y="2720450"/>
            <a:ext cx="1" cy="38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9" idx="0"/>
            <a:endCxn id="17" idx="2"/>
          </p:cNvCxnSpPr>
          <p:nvPr/>
        </p:nvCxnSpPr>
        <p:spPr>
          <a:xfrm flipH="1" flipV="1">
            <a:off x="4009743" y="2744171"/>
            <a:ext cx="1639" cy="35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0"/>
            <a:endCxn id="18" idx="2"/>
          </p:cNvCxnSpPr>
          <p:nvPr/>
        </p:nvCxnSpPr>
        <p:spPr>
          <a:xfrm flipH="1" flipV="1">
            <a:off x="4922498" y="2744171"/>
            <a:ext cx="3286" cy="38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1" idx="0"/>
            <a:endCxn id="19" idx="2"/>
          </p:cNvCxnSpPr>
          <p:nvPr/>
        </p:nvCxnSpPr>
        <p:spPr>
          <a:xfrm flipV="1">
            <a:off x="5834744" y="2744171"/>
            <a:ext cx="509" cy="35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0"/>
            <a:endCxn id="20" idx="2"/>
          </p:cNvCxnSpPr>
          <p:nvPr/>
        </p:nvCxnSpPr>
        <p:spPr>
          <a:xfrm flipH="1" flipV="1">
            <a:off x="6757750" y="2732310"/>
            <a:ext cx="2282" cy="37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3" idx="0"/>
            <a:endCxn id="21" idx="2"/>
          </p:cNvCxnSpPr>
          <p:nvPr/>
        </p:nvCxnSpPr>
        <p:spPr>
          <a:xfrm flipV="1">
            <a:off x="7712254" y="2732310"/>
            <a:ext cx="0" cy="3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4" idx="3"/>
            <a:endCxn id="15" idx="1"/>
          </p:cNvCxnSpPr>
          <p:nvPr/>
        </p:nvCxnSpPr>
        <p:spPr>
          <a:xfrm>
            <a:off x="1578122" y="2312953"/>
            <a:ext cx="301523" cy="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2491976" y="2315089"/>
            <a:ext cx="301523" cy="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397774" y="2312953"/>
            <a:ext cx="301523" cy="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4309721" y="2312953"/>
            <a:ext cx="301523" cy="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5223742" y="2315089"/>
            <a:ext cx="301523" cy="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6137763" y="2315089"/>
            <a:ext cx="301523" cy="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0" idx="3"/>
            <a:endCxn id="21" idx="1"/>
          </p:cNvCxnSpPr>
          <p:nvPr/>
        </p:nvCxnSpPr>
        <p:spPr>
          <a:xfrm>
            <a:off x="7070850" y="2296136"/>
            <a:ext cx="328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 flipV="1">
            <a:off x="1263964" y="1629185"/>
            <a:ext cx="1" cy="22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2175780" y="1629185"/>
            <a:ext cx="0" cy="22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084740" y="1629185"/>
            <a:ext cx="1" cy="23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 flipV="1">
            <a:off x="3999134" y="1625526"/>
            <a:ext cx="1" cy="23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V="1">
            <a:off x="4913536" y="1625526"/>
            <a:ext cx="0" cy="23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5822496" y="1625526"/>
            <a:ext cx="0" cy="23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V="1">
            <a:off x="6747784" y="1629185"/>
            <a:ext cx="0" cy="23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V="1">
            <a:off x="7700006" y="1625526"/>
            <a:ext cx="0" cy="23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Скругленный прямоугольник 44"/>
          <p:cNvSpPr/>
          <p:nvPr/>
        </p:nvSpPr>
        <p:spPr>
          <a:xfrm>
            <a:off x="816429" y="1051137"/>
            <a:ext cx="7251650" cy="543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 </a:t>
            </a:r>
            <a:r>
              <a:rPr lang="en-US" dirty="0" smtClean="0"/>
              <a:t>CTC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898684" y="5985106"/>
            <a:ext cx="89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791308" y="5985106"/>
            <a:ext cx="89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2677880" y="5985106"/>
            <a:ext cx="89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3543647" y="5985106"/>
            <a:ext cx="89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425657" y="5985106"/>
            <a:ext cx="89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…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5348224" y="5994029"/>
            <a:ext cx="89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…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234793" y="5994029"/>
            <a:ext cx="109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N-1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7259289" y="5985106"/>
            <a:ext cx="89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0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Распознавание речи – акустическая 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414875" y="918951"/>
            <a:ext cx="8478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Пример выходной </a:t>
            </a:r>
            <a:r>
              <a:rPr lang="ru-RU" sz="2000" dirty="0" smtClean="0"/>
              <a:t>матрицы</a:t>
            </a:r>
            <a:r>
              <a:rPr lang="en-US" sz="2000" dirty="0" smtClean="0"/>
              <a:t> CTC</a:t>
            </a:r>
            <a:r>
              <a:rPr lang="ru-RU" sz="2000" dirty="0" smtClean="0"/>
              <a:t>. </a:t>
            </a:r>
            <a:r>
              <a:rPr lang="ru-RU" sz="2000" dirty="0"/>
              <a:t>Пунктирная линия показывает наилучший </a:t>
            </a:r>
            <a:r>
              <a:rPr lang="ru-RU" sz="2000" dirty="0" smtClean="0"/>
              <a:t>путь</a:t>
            </a:r>
            <a:r>
              <a:rPr lang="en-US" sz="2000" dirty="0" smtClean="0"/>
              <a:t>.</a:t>
            </a:r>
            <a:r>
              <a:rPr lang="ru-RU" sz="2000" dirty="0" smtClean="0"/>
              <a:t> </a:t>
            </a:r>
            <a:endParaRPr lang="ru-RU" sz="2000" dirty="0"/>
          </a:p>
        </p:txBody>
      </p:sp>
      <p:sp>
        <p:nvSpPr>
          <p:cNvPr id="55" name="Овал 54"/>
          <p:cNvSpPr/>
          <p:nvPr/>
        </p:nvSpPr>
        <p:spPr>
          <a:xfrm>
            <a:off x="1648804" y="2341556"/>
            <a:ext cx="435429" cy="4354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1648804" y="3010961"/>
            <a:ext cx="435429" cy="4354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648804" y="3691518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1648803" y="4333641"/>
            <a:ext cx="435429" cy="4354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1648802" y="5014198"/>
            <a:ext cx="435429" cy="4354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2367261" y="2341556"/>
            <a:ext cx="435429" cy="4354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2367261" y="3010961"/>
            <a:ext cx="435429" cy="4354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2367261" y="3691518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2367260" y="4333641"/>
            <a:ext cx="435429" cy="4354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2367259" y="5014198"/>
            <a:ext cx="435429" cy="4354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3085716" y="2341556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3085716" y="3010961"/>
            <a:ext cx="435429" cy="4354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3085716" y="3691518"/>
            <a:ext cx="435429" cy="4354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3085715" y="4333641"/>
            <a:ext cx="435429" cy="4354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3085714" y="5014198"/>
            <a:ext cx="435429" cy="4354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3804169" y="2341556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3804169" y="3010961"/>
            <a:ext cx="435429" cy="4354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3804169" y="3691518"/>
            <a:ext cx="435429" cy="4354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3804168" y="4333641"/>
            <a:ext cx="435429" cy="4354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3804167" y="5014198"/>
            <a:ext cx="435429" cy="4354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/>
          <p:cNvSpPr/>
          <p:nvPr/>
        </p:nvSpPr>
        <p:spPr>
          <a:xfrm>
            <a:off x="4522621" y="2341556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4522621" y="3010961"/>
            <a:ext cx="435429" cy="4354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522621" y="3691518"/>
            <a:ext cx="435429" cy="4354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4522620" y="4333641"/>
            <a:ext cx="435429" cy="4354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522619" y="5014198"/>
            <a:ext cx="435429" cy="4354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5241071" y="2341556"/>
            <a:ext cx="435429" cy="4354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5241071" y="3010961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5241071" y="3691518"/>
            <a:ext cx="435429" cy="4354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5241070" y="4333641"/>
            <a:ext cx="435429" cy="4354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5241069" y="5014198"/>
            <a:ext cx="435429" cy="4354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5959519" y="2341556"/>
            <a:ext cx="435429" cy="4354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/>
          <p:cNvSpPr/>
          <p:nvPr/>
        </p:nvSpPr>
        <p:spPr>
          <a:xfrm>
            <a:off x="5959519" y="3010961"/>
            <a:ext cx="435429" cy="4354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5959519" y="3691518"/>
            <a:ext cx="435429" cy="4354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5959518" y="4333641"/>
            <a:ext cx="435429" cy="4354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5959517" y="5014198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Прямая со стрелкой 89"/>
          <p:cNvCxnSpPr/>
          <p:nvPr/>
        </p:nvCxnSpPr>
        <p:spPr>
          <a:xfrm>
            <a:off x="1311676" y="2009343"/>
            <a:ext cx="6051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>
            <a:off x="1305744" y="2002506"/>
            <a:ext cx="0" cy="389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30718" y="2253764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ru-RU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754115" y="2927296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</a:t>
            </a:r>
            <a:endParaRPr lang="ru-RU" sz="3200" dirty="0"/>
          </a:p>
        </p:txBody>
      </p:sp>
      <p:sp>
        <p:nvSpPr>
          <p:cNvPr id="94" name="TextBox 93"/>
          <p:cNvSpPr txBox="1"/>
          <p:nvPr/>
        </p:nvSpPr>
        <p:spPr>
          <a:xfrm>
            <a:off x="730717" y="3607853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c</a:t>
            </a:r>
            <a:endParaRPr lang="ru-RU" sz="3200" dirty="0"/>
          </a:p>
        </p:txBody>
      </p:sp>
      <p:sp>
        <p:nvSpPr>
          <p:cNvPr id="95" name="TextBox 94"/>
          <p:cNvSpPr txBox="1"/>
          <p:nvPr/>
        </p:nvSpPr>
        <p:spPr>
          <a:xfrm>
            <a:off x="739660" y="4281385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ru-RU" sz="3200" dirty="0"/>
          </a:p>
        </p:txBody>
      </p:sp>
      <p:sp>
        <p:nvSpPr>
          <p:cNvPr id="96" name="TextBox 95"/>
          <p:cNvSpPr txBox="1"/>
          <p:nvPr/>
        </p:nvSpPr>
        <p:spPr>
          <a:xfrm>
            <a:off x="730716" y="4987008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-</a:t>
            </a:r>
            <a:endParaRPr lang="ru-RU" sz="3200" dirty="0"/>
          </a:p>
        </p:txBody>
      </p:sp>
      <p:cxnSp>
        <p:nvCxnSpPr>
          <p:cNvPr id="97" name="Прямая соединительная линия 96"/>
          <p:cNvCxnSpPr/>
          <p:nvPr/>
        </p:nvCxnSpPr>
        <p:spPr>
          <a:xfrm>
            <a:off x="1866516" y="3909232"/>
            <a:ext cx="71845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flipV="1">
            <a:off x="2584973" y="2559270"/>
            <a:ext cx="718455" cy="13499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>
            <a:off x="3303427" y="2559270"/>
            <a:ext cx="1436905" cy="1364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>
            <a:off x="4740333" y="2583378"/>
            <a:ext cx="718450" cy="64529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>
            <a:off x="5458783" y="3227088"/>
            <a:ext cx="718448" cy="201916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Овал 101"/>
          <p:cNvSpPr/>
          <p:nvPr/>
        </p:nvSpPr>
        <p:spPr>
          <a:xfrm>
            <a:off x="3267043" y="2521724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/>
          <p:cNvSpPr/>
          <p:nvPr/>
        </p:nvSpPr>
        <p:spPr>
          <a:xfrm>
            <a:off x="3981881" y="2527057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/>
          <p:cNvSpPr/>
          <p:nvPr/>
        </p:nvSpPr>
        <p:spPr>
          <a:xfrm>
            <a:off x="4700983" y="2527056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/>
          <p:cNvSpPr/>
          <p:nvPr/>
        </p:nvSpPr>
        <p:spPr>
          <a:xfrm>
            <a:off x="5418883" y="3181577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/>
          <p:cNvSpPr/>
          <p:nvPr/>
        </p:nvSpPr>
        <p:spPr>
          <a:xfrm>
            <a:off x="2544749" y="3870199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Овал 106"/>
          <p:cNvSpPr/>
          <p:nvPr/>
        </p:nvSpPr>
        <p:spPr>
          <a:xfrm>
            <a:off x="1819276" y="3870199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Овал 107"/>
          <p:cNvSpPr/>
          <p:nvPr/>
        </p:nvSpPr>
        <p:spPr>
          <a:xfrm>
            <a:off x="6137137" y="5185845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TextBox 108"/>
          <p:cNvSpPr txBox="1"/>
          <p:nvPr/>
        </p:nvSpPr>
        <p:spPr>
          <a:xfrm>
            <a:off x="-136754" y="5634740"/>
            <a:ext cx="1781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символ</a:t>
            </a:r>
            <a:endParaRPr lang="ru-RU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643491" y="1419434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11" name="TextBox 110"/>
          <p:cNvSpPr txBox="1"/>
          <p:nvPr/>
        </p:nvSpPr>
        <p:spPr>
          <a:xfrm>
            <a:off x="2318959" y="1417819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/>
              <a:t>1</a:t>
            </a:r>
            <a:endParaRPr lang="ru-RU" dirty="0"/>
          </a:p>
        </p:txBody>
      </p:sp>
      <p:sp>
        <p:nvSpPr>
          <p:cNvPr id="112" name="TextBox 111"/>
          <p:cNvSpPr txBox="1"/>
          <p:nvPr/>
        </p:nvSpPr>
        <p:spPr>
          <a:xfrm>
            <a:off x="3085714" y="1407927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13" name="TextBox 112"/>
          <p:cNvSpPr txBox="1"/>
          <p:nvPr/>
        </p:nvSpPr>
        <p:spPr>
          <a:xfrm>
            <a:off x="3745317" y="1417819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4" name="TextBox 113"/>
          <p:cNvSpPr txBox="1"/>
          <p:nvPr/>
        </p:nvSpPr>
        <p:spPr>
          <a:xfrm>
            <a:off x="4439079" y="1417819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115" name="TextBox 114"/>
          <p:cNvSpPr txBox="1"/>
          <p:nvPr/>
        </p:nvSpPr>
        <p:spPr>
          <a:xfrm>
            <a:off x="5222316" y="1417819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116" name="TextBox 115"/>
          <p:cNvSpPr txBox="1"/>
          <p:nvPr/>
        </p:nvSpPr>
        <p:spPr>
          <a:xfrm>
            <a:off x="5937218" y="1420042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117" name="TextBox 116"/>
          <p:cNvSpPr txBox="1"/>
          <p:nvPr/>
        </p:nvSpPr>
        <p:spPr>
          <a:xfrm>
            <a:off x="6706549" y="1951925"/>
            <a:ext cx="1781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время</a:t>
            </a:r>
            <a:endParaRPr lang="ru-RU" sz="24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6572566" y="4611960"/>
            <a:ext cx="2607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Декодирование: </a:t>
            </a:r>
          </a:p>
          <a:p>
            <a:r>
              <a:rPr lang="en-US" b="1" i="1" dirty="0" smtClean="0"/>
              <a:t>“</a:t>
            </a:r>
            <a:r>
              <a:rPr lang="en-US" b="1" i="1" dirty="0" err="1" smtClean="0"/>
              <a:t>ccaaab</a:t>
            </a:r>
            <a:r>
              <a:rPr lang="en-US" b="1" i="1" dirty="0" smtClean="0"/>
              <a:t>-”</a:t>
            </a:r>
            <a:endParaRPr lang="ru-RU" b="1" i="1" dirty="0" smtClean="0"/>
          </a:p>
          <a:p>
            <a:endParaRPr lang="en-US" b="1" i="1" dirty="0" smtClean="0"/>
          </a:p>
          <a:p>
            <a:r>
              <a:rPr lang="ru-RU" i="1" dirty="0" smtClean="0"/>
              <a:t>После свёртки ответа:</a:t>
            </a:r>
          </a:p>
          <a:p>
            <a:r>
              <a:rPr lang="ru-RU" i="1" dirty="0" smtClean="0"/>
              <a:t> </a:t>
            </a:r>
            <a:r>
              <a:rPr lang="en-US" b="1" i="1" dirty="0" smtClean="0"/>
              <a:t>“cab”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6167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3532</TotalTime>
  <Words>1016</Words>
  <Application>Microsoft Office PowerPoint</Application>
  <PresentationFormat>Экран (4:3)</PresentationFormat>
  <Paragraphs>334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2" baseType="lpstr">
      <vt:lpstr>Arial</vt:lpstr>
      <vt:lpstr>Arial Black</vt:lpstr>
      <vt:lpstr>Bahnschrift SemiBold</vt:lpstr>
      <vt:lpstr>Calibri</vt:lpstr>
      <vt:lpstr>Calibri Light</vt:lpstr>
      <vt:lpstr>Cambria Math</vt:lpstr>
      <vt:lpstr>Times New Roman</vt:lpstr>
      <vt:lpstr>Wingdings</vt:lpstr>
      <vt:lpstr>Тема Office</vt:lpstr>
      <vt:lpstr>Разработка системы двухфакторной аутентификации на основе голосовой биометрии</vt:lpstr>
      <vt:lpstr>Реферат</vt:lpstr>
      <vt:lpstr>Цель работы</vt:lpstr>
      <vt:lpstr>Актуальность работы</vt:lpstr>
      <vt:lpstr>Постановка задачи</vt:lpstr>
      <vt:lpstr>Распознавание речи</vt:lpstr>
      <vt:lpstr>MFCC</vt:lpstr>
      <vt:lpstr>Распознавание речи – акустическая модель</vt:lpstr>
      <vt:lpstr>Распознавание речи – акустическая модель</vt:lpstr>
      <vt:lpstr>Распознавание речи – языковая модель</vt:lpstr>
      <vt:lpstr>Экспериментальное исследование работы языковой модели</vt:lpstr>
      <vt:lpstr>Идентификация по голосу</vt:lpstr>
      <vt:lpstr>Идентификация по голосу</vt:lpstr>
      <vt:lpstr>UBM-GMM</vt:lpstr>
      <vt:lpstr>Идентификация по голосу</vt:lpstr>
      <vt:lpstr>Экспериментальное исследование работы GMM</vt:lpstr>
      <vt:lpstr>Оценивание точности</vt:lpstr>
      <vt:lpstr>Система аутентификации</vt:lpstr>
      <vt:lpstr>Система аутентификации</vt:lpstr>
      <vt:lpstr>Выбор стека технологий</vt:lpstr>
      <vt:lpstr>Тестирование</vt:lpstr>
      <vt:lpstr>Заключение</vt:lpstr>
      <vt:lpstr>Презентация PowerPoint</vt:lpstr>
      <vt:lpstr>Презентация PowerPoint</vt:lpstr>
      <vt:lpstr>Система аутентификации</vt:lpstr>
      <vt:lpstr>Получение акустических представлений</vt:lpstr>
      <vt:lpstr>Распознавание языковой моделью</vt:lpstr>
      <vt:lpstr>Распознавание языковой моделью</vt:lpstr>
      <vt:lpstr>Распознавание речи – языковая модель</vt:lpstr>
      <vt:lpstr>Распознавание диктора</vt:lpstr>
      <vt:lpstr>Модели Гауссовой смеси</vt:lpstr>
      <vt:lpstr>Модели Гауссовой смеси</vt:lpstr>
      <vt:lpstr>Список литературы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V. R.</dc:creator>
  <cp:lastModifiedBy>ex cellent</cp:lastModifiedBy>
  <cp:revision>258</cp:revision>
  <dcterms:created xsi:type="dcterms:W3CDTF">2017-09-30T21:27:42Z</dcterms:created>
  <dcterms:modified xsi:type="dcterms:W3CDTF">2021-05-30T21:00:48Z</dcterms:modified>
</cp:coreProperties>
</file>