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75" r:id="rId2"/>
    <p:sldId id="258" r:id="rId3"/>
    <p:sldId id="259" r:id="rId4"/>
    <p:sldId id="260" r:id="rId5"/>
    <p:sldId id="261" r:id="rId6"/>
    <p:sldId id="262" r:id="rId7"/>
    <p:sldId id="289" r:id="rId8"/>
    <p:sldId id="288" r:id="rId9"/>
    <p:sldId id="279" r:id="rId10"/>
    <p:sldId id="280" r:id="rId11"/>
    <p:sldId id="287" r:id="rId12"/>
    <p:sldId id="286" r:id="rId13"/>
    <p:sldId id="270" r:id="rId14"/>
    <p:sldId id="264" r:id="rId15"/>
    <p:sldId id="263" r:id="rId16"/>
    <p:sldId id="283" r:id="rId17"/>
    <p:sldId id="285" r:id="rId18"/>
    <p:sldId id="282" r:id="rId19"/>
    <p:sldId id="266" r:id="rId20"/>
    <p:sldId id="267" r:id="rId21"/>
    <p:sldId id="269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 Windows" initials="ПW" lastIdx="1" clrIdx="0">
    <p:extLst>
      <p:ext uri="{19B8F6BF-5375-455C-9EA6-DF929625EA0E}">
        <p15:presenceInfo xmlns:p15="http://schemas.microsoft.com/office/powerpoint/2012/main" userId="Пользователь Windo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E0EF"/>
    <a:srgbClr val="EEF0F8"/>
    <a:srgbClr val="C8CDE6"/>
    <a:srgbClr val="E9EBF5"/>
    <a:srgbClr val="5375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492" autoAdjust="0"/>
    <p:restoredTop sz="94660" autoAdjust="0"/>
  </p:normalViewPr>
  <p:slideViewPr>
    <p:cSldViewPr snapToGrid="0">
      <p:cViewPr varScale="1">
        <p:scale>
          <a:sx n="111" d="100"/>
          <a:sy n="111" d="100"/>
        </p:scale>
        <p:origin x="56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. R." userId="187ccf51bb4995ec" providerId="LiveId" clId="{E123EF9A-9C64-41D8-AAD8-DF4E57A6BD41}"/>
    <pc:docChg chg="undo redo custSel addSld delSld modSld sldOrd modMainMaster">
      <pc:chgData name="V. R." userId="187ccf51bb4995ec" providerId="LiveId" clId="{E123EF9A-9C64-41D8-AAD8-DF4E57A6BD41}" dt="2017-10-01T11:32:42.904" v="3200" actId="20577"/>
      <pc:docMkLst>
        <pc:docMk/>
      </pc:docMkLst>
      <pc:sldChg chg="delSp modSp add">
        <pc:chgData name="V. R." userId="187ccf51bb4995ec" providerId="LiveId" clId="{E123EF9A-9C64-41D8-AAD8-DF4E57A6BD41}" dt="2017-10-01T11:32:42.904" v="3200" actId="20577"/>
        <pc:sldMkLst>
          <pc:docMk/>
          <pc:sldMk cId="1778698784" sldId="256"/>
        </pc:sldMkLst>
        <pc:spChg chg="del">
          <ac:chgData name="V. R." userId="187ccf51bb4995ec" providerId="LiveId" clId="{E123EF9A-9C64-41D8-AAD8-DF4E57A6BD41}" dt="2017-10-01T10:28:52.471" v="1874" actId="478"/>
          <ac:spMkLst>
            <pc:docMk/>
            <pc:sldMk cId="1778698784" sldId="256"/>
            <ac:spMk id="2" creationId="{BB5C3F2E-F642-47CE-B291-0C477954C187}"/>
          </ac:spMkLst>
        </pc:spChg>
        <pc:spChg chg="mod">
          <ac:chgData name="V. R." userId="187ccf51bb4995ec" providerId="LiveId" clId="{E123EF9A-9C64-41D8-AAD8-DF4E57A6BD41}" dt="2017-10-01T11:32:42.904" v="3200" actId="20577"/>
          <ac:spMkLst>
            <pc:docMk/>
            <pc:sldMk cId="1778698784" sldId="256"/>
            <ac:spMk id="3" creationId="{053E7774-F920-4D35-A7E6-99596DC3133E}"/>
          </ac:spMkLst>
        </pc:spChg>
      </pc:sldChg>
      <pc:sldChg chg="del">
        <pc:chgData name="V. R." userId="187ccf51bb4995ec" providerId="LiveId" clId="{E123EF9A-9C64-41D8-AAD8-DF4E57A6BD41}" dt="2017-09-30T21:56:21.675" v="154" actId="2696"/>
        <pc:sldMkLst>
          <pc:docMk/>
          <pc:sldMk cId="3184208869" sldId="256"/>
        </pc:sldMkLst>
      </pc:sldChg>
      <pc:sldChg chg="add del">
        <pc:chgData name="V. R." userId="187ccf51bb4995ec" providerId="LiveId" clId="{E123EF9A-9C64-41D8-AAD8-DF4E57A6BD41}" dt="2017-09-30T21:56:21.642" v="153" actId="2696"/>
        <pc:sldMkLst>
          <pc:docMk/>
          <pc:sldMk cId="37217646" sldId="257"/>
        </pc:sldMkLst>
      </pc:sldChg>
      <pc:sldChg chg="add del">
        <pc:chgData name="V. R." userId="187ccf51bb4995ec" providerId="LiveId" clId="{E123EF9A-9C64-41D8-AAD8-DF4E57A6BD41}" dt="2017-10-01T09:25:29.635" v="413" actId="2696"/>
        <pc:sldMkLst>
          <pc:docMk/>
          <pc:sldMk cId="63830186" sldId="257"/>
        </pc:sldMkLst>
      </pc:sldChg>
      <pc:sldChg chg="addSp modSp add ord">
        <pc:chgData name="V. R." userId="187ccf51bb4995ec" providerId="LiveId" clId="{E123EF9A-9C64-41D8-AAD8-DF4E57A6BD41}" dt="2017-10-01T10:33:45.186" v="2079" actId="1076"/>
        <pc:sldMkLst>
          <pc:docMk/>
          <pc:sldMk cId="441139384" sldId="257"/>
        </pc:sldMkLst>
        <pc:spChg chg="mod">
          <ac:chgData name="V. R." userId="187ccf51bb4995ec" providerId="LiveId" clId="{E123EF9A-9C64-41D8-AAD8-DF4E57A6BD41}" dt="2017-10-01T10:29:36.933" v="1921" actId="20577"/>
          <ac:spMkLst>
            <pc:docMk/>
            <pc:sldMk cId="441139384" sldId="257"/>
            <ac:spMk id="2" creationId="{51527DBD-F420-4EFA-8A1D-AF46055A4FB1}"/>
          </ac:spMkLst>
        </pc:spChg>
        <pc:spChg chg="mod">
          <ac:chgData name="V. R." userId="187ccf51bb4995ec" providerId="LiveId" clId="{E123EF9A-9C64-41D8-AAD8-DF4E57A6BD41}" dt="2017-10-01T10:33:10.678" v="2074" actId="1076"/>
          <ac:spMkLst>
            <pc:docMk/>
            <pc:sldMk cId="441139384" sldId="257"/>
            <ac:spMk id="3" creationId="{49FDF998-F326-477A-B9A1-3F6A5A319227}"/>
          </ac:spMkLst>
        </pc:spChg>
        <pc:spChg chg="add mod">
          <ac:chgData name="V. R." userId="187ccf51bb4995ec" providerId="LiveId" clId="{E123EF9A-9C64-41D8-AAD8-DF4E57A6BD41}" dt="2017-10-01T10:33:45.186" v="2079" actId="1076"/>
          <ac:spMkLst>
            <pc:docMk/>
            <pc:sldMk cId="441139384" sldId="257"/>
            <ac:spMk id="5" creationId="{14709B5B-479C-49BA-BE13-FDE6A2B0C715}"/>
          </ac:spMkLst>
        </pc:spChg>
      </pc:sldChg>
      <pc:sldChg chg="add del">
        <pc:chgData name="V. R." userId="187ccf51bb4995ec" providerId="LiveId" clId="{E123EF9A-9C64-41D8-AAD8-DF4E57A6BD41}" dt="2017-10-01T09:52:34.595" v="1182" actId="2696"/>
        <pc:sldMkLst>
          <pc:docMk/>
          <pc:sldMk cId="2363480096" sldId="257"/>
        </pc:sldMkLst>
      </pc:sldChg>
      <pc:sldChg chg="add del">
        <pc:chgData name="V. R." userId="187ccf51bb4995ec" providerId="LiveId" clId="{E123EF9A-9C64-41D8-AAD8-DF4E57A6BD41}" dt="2017-09-30T21:55:38.442" v="141" actId="2696"/>
        <pc:sldMkLst>
          <pc:docMk/>
          <pc:sldMk cId="2855359558" sldId="257"/>
        </pc:sldMkLst>
      </pc:sldChg>
      <pc:sldChg chg="add del">
        <pc:chgData name="V. R." userId="187ccf51bb4995ec" providerId="LiveId" clId="{E123EF9A-9C64-41D8-AAD8-DF4E57A6BD41}" dt="2017-09-30T21:55:49.530" v="143" actId="2696"/>
        <pc:sldMkLst>
          <pc:docMk/>
          <pc:sldMk cId="3361548585" sldId="257"/>
        </pc:sldMkLst>
      </pc:sldChg>
      <pc:sldChg chg="addSp delSp modSp add del">
        <pc:chgData name="V. R." userId="187ccf51bb4995ec" providerId="LiveId" clId="{E123EF9A-9C64-41D8-AAD8-DF4E57A6BD41}" dt="2017-09-30T21:53:21.697" v="123" actId="2696"/>
        <pc:sldMkLst>
          <pc:docMk/>
          <pc:sldMk cId="3897406240" sldId="257"/>
        </pc:sldMkLst>
        <pc:spChg chg="del">
          <ac:chgData name="V. R." userId="187ccf51bb4995ec" providerId="LiveId" clId="{E123EF9A-9C64-41D8-AAD8-DF4E57A6BD41}" dt="2017-09-30T21:45:31.525" v="64" actId="2696"/>
          <ac:spMkLst>
            <pc:docMk/>
            <pc:sldMk cId="3897406240" sldId="257"/>
            <ac:spMk id="2" creationId="{F81CD362-EDB4-41C7-98F5-74623712D3E2}"/>
          </ac:spMkLst>
        </pc:spChg>
        <pc:spChg chg="del">
          <ac:chgData name="V. R." userId="187ccf51bb4995ec" providerId="LiveId" clId="{E123EF9A-9C64-41D8-AAD8-DF4E57A6BD41}" dt="2017-09-30T21:45:31.525" v="64" actId="2696"/>
          <ac:spMkLst>
            <pc:docMk/>
            <pc:sldMk cId="3897406240" sldId="257"/>
            <ac:spMk id="3" creationId="{ED7073A7-7831-4B94-A77F-1071A69B1744}"/>
          </ac:spMkLst>
        </pc:spChg>
        <pc:spChg chg="add del">
          <ac:chgData name="V. R." userId="187ccf51bb4995ec" providerId="LiveId" clId="{E123EF9A-9C64-41D8-AAD8-DF4E57A6BD41}" dt="2017-09-30T21:42:26.616" v="63" actId="2696"/>
          <ac:spMkLst>
            <pc:docMk/>
            <pc:sldMk cId="3897406240" sldId="257"/>
            <ac:spMk id="4" creationId="{0DA11684-840E-48A5-8927-C6D696032F2B}"/>
          </ac:spMkLst>
        </pc:spChg>
        <pc:spChg chg="add del mod">
          <ac:chgData name="V. R." userId="187ccf51bb4995ec" providerId="LiveId" clId="{E123EF9A-9C64-41D8-AAD8-DF4E57A6BD41}" dt="2017-09-30T21:53:15.362" v="121" actId="2696"/>
          <ac:spMkLst>
            <pc:docMk/>
            <pc:sldMk cId="3897406240" sldId="257"/>
            <ac:spMk id="5" creationId="{4E7E6113-39B9-4C80-9EEE-19F1BCDEB27E}"/>
          </ac:spMkLst>
        </pc:spChg>
        <pc:spChg chg="add del mod">
          <ac:chgData name="V. R." userId="187ccf51bb4995ec" providerId="LiveId" clId="{E123EF9A-9C64-41D8-AAD8-DF4E57A6BD41}" dt="2017-09-30T21:53:15.362" v="121" actId="2696"/>
          <ac:spMkLst>
            <pc:docMk/>
            <pc:sldMk cId="3897406240" sldId="257"/>
            <ac:spMk id="6" creationId="{1A535929-70A8-4814-8FBB-B7CCB58521B7}"/>
          </ac:spMkLst>
        </pc:spChg>
        <pc:spChg chg="add mod">
          <ac:chgData name="V. R." userId="187ccf51bb4995ec" providerId="LiveId" clId="{E123EF9A-9C64-41D8-AAD8-DF4E57A6BD41}" dt="2017-09-30T21:45:40.573" v="65" actId="2696"/>
          <ac:spMkLst>
            <pc:docMk/>
            <pc:sldMk cId="3897406240" sldId="257"/>
            <ac:spMk id="7" creationId="{9549BCB7-9B8D-49FF-9063-E9ED1241D865}"/>
          </ac:spMkLst>
        </pc:spChg>
        <pc:spChg chg="add del mod">
          <ac:chgData name="V. R." userId="187ccf51bb4995ec" providerId="LiveId" clId="{E123EF9A-9C64-41D8-AAD8-DF4E57A6BD41}" dt="2017-09-30T21:53:19.393" v="122" actId="2696"/>
          <ac:spMkLst>
            <pc:docMk/>
            <pc:sldMk cId="3897406240" sldId="257"/>
            <ac:spMk id="8" creationId="{928DDF32-80CA-44B2-A246-12EEE1559837}"/>
          </ac:spMkLst>
        </pc:spChg>
        <pc:spChg chg="add del mod">
          <ac:chgData name="V. R." userId="187ccf51bb4995ec" providerId="LiveId" clId="{E123EF9A-9C64-41D8-AAD8-DF4E57A6BD41}" dt="2017-09-30T21:53:19.393" v="122" actId="2696"/>
          <ac:spMkLst>
            <pc:docMk/>
            <pc:sldMk cId="3897406240" sldId="257"/>
            <ac:spMk id="9" creationId="{D00C09C6-D0F9-4ED4-8A54-D1F55C2D0F79}"/>
          </ac:spMkLst>
        </pc:spChg>
        <pc:spChg chg="add mod">
          <ac:chgData name="V. R." userId="187ccf51bb4995ec" providerId="LiveId" clId="{E123EF9A-9C64-41D8-AAD8-DF4E57A6BD41}" dt="2017-09-30T21:53:19.393" v="122" actId="2696"/>
          <ac:spMkLst>
            <pc:docMk/>
            <pc:sldMk cId="3897406240" sldId="257"/>
            <ac:spMk id="10" creationId="{7C5CFFC5-B245-4DDB-AD96-BB6510374BFC}"/>
          </ac:spMkLst>
        </pc:spChg>
        <pc:spChg chg="add mod">
          <ac:chgData name="V. R." userId="187ccf51bb4995ec" providerId="LiveId" clId="{E123EF9A-9C64-41D8-AAD8-DF4E57A6BD41}" dt="2017-09-30T21:53:19.393" v="122" actId="2696"/>
          <ac:spMkLst>
            <pc:docMk/>
            <pc:sldMk cId="3897406240" sldId="257"/>
            <ac:spMk id="11" creationId="{56407B3E-45AE-4AD9-BFA0-EC5B0998278E}"/>
          </ac:spMkLst>
        </pc:spChg>
        <pc:spChg chg="add mod">
          <ac:chgData name="V. R." userId="187ccf51bb4995ec" providerId="LiveId" clId="{E123EF9A-9C64-41D8-AAD8-DF4E57A6BD41}" dt="2017-09-30T21:53:19.393" v="122" actId="2696"/>
          <ac:spMkLst>
            <pc:docMk/>
            <pc:sldMk cId="3897406240" sldId="257"/>
            <ac:spMk id="12" creationId="{A87ADBD0-1C6D-48CF-959A-660361CF4F7E}"/>
          </ac:spMkLst>
        </pc:spChg>
        <pc:spChg chg="add mod">
          <ac:chgData name="V. R." userId="187ccf51bb4995ec" providerId="LiveId" clId="{E123EF9A-9C64-41D8-AAD8-DF4E57A6BD41}" dt="2017-09-30T21:53:19.393" v="122" actId="2696"/>
          <ac:spMkLst>
            <pc:docMk/>
            <pc:sldMk cId="3897406240" sldId="257"/>
            <ac:spMk id="13" creationId="{DC2DECFD-3132-45F0-A5E9-369F8171D645}"/>
          </ac:spMkLst>
        </pc:spChg>
        <pc:spChg chg="add mod">
          <ac:chgData name="V. R." userId="187ccf51bb4995ec" providerId="LiveId" clId="{E123EF9A-9C64-41D8-AAD8-DF4E57A6BD41}" dt="2017-09-30T21:53:19.393" v="122" actId="2696"/>
          <ac:spMkLst>
            <pc:docMk/>
            <pc:sldMk cId="3897406240" sldId="257"/>
            <ac:spMk id="14" creationId="{F7C953AA-7901-48B2-8FD5-88AA137B5881}"/>
          </ac:spMkLst>
        </pc:spChg>
      </pc:sldChg>
      <pc:sldChg chg="add del">
        <pc:chgData name="V. R." userId="187ccf51bb4995ec" providerId="LiveId" clId="{E123EF9A-9C64-41D8-AAD8-DF4E57A6BD41}" dt="2017-09-30T21:53:24.550" v="124" actId="2696"/>
        <pc:sldMkLst>
          <pc:docMk/>
          <pc:sldMk cId="2022922356" sldId="258"/>
        </pc:sldMkLst>
      </pc:sldChg>
      <pc:sldChg chg="addSp modSp add">
        <pc:chgData name="V. R." userId="187ccf51bb4995ec" providerId="LiveId" clId="{E123EF9A-9C64-41D8-AAD8-DF4E57A6BD41}" dt="2017-10-01T11:15:49.729" v="2900" actId="122"/>
        <pc:sldMkLst>
          <pc:docMk/>
          <pc:sldMk cId="2490735407" sldId="258"/>
        </pc:sldMkLst>
        <pc:spChg chg="mod">
          <ac:chgData name="V. R." userId="187ccf51bb4995ec" providerId="LiveId" clId="{E123EF9A-9C64-41D8-AAD8-DF4E57A6BD41}" dt="2017-10-01T11:15:49.729" v="2900" actId="122"/>
          <ac:spMkLst>
            <pc:docMk/>
            <pc:sldMk cId="2490735407" sldId="258"/>
            <ac:spMk id="2" creationId="{C9202C55-90FC-4F03-9B69-0EB83398371E}"/>
          </ac:spMkLst>
        </pc:spChg>
        <pc:spChg chg="mod">
          <ac:chgData name="V. R." userId="187ccf51bb4995ec" providerId="LiveId" clId="{E123EF9A-9C64-41D8-AAD8-DF4E57A6BD41}" dt="2017-10-01T10:44:12.749" v="2284" actId="255"/>
          <ac:spMkLst>
            <pc:docMk/>
            <pc:sldMk cId="2490735407" sldId="258"/>
            <ac:spMk id="3" creationId="{3B86C53B-B465-4F3B-B49B-55327FED702B}"/>
          </ac:spMkLst>
        </pc:spChg>
        <pc:spChg chg="add mod">
          <ac:chgData name="V. R." userId="187ccf51bb4995ec" providerId="LiveId" clId="{E123EF9A-9C64-41D8-AAD8-DF4E57A6BD41}" dt="2017-10-01T10:42:55.932" v="2275" actId="1076"/>
          <ac:spMkLst>
            <pc:docMk/>
            <pc:sldMk cId="2490735407" sldId="258"/>
            <ac:spMk id="5" creationId="{D3BA13BB-4CF1-4A5E-96D5-95CFC42C2018}"/>
          </ac:spMkLst>
        </pc:spChg>
      </pc:sldChg>
      <pc:sldChg chg="add del">
        <pc:chgData name="V. R." userId="187ccf51bb4995ec" providerId="LiveId" clId="{E123EF9A-9C64-41D8-AAD8-DF4E57A6BD41}" dt="2017-10-01T10:33:34.804" v="2075" actId="1076"/>
        <pc:sldMkLst>
          <pc:docMk/>
          <pc:sldMk cId="2674993188" sldId="258"/>
        </pc:sldMkLst>
      </pc:sldChg>
      <pc:sldChg chg="add del">
        <pc:chgData name="V. R." userId="187ccf51bb4995ec" providerId="LiveId" clId="{E123EF9A-9C64-41D8-AAD8-DF4E57A6BD41}" dt="2017-10-01T09:52:34.625" v="1191" actId="2696"/>
        <pc:sldMkLst>
          <pc:docMk/>
          <pc:sldMk cId="2934129022" sldId="258"/>
        </pc:sldMkLst>
      </pc:sldChg>
      <pc:sldChg chg="add del">
        <pc:chgData name="V. R." userId="187ccf51bb4995ec" providerId="LiveId" clId="{E123EF9A-9C64-41D8-AAD8-DF4E57A6BD41}" dt="2017-10-01T09:52:34.623" v="1190" actId="2696"/>
        <pc:sldMkLst>
          <pc:docMk/>
          <pc:sldMk cId="668162710" sldId="259"/>
        </pc:sldMkLst>
      </pc:sldChg>
      <pc:sldChg chg="addSp modSp add">
        <pc:chgData name="V. R." userId="187ccf51bb4995ec" providerId="LiveId" clId="{E123EF9A-9C64-41D8-AAD8-DF4E57A6BD41}" dt="2017-10-01T10:46:32.680" v="2489" actId="20577"/>
        <pc:sldMkLst>
          <pc:docMk/>
          <pc:sldMk cId="2203856954" sldId="259"/>
        </pc:sldMkLst>
        <pc:spChg chg="mod">
          <ac:chgData name="V. R." userId="187ccf51bb4995ec" providerId="LiveId" clId="{E123EF9A-9C64-41D8-AAD8-DF4E57A6BD41}" dt="2017-10-01T10:43:13.194" v="2277"/>
          <ac:spMkLst>
            <pc:docMk/>
            <pc:sldMk cId="2203856954" sldId="259"/>
            <ac:spMk id="2" creationId="{DB396CDE-446F-4C6B-9F34-DB35333EE6B3}"/>
          </ac:spMkLst>
        </pc:spChg>
        <pc:spChg chg="mod">
          <ac:chgData name="V. R." userId="187ccf51bb4995ec" providerId="LiveId" clId="{E123EF9A-9C64-41D8-AAD8-DF4E57A6BD41}" dt="2017-10-01T10:46:32.680" v="2489" actId="20577"/>
          <ac:spMkLst>
            <pc:docMk/>
            <pc:sldMk cId="2203856954" sldId="259"/>
            <ac:spMk id="3" creationId="{297D350E-1B79-49AD-B3E8-A1014B661C64}"/>
          </ac:spMkLst>
        </pc:spChg>
        <pc:spChg chg="add mod">
          <ac:chgData name="V. R." userId="187ccf51bb4995ec" providerId="LiveId" clId="{E123EF9A-9C64-41D8-AAD8-DF4E57A6BD41}" dt="2017-10-01T10:43:29.372" v="2279" actId="1076"/>
          <ac:spMkLst>
            <pc:docMk/>
            <pc:sldMk cId="2203856954" sldId="259"/>
            <ac:spMk id="5" creationId="{43906F34-FC1C-4028-A3AD-64C53522A3F2}"/>
          </ac:spMkLst>
        </pc:spChg>
      </pc:sldChg>
      <pc:sldChg chg="add del">
        <pc:chgData name="V. R." userId="187ccf51bb4995ec" providerId="LiveId" clId="{E123EF9A-9C64-41D8-AAD8-DF4E57A6BD41}" dt="2017-10-01T09:52:34.611" v="1185" actId="2696"/>
        <pc:sldMkLst>
          <pc:docMk/>
          <pc:sldMk cId="20362011" sldId="260"/>
        </pc:sldMkLst>
      </pc:sldChg>
      <pc:sldChg chg="addSp modSp add">
        <pc:chgData name="V. R." userId="187ccf51bb4995ec" providerId="LiveId" clId="{E123EF9A-9C64-41D8-AAD8-DF4E57A6BD41}" dt="2017-10-01T10:48:23.251" v="2523"/>
        <pc:sldMkLst>
          <pc:docMk/>
          <pc:sldMk cId="468203120" sldId="260"/>
        </pc:sldMkLst>
        <pc:spChg chg="mod">
          <ac:chgData name="V. R." userId="187ccf51bb4995ec" providerId="LiveId" clId="{E123EF9A-9C64-41D8-AAD8-DF4E57A6BD41}" dt="2017-10-01T10:46:58.267" v="2498" actId="20577"/>
          <ac:spMkLst>
            <pc:docMk/>
            <pc:sldMk cId="468203120" sldId="260"/>
            <ac:spMk id="2" creationId="{6BBFB7A8-1E1A-4244-806F-8D6E13DF61E2}"/>
          </ac:spMkLst>
        </pc:spChg>
        <pc:spChg chg="mod">
          <ac:chgData name="V. R." userId="187ccf51bb4995ec" providerId="LiveId" clId="{E123EF9A-9C64-41D8-AAD8-DF4E57A6BD41}" dt="2017-10-01T10:47:59.980" v="2522" actId="20577"/>
          <ac:spMkLst>
            <pc:docMk/>
            <pc:sldMk cId="468203120" sldId="260"/>
            <ac:spMk id="3" creationId="{6CEAFB75-0049-4183-BEAC-8310220516AB}"/>
          </ac:spMkLst>
        </pc:spChg>
        <pc:spChg chg="add">
          <ac:chgData name="V. R." userId="187ccf51bb4995ec" providerId="LiveId" clId="{E123EF9A-9C64-41D8-AAD8-DF4E57A6BD41}" dt="2017-10-01T10:48:23.251" v="2523"/>
          <ac:spMkLst>
            <pc:docMk/>
            <pc:sldMk cId="468203120" sldId="260"/>
            <ac:spMk id="5" creationId="{83ADA455-26B1-4730-88D4-E6FF849843EE}"/>
          </ac:spMkLst>
        </pc:spChg>
      </pc:sldChg>
      <pc:sldChg chg="addSp modSp add">
        <pc:chgData name="V. R." userId="187ccf51bb4995ec" providerId="LiveId" clId="{E123EF9A-9C64-41D8-AAD8-DF4E57A6BD41}" dt="2017-10-01T10:57:34.674" v="2570" actId="5793"/>
        <pc:sldMkLst>
          <pc:docMk/>
          <pc:sldMk cId="1272447485" sldId="261"/>
        </pc:sldMkLst>
        <pc:spChg chg="mod">
          <ac:chgData name="V. R." userId="187ccf51bb4995ec" providerId="LiveId" clId="{E123EF9A-9C64-41D8-AAD8-DF4E57A6BD41}" dt="2017-10-01T10:55:41.136" v="2542" actId="20577"/>
          <ac:spMkLst>
            <pc:docMk/>
            <pc:sldMk cId="1272447485" sldId="261"/>
            <ac:spMk id="2" creationId="{E786B86B-2E03-4E69-8B67-B032F26E1332}"/>
          </ac:spMkLst>
        </pc:spChg>
        <pc:spChg chg="mod">
          <ac:chgData name="V. R." userId="187ccf51bb4995ec" providerId="LiveId" clId="{E123EF9A-9C64-41D8-AAD8-DF4E57A6BD41}" dt="2017-10-01T10:57:34.674" v="2570" actId="5793"/>
          <ac:spMkLst>
            <pc:docMk/>
            <pc:sldMk cId="1272447485" sldId="261"/>
            <ac:spMk id="3" creationId="{0AE41414-A40E-44EC-8934-8552EE0BCDBF}"/>
          </ac:spMkLst>
        </pc:spChg>
        <pc:spChg chg="add">
          <ac:chgData name="V. R." userId="187ccf51bb4995ec" providerId="LiveId" clId="{E123EF9A-9C64-41D8-AAD8-DF4E57A6BD41}" dt="2017-10-01T10:56:04.607" v="2545"/>
          <ac:spMkLst>
            <pc:docMk/>
            <pc:sldMk cId="1272447485" sldId="261"/>
            <ac:spMk id="5" creationId="{A79FE5DF-3455-432E-9EFF-0CAAC8811A55}"/>
          </ac:spMkLst>
        </pc:spChg>
      </pc:sldChg>
      <pc:sldChg chg="add del">
        <pc:chgData name="V. R." userId="187ccf51bb4995ec" providerId="LiveId" clId="{E123EF9A-9C64-41D8-AAD8-DF4E57A6BD41}" dt="2017-10-01T09:52:34.607" v="1184" actId="2696"/>
        <pc:sldMkLst>
          <pc:docMk/>
          <pc:sldMk cId="2262949855" sldId="261"/>
        </pc:sldMkLst>
      </pc:sldChg>
      <pc:sldChg chg="add del">
        <pc:chgData name="V. R." userId="187ccf51bb4995ec" providerId="LiveId" clId="{E123EF9A-9C64-41D8-AAD8-DF4E57A6BD41}" dt="2017-10-01T09:52:34.601" v="1183" actId="2696"/>
        <pc:sldMkLst>
          <pc:docMk/>
          <pc:sldMk cId="93419669" sldId="262"/>
        </pc:sldMkLst>
      </pc:sldChg>
      <pc:sldChg chg="addSp modSp add">
        <pc:chgData name="V. R." userId="187ccf51bb4995ec" providerId="LiveId" clId="{E123EF9A-9C64-41D8-AAD8-DF4E57A6BD41}" dt="2017-10-01T11:11:00.849" v="2703"/>
        <pc:sldMkLst>
          <pc:docMk/>
          <pc:sldMk cId="182586504" sldId="262"/>
        </pc:sldMkLst>
        <pc:spChg chg="mod">
          <ac:chgData name="V. R." userId="187ccf51bb4995ec" providerId="LiveId" clId="{E123EF9A-9C64-41D8-AAD8-DF4E57A6BD41}" dt="2017-10-01T10:56:29.391" v="2556" actId="20577"/>
          <ac:spMkLst>
            <pc:docMk/>
            <pc:sldMk cId="182586504" sldId="262"/>
            <ac:spMk id="2" creationId="{6B8C1D19-330B-4CC1-918D-EC866EC4DCF1}"/>
          </ac:spMkLst>
        </pc:spChg>
        <pc:spChg chg="mod">
          <ac:chgData name="V. R." userId="187ccf51bb4995ec" providerId="LiveId" clId="{E123EF9A-9C64-41D8-AAD8-DF4E57A6BD41}" dt="2017-10-01T10:58:26.154" v="2573" actId="948"/>
          <ac:spMkLst>
            <pc:docMk/>
            <pc:sldMk cId="182586504" sldId="262"/>
            <ac:spMk id="3" creationId="{4F2DC5C4-F706-4886-AF63-489979282A00}"/>
          </ac:spMkLst>
        </pc:spChg>
        <pc:spChg chg="add">
          <ac:chgData name="V. R." userId="187ccf51bb4995ec" providerId="LiveId" clId="{E123EF9A-9C64-41D8-AAD8-DF4E57A6BD41}" dt="2017-10-01T11:11:00.849" v="2703"/>
          <ac:spMkLst>
            <pc:docMk/>
            <pc:sldMk cId="182586504" sldId="262"/>
            <ac:spMk id="5" creationId="{7A348EA1-4A1E-459F-BE44-5190153B3533}"/>
          </ac:spMkLst>
        </pc:spChg>
      </pc:sldChg>
      <pc:sldChg chg="addSp modSp add">
        <pc:chgData name="V. R." userId="187ccf51bb4995ec" providerId="LiveId" clId="{E123EF9A-9C64-41D8-AAD8-DF4E57A6BD41}" dt="2017-10-01T11:13:37.721" v="2842" actId="20577"/>
        <pc:sldMkLst>
          <pc:docMk/>
          <pc:sldMk cId="3451245962" sldId="263"/>
        </pc:sldMkLst>
        <pc:spChg chg="mod">
          <ac:chgData name="V. R." userId="187ccf51bb4995ec" providerId="LiveId" clId="{E123EF9A-9C64-41D8-AAD8-DF4E57A6BD41}" dt="2017-10-01T11:11:47.001" v="2710" actId="20577"/>
          <ac:spMkLst>
            <pc:docMk/>
            <pc:sldMk cId="3451245962" sldId="263"/>
            <ac:spMk id="2" creationId="{F5DA2664-D692-4762-9A26-60AA777F370E}"/>
          </ac:spMkLst>
        </pc:spChg>
        <pc:spChg chg="mod">
          <ac:chgData name="V. R." userId="187ccf51bb4995ec" providerId="LiveId" clId="{E123EF9A-9C64-41D8-AAD8-DF4E57A6BD41}" dt="2017-10-01T11:13:37.721" v="2842" actId="20577"/>
          <ac:spMkLst>
            <pc:docMk/>
            <pc:sldMk cId="3451245962" sldId="263"/>
            <ac:spMk id="3" creationId="{707C90F9-5525-4510-83DB-99C627249682}"/>
          </ac:spMkLst>
        </pc:spChg>
        <pc:spChg chg="add mod">
          <ac:chgData name="V. R." userId="187ccf51bb4995ec" providerId="LiveId" clId="{E123EF9A-9C64-41D8-AAD8-DF4E57A6BD41}" dt="2017-10-01T11:11:35.977" v="2708" actId="1076"/>
          <ac:spMkLst>
            <pc:docMk/>
            <pc:sldMk cId="3451245962" sldId="263"/>
            <ac:spMk id="5" creationId="{66DD8280-A2F7-43EB-9E84-F97D6F6C4369}"/>
          </ac:spMkLst>
        </pc:spChg>
      </pc:sldChg>
      <pc:sldChg chg="add del">
        <pc:chgData name="V. R." userId="187ccf51bb4995ec" providerId="LiveId" clId="{E123EF9A-9C64-41D8-AAD8-DF4E57A6BD41}" dt="2017-10-01T09:52:34.614" v="1186" actId="2696"/>
        <pc:sldMkLst>
          <pc:docMk/>
          <pc:sldMk cId="3798517296" sldId="263"/>
        </pc:sldMkLst>
      </pc:sldChg>
      <pc:sldChg chg="add del">
        <pc:chgData name="V. R." userId="187ccf51bb4995ec" providerId="LiveId" clId="{E123EF9A-9C64-41D8-AAD8-DF4E57A6BD41}" dt="2017-10-01T09:52:34.616" v="1187" actId="2696"/>
        <pc:sldMkLst>
          <pc:docMk/>
          <pc:sldMk cId="2091016190" sldId="264"/>
        </pc:sldMkLst>
      </pc:sldChg>
      <pc:sldChg chg="addSp delSp modSp add">
        <pc:chgData name="V. R." userId="187ccf51bb4995ec" providerId="LiveId" clId="{E123EF9A-9C64-41D8-AAD8-DF4E57A6BD41}" dt="2017-10-01T11:15:07.136" v="2870"/>
        <pc:sldMkLst>
          <pc:docMk/>
          <pc:sldMk cId="2802195926" sldId="264"/>
        </pc:sldMkLst>
        <pc:spChg chg="mod">
          <ac:chgData name="V. R." userId="187ccf51bb4995ec" providerId="LiveId" clId="{E123EF9A-9C64-41D8-AAD8-DF4E57A6BD41}" dt="2017-10-01T11:11:55.123" v="2735" actId="20577"/>
          <ac:spMkLst>
            <pc:docMk/>
            <pc:sldMk cId="2802195926" sldId="264"/>
            <ac:spMk id="2" creationId="{F45E7167-93AC-45B8-975E-EB300E4CD903}"/>
          </ac:spMkLst>
        </pc:spChg>
        <pc:spChg chg="mod">
          <ac:chgData name="V. R." userId="187ccf51bb4995ec" providerId="LiveId" clId="{E123EF9A-9C64-41D8-AAD8-DF4E57A6BD41}" dt="2017-10-01T11:13:05.742" v="2814" actId="20577"/>
          <ac:spMkLst>
            <pc:docMk/>
            <pc:sldMk cId="2802195926" sldId="264"/>
            <ac:spMk id="3" creationId="{2613B1AE-48EE-42FA-8989-E3E8AEFBF854}"/>
          </ac:spMkLst>
        </pc:spChg>
        <pc:spChg chg="add">
          <ac:chgData name="V. R." userId="187ccf51bb4995ec" providerId="LiveId" clId="{E123EF9A-9C64-41D8-AAD8-DF4E57A6BD41}" dt="2017-10-01T11:14:07.084" v="2843"/>
          <ac:spMkLst>
            <pc:docMk/>
            <pc:sldMk cId="2802195926" sldId="264"/>
            <ac:spMk id="5" creationId="{1FC2D17C-2CCF-47AF-9964-17E9EB25CDC8}"/>
          </ac:spMkLst>
        </pc:spChg>
        <pc:spChg chg="add del">
          <ac:chgData name="V. R." userId="187ccf51bb4995ec" providerId="LiveId" clId="{E123EF9A-9C64-41D8-AAD8-DF4E57A6BD41}" dt="2017-10-01T11:15:07.136" v="2870"/>
          <ac:spMkLst>
            <pc:docMk/>
            <pc:sldMk cId="2802195926" sldId="264"/>
            <ac:spMk id="6" creationId="{8F45814F-A85B-42D0-88D6-1A9093319DAB}"/>
          </ac:spMkLst>
        </pc:spChg>
      </pc:sldChg>
      <pc:sldChg chg="addSp modSp add">
        <pc:chgData name="V. R." userId="187ccf51bb4995ec" providerId="LiveId" clId="{E123EF9A-9C64-41D8-AAD8-DF4E57A6BD41}" dt="2017-10-01T11:15:14.168" v="2875" actId="20577"/>
        <pc:sldMkLst>
          <pc:docMk/>
          <pc:sldMk cId="1750056012" sldId="265"/>
        </pc:sldMkLst>
        <pc:spChg chg="mod">
          <ac:chgData name="V. R." userId="187ccf51bb4995ec" providerId="LiveId" clId="{E123EF9A-9C64-41D8-AAD8-DF4E57A6BD41}" dt="2017-10-01T11:14:33.079" v="2865" actId="20577"/>
          <ac:spMkLst>
            <pc:docMk/>
            <pc:sldMk cId="1750056012" sldId="265"/>
            <ac:spMk id="2" creationId="{5FD859FE-0C84-474E-96A4-72A9CAF34CBA}"/>
          </ac:spMkLst>
        </pc:spChg>
        <pc:spChg chg="mod">
          <ac:chgData name="V. R." userId="187ccf51bb4995ec" providerId="LiveId" clId="{E123EF9A-9C64-41D8-AAD8-DF4E57A6BD41}" dt="2017-10-01T11:14:49.091" v="2868"/>
          <ac:spMkLst>
            <pc:docMk/>
            <pc:sldMk cId="1750056012" sldId="265"/>
            <ac:spMk id="3" creationId="{52C92BAB-7D78-4BA9-A36B-A660F58C49BE}"/>
          </ac:spMkLst>
        </pc:spChg>
        <pc:spChg chg="add mod">
          <ac:chgData name="V. R." userId="187ccf51bb4995ec" providerId="LiveId" clId="{E123EF9A-9C64-41D8-AAD8-DF4E57A6BD41}" dt="2017-10-01T11:15:14.168" v="2875" actId="20577"/>
          <ac:spMkLst>
            <pc:docMk/>
            <pc:sldMk cId="1750056012" sldId="265"/>
            <ac:spMk id="5" creationId="{EB6906E3-E097-4CF7-87D0-6D930550C773}"/>
          </ac:spMkLst>
        </pc:spChg>
      </pc:sldChg>
      <pc:sldChg chg="add del">
        <pc:chgData name="V. R." userId="187ccf51bb4995ec" providerId="LiveId" clId="{E123EF9A-9C64-41D8-AAD8-DF4E57A6BD41}" dt="2017-10-01T09:52:34.619" v="1188" actId="2696"/>
        <pc:sldMkLst>
          <pc:docMk/>
          <pc:sldMk cId="2760717876" sldId="265"/>
        </pc:sldMkLst>
      </pc:sldChg>
      <pc:sldChg chg="add del">
        <pc:chgData name="V. R." userId="187ccf51bb4995ec" providerId="LiveId" clId="{E123EF9A-9C64-41D8-AAD8-DF4E57A6BD41}" dt="2017-10-01T09:52:34.621" v="1189" actId="2696"/>
        <pc:sldMkLst>
          <pc:docMk/>
          <pc:sldMk cId="1023608759" sldId="266"/>
        </pc:sldMkLst>
      </pc:sldChg>
      <pc:sldChg chg="addSp delSp modSp add">
        <pc:chgData name="V. R." userId="187ccf51bb4995ec" providerId="LiveId" clId="{E123EF9A-9C64-41D8-AAD8-DF4E57A6BD41}" dt="2017-10-01T11:18:28.159" v="3062" actId="20577"/>
        <pc:sldMkLst>
          <pc:docMk/>
          <pc:sldMk cId="2644049928" sldId="266"/>
        </pc:sldMkLst>
        <pc:spChg chg="mod">
          <ac:chgData name="V. R." userId="187ccf51bb4995ec" providerId="LiveId" clId="{E123EF9A-9C64-41D8-AAD8-DF4E57A6BD41}" dt="2017-10-01T11:15:41.537" v="2899" actId="122"/>
          <ac:spMkLst>
            <pc:docMk/>
            <pc:sldMk cId="2644049928" sldId="266"/>
            <ac:spMk id="2" creationId="{68470E8A-0BFF-40FC-AF15-C98AA81256AC}"/>
          </ac:spMkLst>
        </pc:spChg>
        <pc:spChg chg="mod">
          <ac:chgData name="V. R." userId="187ccf51bb4995ec" providerId="LiveId" clId="{E123EF9A-9C64-41D8-AAD8-DF4E57A6BD41}" dt="2017-10-01T11:16:48.716" v="2979" actId="20577"/>
          <ac:spMkLst>
            <pc:docMk/>
            <pc:sldMk cId="2644049928" sldId="266"/>
            <ac:spMk id="3" creationId="{9234DA04-64EE-4D42-8E87-D1252CF26279}"/>
          </ac:spMkLst>
        </pc:spChg>
        <pc:spChg chg="add del">
          <ac:chgData name="V. R." userId="187ccf51bb4995ec" providerId="LiveId" clId="{E123EF9A-9C64-41D8-AAD8-DF4E57A6BD41}" dt="2017-10-01T11:16:06.941" v="2902"/>
          <ac:spMkLst>
            <pc:docMk/>
            <pc:sldMk cId="2644049928" sldId="266"/>
            <ac:spMk id="5" creationId="{95516FF6-0EE8-4524-A80A-7C2A6EBEBF1A}"/>
          </ac:spMkLst>
        </pc:spChg>
        <pc:spChg chg="add mod">
          <ac:chgData name="V. R." userId="187ccf51bb4995ec" providerId="LiveId" clId="{E123EF9A-9C64-41D8-AAD8-DF4E57A6BD41}" dt="2017-10-01T11:18:28.159" v="3062" actId="20577"/>
          <ac:spMkLst>
            <pc:docMk/>
            <pc:sldMk cId="2644049928" sldId="266"/>
            <ac:spMk id="6" creationId="{4256C0AA-381F-4CD8-8272-9300CB29FF4F}"/>
          </ac:spMkLst>
        </pc:spChg>
      </pc:sldChg>
      <pc:sldChg chg="add del">
        <pc:chgData name="V. R." userId="187ccf51bb4995ec" providerId="LiveId" clId="{E123EF9A-9C64-41D8-AAD8-DF4E57A6BD41}" dt="2017-10-01T09:52:34.627" v="1192" actId="2696"/>
        <pc:sldMkLst>
          <pc:docMk/>
          <pc:sldMk cId="2443548443" sldId="267"/>
        </pc:sldMkLst>
      </pc:sldChg>
      <pc:sldChg chg="addSp modSp add">
        <pc:chgData name="V. R." userId="187ccf51bb4995ec" providerId="LiveId" clId="{E123EF9A-9C64-41D8-AAD8-DF4E57A6BD41}" dt="2017-10-01T11:18:59.933" v="3108" actId="1076"/>
        <pc:sldMkLst>
          <pc:docMk/>
          <pc:sldMk cId="3922664763" sldId="267"/>
        </pc:sldMkLst>
        <pc:spChg chg="mod">
          <ac:chgData name="V. R." userId="187ccf51bb4995ec" providerId="LiveId" clId="{E123EF9A-9C64-41D8-AAD8-DF4E57A6BD41}" dt="2017-10-01T11:17:13.789" v="2998" actId="122"/>
          <ac:spMkLst>
            <pc:docMk/>
            <pc:sldMk cId="3922664763" sldId="267"/>
            <ac:spMk id="2" creationId="{C7073F24-EC6D-43D3-9B5C-77330BE47722}"/>
          </ac:spMkLst>
        </pc:spChg>
        <pc:spChg chg="mod">
          <ac:chgData name="V. R." userId="187ccf51bb4995ec" providerId="LiveId" clId="{E123EF9A-9C64-41D8-AAD8-DF4E57A6BD41}" dt="2017-10-01T11:18:04.416" v="3057" actId="5793"/>
          <ac:spMkLst>
            <pc:docMk/>
            <pc:sldMk cId="3922664763" sldId="267"/>
            <ac:spMk id="3" creationId="{EABE0A13-EBBD-48DB-AF3F-8247DFA983A6}"/>
          </ac:spMkLst>
        </pc:spChg>
        <pc:spChg chg="add mod">
          <ac:chgData name="V. R." userId="187ccf51bb4995ec" providerId="LiveId" clId="{E123EF9A-9C64-41D8-AAD8-DF4E57A6BD41}" dt="2017-10-01T11:18:59.933" v="3108" actId="1076"/>
          <ac:spMkLst>
            <pc:docMk/>
            <pc:sldMk cId="3922664763" sldId="267"/>
            <ac:spMk id="5" creationId="{AD49DCC9-927F-4E34-948F-EBC14E4F9690}"/>
          </ac:spMkLst>
        </pc:spChg>
      </pc:sldChg>
      <pc:sldChg chg="modSp add">
        <pc:chgData name="V. R." userId="187ccf51bb4995ec" providerId="LiveId" clId="{E123EF9A-9C64-41D8-AAD8-DF4E57A6BD41}" dt="2017-10-01T11:20:10.859" v="3130" actId="5793"/>
        <pc:sldMkLst>
          <pc:docMk/>
          <pc:sldMk cId="315003552" sldId="268"/>
        </pc:sldMkLst>
        <pc:spChg chg="mod">
          <ac:chgData name="V. R." userId="187ccf51bb4995ec" providerId="LiveId" clId="{E123EF9A-9C64-41D8-AAD8-DF4E57A6BD41}" dt="2017-10-01T11:19:27.154" v="3111"/>
          <ac:spMkLst>
            <pc:docMk/>
            <pc:sldMk cId="315003552" sldId="268"/>
            <ac:spMk id="2" creationId="{6780CA07-1D16-4A41-9EF8-149DA7D7372A}"/>
          </ac:spMkLst>
        </pc:spChg>
        <pc:spChg chg="mod">
          <ac:chgData name="V. R." userId="187ccf51bb4995ec" providerId="LiveId" clId="{E123EF9A-9C64-41D8-AAD8-DF4E57A6BD41}" dt="2017-10-01T11:20:10.859" v="3130" actId="5793"/>
          <ac:spMkLst>
            <pc:docMk/>
            <pc:sldMk cId="315003552" sldId="268"/>
            <ac:spMk id="3" creationId="{7209459D-61F9-4B79-980B-0ECCD94E45BE}"/>
          </ac:spMkLst>
        </pc:spChg>
      </pc:sldChg>
      <pc:sldChg chg="add del">
        <pc:chgData name="V. R." userId="187ccf51bb4995ec" providerId="LiveId" clId="{E123EF9A-9C64-41D8-AAD8-DF4E57A6BD41}" dt="2017-10-01T09:52:34.640" v="1201" actId="2696"/>
        <pc:sldMkLst>
          <pc:docMk/>
          <pc:sldMk cId="1128558604" sldId="268"/>
        </pc:sldMkLst>
      </pc:sldChg>
      <pc:sldChg chg="add del">
        <pc:chgData name="V. R." userId="187ccf51bb4995ec" providerId="LiveId" clId="{E123EF9A-9C64-41D8-AAD8-DF4E57A6BD41}" dt="2017-10-01T09:52:34.641" v="1202" actId="2696"/>
        <pc:sldMkLst>
          <pc:docMk/>
          <pc:sldMk cId="636175412" sldId="269"/>
        </pc:sldMkLst>
      </pc:sldChg>
      <pc:sldChg chg="addSp delSp modSp add">
        <pc:chgData name="V. R." userId="187ccf51bb4995ec" providerId="LiveId" clId="{E123EF9A-9C64-41D8-AAD8-DF4E57A6BD41}" dt="2017-10-01T11:21:25.266" v="3156" actId="1076"/>
        <pc:sldMkLst>
          <pc:docMk/>
          <pc:sldMk cId="3840619032" sldId="269"/>
        </pc:sldMkLst>
        <pc:spChg chg="del">
          <ac:chgData name="V. R." userId="187ccf51bb4995ec" providerId="LiveId" clId="{E123EF9A-9C64-41D8-AAD8-DF4E57A6BD41}" dt="2017-10-01T11:20:30.924" v="3132"/>
          <ac:spMkLst>
            <pc:docMk/>
            <pc:sldMk cId="3840619032" sldId="269"/>
            <ac:spMk id="2" creationId="{012C1FDC-B1BD-40F8-BB61-76A6F22CD8AC}"/>
          </ac:spMkLst>
        </pc:spChg>
        <pc:spChg chg="del">
          <ac:chgData name="V. R." userId="187ccf51bb4995ec" providerId="LiveId" clId="{E123EF9A-9C64-41D8-AAD8-DF4E57A6BD41}" dt="2017-10-01T11:20:30.924" v="3132"/>
          <ac:spMkLst>
            <pc:docMk/>
            <pc:sldMk cId="3840619032" sldId="269"/>
            <ac:spMk id="3" creationId="{FE60A5B4-0B70-483C-9E7B-F38590F5368C}"/>
          </ac:spMkLst>
        </pc:spChg>
        <pc:spChg chg="add mod">
          <ac:chgData name="V. R." userId="187ccf51bb4995ec" providerId="LiveId" clId="{E123EF9A-9C64-41D8-AAD8-DF4E57A6BD41}" dt="2017-10-01T11:21:25.266" v="3156" actId="1076"/>
          <ac:spMkLst>
            <pc:docMk/>
            <pc:sldMk cId="3840619032" sldId="269"/>
            <ac:spMk id="5" creationId="{65E80691-F45F-44E0-BF8C-9C2D6234271D}"/>
          </ac:spMkLst>
        </pc:spChg>
      </pc:sldChg>
      <pc:sldChg chg="add del">
        <pc:chgData name="V. R." userId="187ccf51bb4995ec" providerId="LiveId" clId="{E123EF9A-9C64-41D8-AAD8-DF4E57A6BD41}" dt="2017-10-01T09:52:34.643" v="1203" actId="2696"/>
        <pc:sldMkLst>
          <pc:docMk/>
          <pc:sldMk cId="1157913445" sldId="270"/>
        </pc:sldMkLst>
      </pc:sldChg>
      <pc:sldChg chg="add del">
        <pc:chgData name="V. R." userId="187ccf51bb4995ec" providerId="LiveId" clId="{E123EF9A-9C64-41D8-AAD8-DF4E57A6BD41}" dt="2017-10-01T09:52:34.561" v="1181" actId="2696"/>
        <pc:sldMkLst>
          <pc:docMk/>
          <pc:sldMk cId="3852106269" sldId="271"/>
        </pc:sldMkLst>
      </pc:sldChg>
      <pc:sldChg chg="add del">
        <pc:chgData name="V. R." userId="187ccf51bb4995ec" providerId="LiveId" clId="{E123EF9A-9C64-41D8-AAD8-DF4E57A6BD41}" dt="2017-10-01T09:52:34.629" v="1193" actId="2696"/>
        <pc:sldMkLst>
          <pc:docMk/>
          <pc:sldMk cId="3136516689" sldId="272"/>
        </pc:sldMkLst>
      </pc:sldChg>
      <pc:sldChg chg="add del">
        <pc:chgData name="V. R." userId="187ccf51bb4995ec" providerId="LiveId" clId="{E123EF9A-9C64-41D8-AAD8-DF4E57A6BD41}" dt="2017-10-01T09:52:34.631" v="1194" actId="2696"/>
        <pc:sldMkLst>
          <pc:docMk/>
          <pc:sldMk cId="2559299471" sldId="273"/>
        </pc:sldMkLst>
      </pc:sldChg>
      <pc:sldChg chg="add del">
        <pc:chgData name="V. R." userId="187ccf51bb4995ec" providerId="LiveId" clId="{E123EF9A-9C64-41D8-AAD8-DF4E57A6BD41}" dt="2017-10-01T09:52:34.632" v="1195" actId="2696"/>
        <pc:sldMkLst>
          <pc:docMk/>
          <pc:sldMk cId="2005247304" sldId="274"/>
        </pc:sldMkLst>
      </pc:sldChg>
      <pc:sldChg chg="add del">
        <pc:chgData name="V. R." userId="187ccf51bb4995ec" providerId="LiveId" clId="{E123EF9A-9C64-41D8-AAD8-DF4E57A6BD41}" dt="2017-10-01T09:52:34.634" v="1196" actId="2696"/>
        <pc:sldMkLst>
          <pc:docMk/>
          <pc:sldMk cId="3341581624" sldId="275"/>
        </pc:sldMkLst>
      </pc:sldChg>
      <pc:sldChg chg="add del">
        <pc:chgData name="V. R." userId="187ccf51bb4995ec" providerId="LiveId" clId="{E123EF9A-9C64-41D8-AAD8-DF4E57A6BD41}" dt="2017-10-01T09:52:34.635" v="1197" actId="2696"/>
        <pc:sldMkLst>
          <pc:docMk/>
          <pc:sldMk cId="3241186439" sldId="276"/>
        </pc:sldMkLst>
      </pc:sldChg>
      <pc:sldChg chg="add del">
        <pc:chgData name="V. R." userId="187ccf51bb4995ec" providerId="LiveId" clId="{E123EF9A-9C64-41D8-AAD8-DF4E57A6BD41}" dt="2017-10-01T09:52:34.637" v="1198" actId="2696"/>
        <pc:sldMkLst>
          <pc:docMk/>
          <pc:sldMk cId="1726078881" sldId="277"/>
        </pc:sldMkLst>
      </pc:sldChg>
      <pc:sldChg chg="add del">
        <pc:chgData name="V. R." userId="187ccf51bb4995ec" providerId="LiveId" clId="{E123EF9A-9C64-41D8-AAD8-DF4E57A6BD41}" dt="2017-10-01T09:52:34.638" v="1199" actId="2696"/>
        <pc:sldMkLst>
          <pc:docMk/>
          <pc:sldMk cId="519596654" sldId="278"/>
        </pc:sldMkLst>
      </pc:sldChg>
      <pc:sldChg chg="add del">
        <pc:chgData name="V. R." userId="187ccf51bb4995ec" providerId="LiveId" clId="{E123EF9A-9C64-41D8-AAD8-DF4E57A6BD41}" dt="2017-10-01T09:52:34.639" v="1200" actId="2696"/>
        <pc:sldMkLst>
          <pc:docMk/>
          <pc:sldMk cId="1442726730" sldId="279"/>
        </pc:sldMkLst>
      </pc:sldChg>
      <pc:sldMasterChg chg="addSp delSp modSp setBg delSldLayout modSldLayout">
        <pc:chgData name="V. R." userId="187ccf51bb4995ec" providerId="LiveId" clId="{E123EF9A-9C64-41D8-AAD8-DF4E57A6BD41}" dt="2017-10-01T10:40:55.681" v="2248" actId="1076"/>
        <pc:sldMasterMkLst>
          <pc:docMk/>
          <pc:sldMasterMk cId="4085248614" sldId="2147483660"/>
        </pc:sldMasterMkLst>
        <pc:spChg chg="mod">
          <ac:chgData name="V. R." userId="187ccf51bb4995ec" providerId="LiveId" clId="{E123EF9A-9C64-41D8-AAD8-DF4E57A6BD41}" dt="2017-10-01T10:33:10.678" v="2074" actId="1076"/>
          <ac:spMkLst>
            <pc:docMk/>
            <pc:sldMasterMk cId="4085248614" sldId="2147483660"/>
            <ac:spMk id="2" creationId="{00000000-0000-0000-0000-000000000000}"/>
          </ac:spMkLst>
        </pc:spChg>
        <pc:spChg chg="mod">
          <ac:chgData name="V. R." userId="187ccf51bb4995ec" providerId="LiveId" clId="{E123EF9A-9C64-41D8-AAD8-DF4E57A6BD41}" dt="2017-10-01T10:33:10.678" v="2074" actId="1076"/>
          <ac:spMkLst>
            <pc:docMk/>
            <pc:sldMasterMk cId="4085248614" sldId="2147483660"/>
            <ac:spMk id="3" creationId="{00000000-0000-0000-0000-000000000000}"/>
          </ac:spMkLst>
        </pc:spChg>
        <pc:spChg chg="del">
          <ac:chgData name="V. R." userId="187ccf51bb4995ec" providerId="LiveId" clId="{E123EF9A-9C64-41D8-AAD8-DF4E57A6BD41}" dt="2017-09-30T21:47:46.506" v="68" actId="1076"/>
          <ac:spMkLst>
            <pc:docMk/>
            <pc:sldMasterMk cId="4085248614" sldId="2147483660"/>
            <ac:spMk id="6" creationId="{00000000-0000-0000-0000-000000000000}"/>
          </ac:spMkLst>
        </pc:spChg>
        <pc:spChg chg="del mod">
          <ac:chgData name="V. R." userId="187ccf51bb4995ec" providerId="LiveId" clId="{E123EF9A-9C64-41D8-AAD8-DF4E57A6BD41}" dt="2017-10-01T09:37:52.804" v="876" actId="478"/>
          <ac:spMkLst>
            <pc:docMk/>
            <pc:sldMasterMk cId="4085248614" sldId="2147483660"/>
            <ac:spMk id="7" creationId="{F6AF989E-89E1-4BCD-8A59-B12D479E9783}"/>
          </ac:spMkLst>
        </pc:spChg>
        <pc:spChg chg="mod ord">
          <ac:chgData name="V. R." userId="187ccf51bb4995ec" providerId="LiveId" clId="{E123EF9A-9C64-41D8-AAD8-DF4E57A6BD41}" dt="2017-10-01T10:33:10.678" v="2074" actId="1076"/>
          <ac:spMkLst>
            <pc:docMk/>
            <pc:sldMasterMk cId="4085248614" sldId="2147483660"/>
            <ac:spMk id="8" creationId="{815AD966-4302-48E2-9828-B1F03FA0B06C}"/>
          </ac:spMkLst>
        </pc:spChg>
        <pc:spChg chg="del mod">
          <ac:chgData name="V. R." userId="187ccf51bb4995ec" providerId="LiveId" clId="{E123EF9A-9C64-41D8-AAD8-DF4E57A6BD41}" dt="2017-10-01T10:38:03.083" v="2120" actId="478"/>
          <ac:spMkLst>
            <pc:docMk/>
            <pc:sldMasterMk cId="4085248614" sldId="2147483660"/>
            <ac:spMk id="9" creationId="{867A00A2-D06F-4EBF-B73F-8B2B90A1DFDA}"/>
          </ac:spMkLst>
        </pc:spChg>
        <pc:spChg chg="mod">
          <ac:chgData name="V. R." userId="187ccf51bb4995ec" providerId="LiveId" clId="{E123EF9A-9C64-41D8-AAD8-DF4E57A6BD41}" dt="2017-10-01T10:40:47.437" v="2247" actId="1036"/>
          <ac:spMkLst>
            <pc:docMk/>
            <pc:sldMasterMk cId="4085248614" sldId="2147483660"/>
            <ac:spMk id="10" creationId="{EC48BF25-72CE-40D3-AEF7-19ED32CA997A}"/>
          </ac:spMkLst>
        </pc:spChg>
        <pc:spChg chg="mod ord">
          <ac:chgData name="V. R." userId="187ccf51bb4995ec" providerId="LiveId" clId="{E123EF9A-9C64-41D8-AAD8-DF4E57A6BD41}" dt="2017-10-01T10:39:46.149" v="2186" actId="1037"/>
          <ac:spMkLst>
            <pc:docMk/>
            <pc:sldMasterMk cId="4085248614" sldId="2147483660"/>
            <ac:spMk id="14" creationId="{9E5E14EE-4BBF-41D9-953D-90E980C4FC24}"/>
          </ac:spMkLst>
        </pc:spChg>
        <pc:spChg chg="mod">
          <ac:chgData name="V. R." userId="187ccf51bb4995ec" providerId="LiveId" clId="{E123EF9A-9C64-41D8-AAD8-DF4E57A6BD41}" dt="2017-10-01T10:40:01.696" v="2199" actId="1037"/>
          <ac:spMkLst>
            <pc:docMk/>
            <pc:sldMasterMk cId="4085248614" sldId="2147483660"/>
            <ac:spMk id="15" creationId="{41452694-CC9C-43F6-AEB8-56C95B5E244C}"/>
          </ac:spMkLst>
        </pc:spChg>
        <pc:spChg chg="mod ord">
          <ac:chgData name="V. R." userId="187ccf51bb4995ec" providerId="LiveId" clId="{E123EF9A-9C64-41D8-AAD8-DF4E57A6BD41}" dt="2017-10-01T10:39:38.885" v="2174" actId="1037"/>
          <ac:spMkLst>
            <pc:docMk/>
            <pc:sldMasterMk cId="4085248614" sldId="2147483660"/>
            <ac:spMk id="16" creationId="{A5A4C9A7-6C12-4AD6-ABA3-D08646DA6E43}"/>
          </ac:spMkLst>
        </pc:spChg>
        <pc:spChg chg="add del mod ord">
          <ac:chgData name="V. R." userId="187ccf51bb4995ec" providerId="LiveId" clId="{E123EF9A-9C64-41D8-AAD8-DF4E57A6BD41}" dt="2017-09-30T22:01:51.797" v="214" actId="478"/>
          <ac:spMkLst>
            <pc:docMk/>
            <pc:sldMasterMk cId="4085248614" sldId="2147483660"/>
            <ac:spMk id="17" creationId="{7FA39143-9708-44AA-A77A-FB64F8FC9083}"/>
          </ac:spMkLst>
        </pc:spChg>
        <pc:spChg chg="add mod">
          <ac:chgData name="V. R." userId="187ccf51bb4995ec" providerId="LiveId" clId="{E123EF9A-9C64-41D8-AAD8-DF4E57A6BD41}" dt="2017-10-01T10:39:07.682" v="2163" actId="1036"/>
          <ac:spMkLst>
            <pc:docMk/>
            <pc:sldMasterMk cId="4085248614" sldId="2147483660"/>
            <ac:spMk id="17" creationId="{DC48568F-3887-4E0C-9A67-562A7C93CD80}"/>
          </ac:spMkLst>
        </pc:spChg>
        <pc:spChg chg="mod">
          <ac:chgData name="V. R." userId="187ccf51bb4995ec" providerId="LiveId" clId="{E123EF9A-9C64-41D8-AAD8-DF4E57A6BD41}" dt="2017-10-01T10:39:56.475" v="2193" actId="1038"/>
          <ac:spMkLst>
            <pc:docMk/>
            <pc:sldMasterMk cId="4085248614" sldId="2147483660"/>
            <ac:spMk id="19" creationId="{92BA0A7D-843A-42F6-A93A-7F372F48E8E3}"/>
          </ac:spMkLst>
        </pc:spChg>
        <pc:spChg chg="add del mod">
          <ac:chgData name="V. R." userId="187ccf51bb4995ec" providerId="LiveId" clId="{E123EF9A-9C64-41D8-AAD8-DF4E57A6BD41}" dt="2017-09-30T21:36:14.655" v="5" actId="1076"/>
          <ac:spMkLst>
            <pc:docMk/>
            <pc:sldMasterMk cId="4085248614" sldId="2147483660"/>
            <ac:spMk id="20" creationId="{0E041BEE-ABAA-46F6-9B6A-99E4EA5C623C}"/>
          </ac:spMkLst>
        </pc:spChg>
        <pc:spChg chg="add del mod">
          <ac:chgData name="V. R." userId="187ccf51bb4995ec" providerId="LiveId" clId="{E123EF9A-9C64-41D8-AAD8-DF4E57A6BD41}" dt="2017-09-30T21:36:14.655" v="5" actId="1076"/>
          <ac:spMkLst>
            <pc:docMk/>
            <pc:sldMasterMk cId="4085248614" sldId="2147483660"/>
            <ac:spMk id="21" creationId="{554EC197-4F0A-4FDD-AD91-A90902F9BDDA}"/>
          </ac:spMkLst>
        </pc:spChg>
        <pc:spChg chg="add del mod">
          <ac:chgData name="V. R." userId="187ccf51bb4995ec" providerId="LiveId" clId="{E123EF9A-9C64-41D8-AAD8-DF4E57A6BD41}" dt="2017-09-30T21:42:25.808" v="62" actId="478"/>
          <ac:spMkLst>
            <pc:docMk/>
            <pc:sldMasterMk cId="4085248614" sldId="2147483660"/>
            <ac:spMk id="22" creationId="{B81AC397-FE0A-433A-AE4C-C6B6B28C2F24}"/>
          </ac:spMkLst>
        </pc:spChg>
        <pc:spChg chg="add del mod ord">
          <ac:chgData name="V. R." userId="187ccf51bb4995ec" providerId="LiveId" clId="{E123EF9A-9C64-41D8-AAD8-DF4E57A6BD41}" dt="2017-09-30T22:01:52.322" v="215" actId="1076"/>
          <ac:spMkLst>
            <pc:docMk/>
            <pc:sldMasterMk cId="4085248614" sldId="2147483660"/>
            <ac:spMk id="23" creationId="{BC372F3B-FEBB-4000-B8A4-45EE706DE42F}"/>
          </ac:spMkLst>
        </pc:spChg>
        <pc:spChg chg="add del mod ord">
          <ac:chgData name="V. R." userId="187ccf51bb4995ec" providerId="LiveId" clId="{E123EF9A-9C64-41D8-AAD8-DF4E57A6BD41}" dt="2017-10-01T09:24:08.170" v="390" actId="1076"/>
          <ac:spMkLst>
            <pc:docMk/>
            <pc:sldMasterMk cId="4085248614" sldId="2147483660"/>
            <ac:spMk id="24" creationId="{40D9B2EC-31F4-4914-8B11-82E7673AE25E}"/>
          </ac:spMkLst>
        </pc:spChg>
        <pc:spChg chg="add del mod">
          <ac:chgData name="V. R." userId="187ccf51bb4995ec" providerId="LiveId" clId="{E123EF9A-9C64-41D8-AAD8-DF4E57A6BD41}" dt="2017-09-30T22:01:24.549" v="194" actId="1076"/>
          <ac:spMkLst>
            <pc:docMk/>
            <pc:sldMasterMk cId="4085248614" sldId="2147483660"/>
            <ac:spMk id="25" creationId="{405EDFBD-5D93-4C84-9C8D-9CEEE5AAD9EB}"/>
          </ac:spMkLst>
        </pc:spChg>
        <pc:spChg chg="add mod">
          <ac:chgData name="V. R." userId="187ccf51bb4995ec" providerId="LiveId" clId="{E123EF9A-9C64-41D8-AAD8-DF4E57A6BD41}" dt="2017-10-01T10:33:10.678" v="2074" actId="1076"/>
          <ac:spMkLst>
            <pc:docMk/>
            <pc:sldMasterMk cId="4085248614" sldId="2147483660"/>
            <ac:spMk id="26" creationId="{42C05CDA-94F1-4017-849E-91F43794EEAE}"/>
          </ac:spMkLst>
        </pc:spChg>
        <pc:spChg chg="add del ord">
          <ac:chgData name="V. R." userId="187ccf51bb4995ec" providerId="LiveId" clId="{E123EF9A-9C64-41D8-AAD8-DF4E57A6BD41}" dt="2017-10-01T09:25:24.815" v="412" actId="1076"/>
          <ac:spMkLst>
            <pc:docMk/>
            <pc:sldMasterMk cId="4085248614" sldId="2147483660"/>
            <ac:spMk id="27" creationId="{2ADA70C1-20F3-4785-9172-8FC16017E8B2}"/>
          </ac:spMkLst>
        </pc:spChg>
        <pc:spChg chg="add mod ord">
          <ac:chgData name="V. R." userId="187ccf51bb4995ec" providerId="LiveId" clId="{E123EF9A-9C64-41D8-AAD8-DF4E57A6BD41}" dt="2017-10-01T10:33:10.678" v="2074" actId="1076"/>
          <ac:spMkLst>
            <pc:docMk/>
            <pc:sldMasterMk cId="4085248614" sldId="2147483660"/>
            <ac:spMk id="28" creationId="{6041EA13-1187-4A3C-BF37-92B8738E17CC}"/>
          </ac:spMkLst>
        </pc:spChg>
        <pc:picChg chg="mod">
          <ac:chgData name="V. R." userId="187ccf51bb4995ec" providerId="LiveId" clId="{E123EF9A-9C64-41D8-AAD8-DF4E57A6BD41}" dt="2017-10-01T10:40:55.681" v="2248" actId="1076"/>
          <ac:picMkLst>
            <pc:docMk/>
            <pc:sldMasterMk cId="4085248614" sldId="2147483660"/>
            <ac:picMk id="11" creationId="{2170E1CD-5A17-4B90-A7F2-BC62E6E9F27C}"/>
          </ac:picMkLst>
        </pc:picChg>
        <pc:picChg chg="mod ord">
          <ac:chgData name="V. R." userId="187ccf51bb4995ec" providerId="LiveId" clId="{E123EF9A-9C64-41D8-AAD8-DF4E57A6BD41}" dt="2017-10-01T10:39:07.682" v="2163" actId="1036"/>
          <ac:picMkLst>
            <pc:docMk/>
            <pc:sldMasterMk cId="4085248614" sldId="2147483660"/>
            <ac:picMk id="12" creationId="{F1D996F7-15DE-4568-A6EE-4FC63ECE8488}"/>
          </ac:picMkLst>
        </pc:picChg>
        <pc:picChg chg="mod">
          <ac:chgData name="V. R." userId="187ccf51bb4995ec" providerId="LiveId" clId="{E123EF9A-9C64-41D8-AAD8-DF4E57A6BD41}" dt="2017-10-01T10:40:47.437" v="2247" actId="1036"/>
          <ac:picMkLst>
            <pc:docMk/>
            <pc:sldMasterMk cId="4085248614" sldId="2147483660"/>
            <ac:picMk id="13" creationId="{7E671DEE-97FB-4F25-B803-F0D41F5830C0}"/>
          </ac:picMkLst>
        </pc:picChg>
        <pc:sldLayoutChg chg="addSp delSp modSp setBg">
          <pc:chgData name="V. R." userId="187ccf51bb4995ec" providerId="LiveId" clId="{E123EF9A-9C64-41D8-AAD8-DF4E57A6BD41}" dt="2017-10-01T10:33:10.678" v="2074" actId="1076"/>
          <pc:sldLayoutMkLst>
            <pc:docMk/>
            <pc:sldMasterMk cId="4085248614" sldId="2147483660"/>
            <pc:sldLayoutMk cId="1541776012" sldId="2147483661"/>
          </pc:sldLayoutMkLst>
          <pc:spChg chg="del">
            <ac:chgData name="V. R." userId="187ccf51bb4995ec" providerId="LiveId" clId="{E123EF9A-9C64-41D8-AAD8-DF4E57A6BD41}" dt="2017-09-30T21:46:55.643" v="66" actId="1076"/>
            <ac:spMkLst>
              <pc:docMk/>
              <pc:sldMasterMk cId="4085248614" sldId="2147483660"/>
              <pc:sldLayoutMk cId="1541776012" sldId="2147483661"/>
              <ac:spMk id="2" creationId="{00000000-0000-0000-0000-000000000000}"/>
            </ac:spMkLst>
          </pc:spChg>
          <pc:spChg chg="add del mod">
            <ac:chgData name="V. R." userId="187ccf51bb4995ec" providerId="LiveId" clId="{E123EF9A-9C64-41D8-AAD8-DF4E57A6BD41}" dt="2017-10-01T10:18:23.535" v="1787" actId="478"/>
            <ac:spMkLst>
              <pc:docMk/>
              <pc:sldMasterMk cId="4085248614" sldId="2147483660"/>
              <pc:sldLayoutMk cId="1541776012" sldId="2147483661"/>
              <ac:spMk id="3" creationId="{00000000-0000-0000-0000-000000000000}"/>
            </ac:spMkLst>
          </pc:spChg>
          <pc:spChg chg="del">
            <ac:chgData name="V. R." userId="187ccf51bb4995ec" providerId="LiveId" clId="{E123EF9A-9C64-41D8-AAD8-DF4E57A6BD41}" dt="2017-09-30T21:35:50.189" v="3" actId="478"/>
            <ac:spMkLst>
              <pc:docMk/>
              <pc:sldMasterMk cId="4085248614" sldId="2147483660"/>
              <pc:sldLayoutMk cId="1541776012" sldId="2147483661"/>
              <ac:spMk id="4" creationId="{00000000-0000-0000-0000-000000000000}"/>
            </ac:spMkLst>
          </pc:spChg>
          <pc:spChg chg="del">
            <ac:chgData name="V. R." userId="187ccf51bb4995ec" providerId="LiveId" clId="{E123EF9A-9C64-41D8-AAD8-DF4E57A6BD41}" dt="2017-09-30T21:35:41.158" v="0" actId="478"/>
            <ac:spMkLst>
              <pc:docMk/>
              <pc:sldMasterMk cId="4085248614" sldId="2147483660"/>
              <pc:sldLayoutMk cId="1541776012" sldId="2147483661"/>
              <ac:spMk id="5" creationId="{00000000-0000-0000-0000-000000000000}"/>
            </ac:spMkLst>
          </pc:spChg>
          <pc:spChg chg="add del mod">
            <ac:chgData name="V. R." userId="187ccf51bb4995ec" providerId="LiveId" clId="{E123EF9A-9C64-41D8-AAD8-DF4E57A6BD41}" dt="2017-09-30T22:01:52.336" v="216" actId="478"/>
            <ac:spMkLst>
              <pc:docMk/>
              <pc:sldMasterMk cId="4085248614" sldId="2147483660"/>
              <pc:sldLayoutMk cId="1541776012" sldId="2147483661"/>
              <ac:spMk id="6" creationId="{00000000-0000-0000-0000-000000000000}"/>
            </ac:spMkLst>
          </pc:spChg>
          <pc:spChg chg="add mo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1541776012" sldId="2147483661"/>
              <ac:spMk id="7" creationId="{D94F79F4-8908-47C1-815C-4C7976F1122E}"/>
            </ac:spMkLst>
          </pc:spChg>
          <pc:spChg chg="add mo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1541776012" sldId="2147483661"/>
              <ac:spMk id="11" creationId="{E8BA294C-FA03-47C5-8935-22C7E2097678}"/>
            </ac:spMkLst>
          </pc:spChg>
          <pc:spChg chg="add mo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1541776012" sldId="2147483661"/>
              <ac:spMk id="14" creationId="{6EDA9CA7-F8C9-483E-B140-3539B3573F9B}"/>
            </ac:spMkLst>
          </pc:spChg>
          <pc:spChg chg="add mo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1541776012" sldId="2147483661"/>
              <ac:spMk id="15" creationId="{6B3A3257-1683-4003-B846-9F4AE6F29000}"/>
            </ac:spMkLst>
          </pc:spChg>
          <pc:graphicFrameChg chg="add mod modGraphic">
            <ac:chgData name="V. R." userId="187ccf51bb4995ec" providerId="LiveId" clId="{E123EF9A-9C64-41D8-AAD8-DF4E57A6BD41}" dt="2017-10-01T10:33:10.678" v="2074" actId="1076"/>
            <ac:graphicFrameMkLst>
              <pc:docMk/>
              <pc:sldMasterMk cId="4085248614" sldId="2147483660"/>
              <pc:sldLayoutMk cId="1541776012" sldId="2147483661"/>
              <ac:graphicFrameMk id="13" creationId="{ADF539C3-71FD-4AD6-B047-7E76B69B7F5B}"/>
            </ac:graphicFrameMkLst>
          </pc:graphicFrameChg>
          <pc:cxnChg chg="add mod">
            <ac:chgData name="V. R." userId="187ccf51bb4995ec" providerId="LiveId" clId="{E123EF9A-9C64-41D8-AAD8-DF4E57A6BD41}" dt="2017-10-01T10:33:10.678" v="2074" actId="1076"/>
            <ac:cxnSpMkLst>
              <pc:docMk/>
              <pc:sldMasterMk cId="4085248614" sldId="2147483660"/>
              <pc:sldLayoutMk cId="1541776012" sldId="2147483661"/>
              <ac:cxnSpMk id="8" creationId="{3A64646A-7249-4656-9C89-4A3F1BC4923E}"/>
            </ac:cxnSpMkLst>
          </pc:cxnChg>
          <pc:cxnChg chg="add del">
            <ac:chgData name="V. R." userId="187ccf51bb4995ec" providerId="LiveId" clId="{E123EF9A-9C64-41D8-AAD8-DF4E57A6BD41}" dt="2017-10-01T10:06:40.298" v="1565" actId="1076"/>
            <ac:cxnSpMkLst>
              <pc:docMk/>
              <pc:sldMasterMk cId="4085248614" sldId="2147483660"/>
              <pc:sldLayoutMk cId="1541776012" sldId="2147483661"/>
              <ac:cxnSpMk id="9" creationId="{40335DD8-BFBA-4A6D-8728-71F1CFBBB6F7}"/>
            </ac:cxnSpMkLst>
          </pc:cxnChg>
          <pc:cxnChg chg="add del">
            <ac:chgData name="V. R." userId="187ccf51bb4995ec" providerId="LiveId" clId="{E123EF9A-9C64-41D8-AAD8-DF4E57A6BD41}" dt="2017-10-01T10:06:45.285" v="1567" actId="1076"/>
            <ac:cxnSpMkLst>
              <pc:docMk/>
              <pc:sldMasterMk cId="4085248614" sldId="2147483660"/>
              <pc:sldLayoutMk cId="1541776012" sldId="2147483661"/>
              <ac:cxnSpMk id="10" creationId="{04A86133-BE58-47E4-86F8-0F4A9CC318A6}"/>
            </ac:cxnSpMkLst>
          </pc:cxnChg>
        </pc:sldLayoutChg>
        <pc:sldLayoutChg chg="addSp delSp modSp setBg">
          <pc:chgData name="V. R." userId="187ccf51bb4995ec" providerId="LiveId" clId="{E123EF9A-9C64-41D8-AAD8-DF4E57A6BD41}" dt="2017-10-01T10:33:10.678" v="2074" actId="1076"/>
          <pc:sldLayoutMkLst>
            <pc:docMk/>
            <pc:sldMasterMk cId="4085248614" sldId="2147483660"/>
            <pc:sldLayoutMk cId="3959803683" sldId="2147483662"/>
          </pc:sldLayoutMkLst>
          <pc:spChg chg="mod">
            <ac:chgData name="V. R." userId="187ccf51bb4995ec" providerId="LiveId" clId="{E123EF9A-9C64-41D8-AAD8-DF4E57A6BD41}" dt="2017-10-01T09:54:38.350" v="1212" actId="1076"/>
            <ac:spMkLst>
              <pc:docMk/>
              <pc:sldMasterMk cId="4085248614" sldId="2147483660"/>
              <pc:sldLayoutMk cId="3959803683" sldId="2147483662"/>
              <ac:spMk id="2" creationId="{00000000-0000-0000-0000-000000000000}"/>
            </ac:spMkLst>
          </pc:spChg>
          <pc:spChg chg="mo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3959803683" sldId="2147483662"/>
              <ac:spMk id="3" creationId="{00000000-0000-0000-0000-000000000000}"/>
            </ac:spMkLst>
          </pc:spChg>
          <pc:spChg chg="del">
            <ac:chgData name="V. R." userId="187ccf51bb4995ec" providerId="LiveId" clId="{E123EF9A-9C64-41D8-AAD8-DF4E57A6BD41}" dt="2017-09-30T21:35:46.888" v="2" actId="478"/>
            <ac:spMkLst>
              <pc:docMk/>
              <pc:sldMasterMk cId="4085248614" sldId="2147483660"/>
              <pc:sldLayoutMk cId="3959803683" sldId="2147483662"/>
              <ac:spMk id="4" creationId="{00000000-0000-0000-0000-000000000000}"/>
            </ac:spMkLst>
          </pc:spChg>
          <pc:spChg chg="del">
            <ac:chgData name="V. R." userId="187ccf51bb4995ec" providerId="LiveId" clId="{E123EF9A-9C64-41D8-AAD8-DF4E57A6BD41}" dt="2017-09-30T21:35:45.259" v="1" actId="478"/>
            <ac:spMkLst>
              <pc:docMk/>
              <pc:sldMasterMk cId="4085248614" sldId="2147483660"/>
              <pc:sldLayoutMk cId="3959803683" sldId="2147483662"/>
              <ac:spMk id="5" creationId="{00000000-0000-0000-0000-000000000000}"/>
            </ac:spMkLst>
          </pc:spChg>
          <pc:spChg chg="add del mod">
            <ac:chgData name="V. R." userId="187ccf51bb4995ec" providerId="LiveId" clId="{E123EF9A-9C64-41D8-AAD8-DF4E57A6BD41}" dt="2017-09-30T22:01:52.363" v="217" actId="478"/>
            <ac:spMkLst>
              <pc:docMk/>
              <pc:sldMasterMk cId="4085248614" sldId="2147483660"/>
              <pc:sldLayoutMk cId="3959803683" sldId="2147483662"/>
              <ac:spMk id="6" creationId="{00000000-0000-0000-0000-000000000000}"/>
            </ac:spMkLst>
          </pc:spChg>
          <pc:spChg chg="add del ord">
            <ac:chgData name="V. R." userId="187ccf51bb4995ec" providerId="LiveId" clId="{E123EF9A-9C64-41D8-AAD8-DF4E57A6BD41}" dt="2017-10-01T09:25:06.162" v="408" actId="1076"/>
            <ac:spMkLst>
              <pc:docMk/>
              <pc:sldMasterMk cId="4085248614" sldId="2147483660"/>
              <pc:sldLayoutMk cId="3959803683" sldId="2147483662"/>
              <ac:spMk id="7" creationId="{15BCC9CA-346F-4622-B7FA-D40D63405E7F}"/>
            </ac:spMkLst>
          </pc:spChg>
          <pc:spChg chg="add mod or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3959803683" sldId="2147483662"/>
              <ac:spMk id="8" creationId="{D8849AD0-4B2B-416B-B28D-8FFBBC86B12A}"/>
            </ac:spMkLst>
          </pc:spChg>
          <pc:spChg chg="add mo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3959803683" sldId="2147483662"/>
              <ac:spMk id="9" creationId="{BE9DDADD-50C1-4FE1-B40A-6752FC1EE7F7}"/>
            </ac:spMkLst>
          </pc:spChg>
          <pc:cxnChg chg="add mod">
            <ac:chgData name="V. R." userId="187ccf51bb4995ec" providerId="LiveId" clId="{E123EF9A-9C64-41D8-AAD8-DF4E57A6BD41}" dt="2017-10-01T10:33:10.678" v="2074" actId="1076"/>
            <ac:cxnSpMkLst>
              <pc:docMk/>
              <pc:sldMasterMk cId="4085248614" sldId="2147483660"/>
              <pc:sldLayoutMk cId="3959803683" sldId="2147483662"/>
              <ac:cxnSpMk id="11" creationId="{074966E4-0548-4C0B-AB29-8323106D8496}"/>
            </ac:cxnSpMkLst>
          </pc:cxnChg>
        </pc:sldLayoutChg>
        <pc:sldLayoutChg chg="addSp delSp modSp del setBg">
          <pc:chgData name="V. R." userId="187ccf51bb4995ec" providerId="LiveId" clId="{E123EF9A-9C64-41D8-AAD8-DF4E57A6BD41}" dt="2017-10-01T09:34:18.127" v="513" actId="2696"/>
          <pc:sldLayoutMkLst>
            <pc:docMk/>
            <pc:sldMasterMk cId="4085248614" sldId="2147483660"/>
            <pc:sldLayoutMk cId="2763779976" sldId="2147483663"/>
          </pc:sldLayoutMkLst>
          <pc:spChg chg="del">
            <ac:chgData name="V. R." userId="187ccf51bb4995ec" providerId="LiveId" clId="{E123EF9A-9C64-41D8-AAD8-DF4E57A6BD41}" dt="2017-09-30T21:36:23.527" v="7" actId="478"/>
            <ac:spMkLst>
              <pc:docMk/>
              <pc:sldMasterMk cId="4085248614" sldId="2147483660"/>
              <pc:sldLayoutMk cId="2763779976" sldId="2147483663"/>
              <ac:spMk id="4" creationId="{00000000-0000-0000-0000-000000000000}"/>
            </ac:spMkLst>
          </pc:spChg>
          <pc:spChg chg="del">
            <ac:chgData name="V. R." userId="187ccf51bb4995ec" providerId="LiveId" clId="{E123EF9A-9C64-41D8-AAD8-DF4E57A6BD41}" dt="2017-09-30T21:36:21.632" v="6" actId="478"/>
            <ac:spMkLst>
              <pc:docMk/>
              <pc:sldMasterMk cId="4085248614" sldId="2147483660"/>
              <pc:sldLayoutMk cId="2763779976" sldId="2147483663"/>
              <ac:spMk id="5" creationId="{00000000-0000-0000-0000-000000000000}"/>
            </ac:spMkLst>
          </pc:spChg>
          <pc:spChg chg="add del mod">
            <ac:chgData name="V. R." userId="187ccf51bb4995ec" providerId="LiveId" clId="{E123EF9A-9C64-41D8-AAD8-DF4E57A6BD41}" dt="2017-09-30T22:01:52.404" v="218" actId="478"/>
            <ac:spMkLst>
              <pc:docMk/>
              <pc:sldMasterMk cId="4085248614" sldId="2147483660"/>
              <pc:sldLayoutMk cId="2763779976" sldId="2147483663"/>
              <ac:spMk id="6" creationId="{00000000-0000-0000-0000-000000000000}"/>
            </ac:spMkLst>
          </pc:spChg>
        </pc:sldLayoutChg>
        <pc:sldLayoutChg chg="addSp delSp modSp setBg">
          <pc:chgData name="V. R." userId="187ccf51bb4995ec" providerId="LiveId" clId="{E123EF9A-9C64-41D8-AAD8-DF4E57A6BD41}" dt="2017-10-01T10:33:10.678" v="2074" actId="1076"/>
          <pc:sldLayoutMkLst>
            <pc:docMk/>
            <pc:sldMasterMk cId="4085248614" sldId="2147483660"/>
            <pc:sldLayoutMk cId="3266987053" sldId="2147483664"/>
          </pc:sldLayoutMkLst>
          <pc:spChg chg="mo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3266987053" sldId="2147483664"/>
              <ac:spMk id="3" creationId="{00000000-0000-0000-0000-000000000000}"/>
            </ac:spMkLst>
          </pc:spChg>
          <pc:spChg chg="mo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3266987053" sldId="2147483664"/>
              <ac:spMk id="4" creationId="{00000000-0000-0000-0000-000000000000}"/>
            </ac:spMkLst>
          </pc:spChg>
          <pc:spChg chg="del">
            <ac:chgData name="V. R." userId="187ccf51bb4995ec" providerId="LiveId" clId="{E123EF9A-9C64-41D8-AAD8-DF4E57A6BD41}" dt="2017-09-30T21:36:31.273" v="9" actId="478"/>
            <ac:spMkLst>
              <pc:docMk/>
              <pc:sldMasterMk cId="4085248614" sldId="2147483660"/>
              <pc:sldLayoutMk cId="3266987053" sldId="2147483664"/>
              <ac:spMk id="5" creationId="{00000000-0000-0000-0000-000000000000}"/>
            </ac:spMkLst>
          </pc:spChg>
          <pc:spChg chg="del">
            <ac:chgData name="V. R." userId="187ccf51bb4995ec" providerId="LiveId" clId="{E123EF9A-9C64-41D8-AAD8-DF4E57A6BD41}" dt="2017-09-30T21:36:29.891" v="8" actId="478"/>
            <ac:spMkLst>
              <pc:docMk/>
              <pc:sldMasterMk cId="4085248614" sldId="2147483660"/>
              <pc:sldLayoutMk cId="3266987053" sldId="2147483664"/>
              <ac:spMk id="6" creationId="{00000000-0000-0000-0000-000000000000}"/>
            </ac:spMkLst>
          </pc:spChg>
          <pc:spChg chg="add del mod">
            <ac:chgData name="V. R." userId="187ccf51bb4995ec" providerId="LiveId" clId="{E123EF9A-9C64-41D8-AAD8-DF4E57A6BD41}" dt="2017-09-30T22:01:52.571" v="219" actId="478"/>
            <ac:spMkLst>
              <pc:docMk/>
              <pc:sldMasterMk cId="4085248614" sldId="2147483660"/>
              <pc:sldLayoutMk cId="3266987053" sldId="2147483664"/>
              <ac:spMk id="7" creationId="{00000000-0000-0000-0000-000000000000}"/>
            </ac:spMkLst>
          </pc:spChg>
          <pc:spChg chg="add mo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3266987053" sldId="2147483664"/>
              <ac:spMk id="8" creationId="{BAEF36E8-808B-4C41-A349-5DAE85BF6B11}"/>
            </ac:spMkLst>
          </pc:spChg>
          <pc:spChg chg="add mo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3266987053" sldId="2147483664"/>
              <ac:spMk id="9" creationId="{45B6DAB1-A906-4CFB-8A5B-187F881889C5}"/>
            </ac:spMkLst>
          </pc:spChg>
          <pc:cxnChg chg="add mod">
            <ac:chgData name="V. R." userId="187ccf51bb4995ec" providerId="LiveId" clId="{E123EF9A-9C64-41D8-AAD8-DF4E57A6BD41}" dt="2017-10-01T10:33:10.678" v="2074" actId="1076"/>
            <ac:cxnSpMkLst>
              <pc:docMk/>
              <pc:sldMasterMk cId="4085248614" sldId="2147483660"/>
              <pc:sldLayoutMk cId="3266987053" sldId="2147483664"/>
              <ac:cxnSpMk id="10" creationId="{B54105DA-C2EB-4205-B06C-66D873215EA6}"/>
            </ac:cxnSpMkLst>
          </pc:cxnChg>
        </pc:sldLayoutChg>
        <pc:sldLayoutChg chg="addSp delSp modSp setBg">
          <pc:chgData name="V. R." userId="187ccf51bb4995ec" providerId="LiveId" clId="{E123EF9A-9C64-41D8-AAD8-DF4E57A6BD41}" dt="2017-10-01T10:33:10.678" v="2074" actId="1076"/>
          <pc:sldLayoutMkLst>
            <pc:docMk/>
            <pc:sldMasterMk cId="4085248614" sldId="2147483660"/>
            <pc:sldLayoutMk cId="3887454090" sldId="2147483665"/>
          </pc:sldLayoutMkLst>
          <pc:spChg chg="mo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3887454090" sldId="2147483665"/>
              <ac:spMk id="2" creationId="{00000000-0000-0000-0000-000000000000}"/>
            </ac:spMkLst>
          </pc:spChg>
          <pc:spChg chg="mo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3887454090" sldId="2147483665"/>
              <ac:spMk id="3" creationId="{00000000-0000-0000-0000-000000000000}"/>
            </ac:spMkLst>
          </pc:spChg>
          <pc:spChg chg="mo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3887454090" sldId="2147483665"/>
              <ac:spMk id="4" creationId="{00000000-0000-0000-0000-000000000000}"/>
            </ac:spMkLst>
          </pc:spChg>
          <pc:spChg chg="mo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3887454090" sldId="2147483665"/>
              <ac:spMk id="5" creationId="{00000000-0000-0000-0000-000000000000}"/>
            </ac:spMkLst>
          </pc:spChg>
          <pc:spChg chg="mo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3887454090" sldId="2147483665"/>
              <ac:spMk id="6" creationId="{00000000-0000-0000-0000-000000000000}"/>
            </ac:spMkLst>
          </pc:spChg>
          <pc:spChg chg="add del">
            <ac:chgData name="V. R." userId="187ccf51bb4995ec" providerId="LiveId" clId="{E123EF9A-9C64-41D8-AAD8-DF4E57A6BD41}" dt="2017-09-30T21:42:21.867" v="47" actId="478"/>
            <ac:spMkLst>
              <pc:docMk/>
              <pc:sldMasterMk cId="4085248614" sldId="2147483660"/>
              <pc:sldLayoutMk cId="3887454090" sldId="2147483665"/>
              <ac:spMk id="7" creationId="{00000000-0000-0000-0000-000000000000}"/>
            </ac:spMkLst>
          </pc:spChg>
          <pc:spChg chg="del">
            <ac:chgData name="V. R." userId="187ccf51bb4995ec" providerId="LiveId" clId="{E123EF9A-9C64-41D8-AAD8-DF4E57A6BD41}" dt="2017-09-30T21:36:34.684" v="10" actId="478"/>
            <ac:spMkLst>
              <pc:docMk/>
              <pc:sldMasterMk cId="4085248614" sldId="2147483660"/>
              <pc:sldLayoutMk cId="3887454090" sldId="2147483665"/>
              <ac:spMk id="8" creationId="{00000000-0000-0000-0000-000000000000}"/>
            </ac:spMkLst>
          </pc:spChg>
          <pc:spChg chg="add del mod">
            <ac:chgData name="V. R." userId="187ccf51bb4995ec" providerId="LiveId" clId="{E123EF9A-9C64-41D8-AAD8-DF4E57A6BD41}" dt="2017-09-30T22:01:52.721" v="220" actId="478"/>
            <ac:spMkLst>
              <pc:docMk/>
              <pc:sldMasterMk cId="4085248614" sldId="2147483660"/>
              <pc:sldLayoutMk cId="3887454090" sldId="2147483665"/>
              <ac:spMk id="9" creationId="{00000000-0000-0000-0000-000000000000}"/>
            </ac:spMkLst>
          </pc:spChg>
          <pc:spChg chg="add mo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3887454090" sldId="2147483665"/>
              <ac:spMk id="10" creationId="{5BCECF39-A88B-4C42-99F7-2ED7AD335866}"/>
            </ac:spMkLst>
          </pc:spChg>
          <pc:spChg chg="add mo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3887454090" sldId="2147483665"/>
              <ac:spMk id="11" creationId="{82209009-8931-4F39-AFC3-332DC2C31CBB}"/>
            </ac:spMkLst>
          </pc:spChg>
          <pc:cxnChg chg="add mod">
            <ac:chgData name="V. R." userId="187ccf51bb4995ec" providerId="LiveId" clId="{E123EF9A-9C64-41D8-AAD8-DF4E57A6BD41}" dt="2017-10-01T10:33:10.678" v="2074" actId="1076"/>
            <ac:cxnSpMkLst>
              <pc:docMk/>
              <pc:sldMasterMk cId="4085248614" sldId="2147483660"/>
              <pc:sldLayoutMk cId="3887454090" sldId="2147483665"/>
              <ac:cxnSpMk id="12" creationId="{0550351E-7D6F-4C22-B086-34698292BA26}"/>
            </ac:cxnSpMkLst>
          </pc:cxnChg>
        </pc:sldLayoutChg>
        <pc:sldLayoutChg chg="addSp delSp modSp setBg">
          <pc:chgData name="V. R." userId="187ccf51bb4995ec" providerId="LiveId" clId="{E123EF9A-9C64-41D8-AAD8-DF4E57A6BD41}" dt="2017-10-01T10:33:10.678" v="2074" actId="1076"/>
          <pc:sldLayoutMkLst>
            <pc:docMk/>
            <pc:sldMasterMk cId="4085248614" sldId="2147483660"/>
            <pc:sldLayoutMk cId="2250261784" sldId="2147483666"/>
          </pc:sldLayoutMkLst>
          <pc:spChg chg="add del">
            <ac:chgData name="V. R." userId="187ccf51bb4995ec" providerId="LiveId" clId="{E123EF9A-9C64-41D8-AAD8-DF4E57A6BD41}" dt="2017-09-30T21:42:22.184" v="49" actId="478"/>
            <ac:spMkLst>
              <pc:docMk/>
              <pc:sldMasterMk cId="4085248614" sldId="2147483660"/>
              <pc:sldLayoutMk cId="2250261784" sldId="2147483666"/>
              <ac:spMk id="3" creationId="{00000000-0000-0000-0000-000000000000}"/>
            </ac:spMkLst>
          </pc:spChg>
          <pc:spChg chg="add del">
            <ac:chgData name="V. R." userId="187ccf51bb4995ec" providerId="LiveId" clId="{E123EF9A-9C64-41D8-AAD8-DF4E57A6BD41}" dt="2017-09-30T21:42:22.028" v="48" actId="478"/>
            <ac:spMkLst>
              <pc:docMk/>
              <pc:sldMasterMk cId="4085248614" sldId="2147483660"/>
              <pc:sldLayoutMk cId="2250261784" sldId="2147483666"/>
              <ac:spMk id="4" creationId="{00000000-0000-0000-0000-000000000000}"/>
            </ac:spMkLst>
          </pc:spChg>
          <pc:spChg chg="add del mod">
            <ac:chgData name="V. R." userId="187ccf51bb4995ec" providerId="LiveId" clId="{E123EF9A-9C64-41D8-AAD8-DF4E57A6BD41}" dt="2017-09-30T22:01:52.870" v="221" actId="478"/>
            <ac:spMkLst>
              <pc:docMk/>
              <pc:sldMasterMk cId="4085248614" sldId="2147483660"/>
              <pc:sldLayoutMk cId="2250261784" sldId="2147483666"/>
              <ac:spMk id="5" creationId="{00000000-0000-0000-0000-000000000000}"/>
            </ac:spMkLst>
          </pc:spChg>
          <pc:spChg chg="add mo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2250261784" sldId="2147483666"/>
              <ac:spMk id="6" creationId="{6E3C7148-48C5-412D-A636-2B912D6D76DD}"/>
            </ac:spMkLst>
          </pc:spChg>
          <pc:spChg chg="add mo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2250261784" sldId="2147483666"/>
              <ac:spMk id="7" creationId="{58957B7E-92D6-40EF-980D-1EA85EDEA8D5}"/>
            </ac:spMkLst>
          </pc:spChg>
          <pc:cxnChg chg="add mod">
            <ac:chgData name="V. R." userId="187ccf51bb4995ec" providerId="LiveId" clId="{E123EF9A-9C64-41D8-AAD8-DF4E57A6BD41}" dt="2017-10-01T10:33:10.678" v="2074" actId="1076"/>
            <ac:cxnSpMkLst>
              <pc:docMk/>
              <pc:sldMasterMk cId="4085248614" sldId="2147483660"/>
              <pc:sldLayoutMk cId="2250261784" sldId="2147483666"/>
              <ac:cxnSpMk id="8" creationId="{13E6A997-A5BE-466D-AA27-19A14543B654}"/>
            </ac:cxnSpMkLst>
          </pc:cxnChg>
        </pc:sldLayoutChg>
        <pc:sldLayoutChg chg="addSp delSp modSp setBg">
          <pc:chgData name="V. R." userId="187ccf51bb4995ec" providerId="LiveId" clId="{E123EF9A-9C64-41D8-AAD8-DF4E57A6BD41}" dt="2017-10-01T10:33:10.678" v="2074" actId="1076"/>
          <pc:sldLayoutMkLst>
            <pc:docMk/>
            <pc:sldMasterMk cId="4085248614" sldId="2147483660"/>
            <pc:sldLayoutMk cId="241537392" sldId="2147483667"/>
          </pc:sldLayoutMkLst>
          <pc:spChg chg="add del">
            <ac:chgData name="V. R." userId="187ccf51bb4995ec" providerId="LiveId" clId="{E123EF9A-9C64-41D8-AAD8-DF4E57A6BD41}" dt="2017-09-30T21:42:22.485" v="51" actId="478"/>
            <ac:spMkLst>
              <pc:docMk/>
              <pc:sldMasterMk cId="4085248614" sldId="2147483660"/>
              <pc:sldLayoutMk cId="241537392" sldId="2147483667"/>
              <ac:spMk id="2" creationId="{00000000-0000-0000-0000-000000000000}"/>
            </ac:spMkLst>
          </pc:spChg>
          <pc:spChg chg="add del">
            <ac:chgData name="V. R." userId="187ccf51bb4995ec" providerId="LiveId" clId="{E123EF9A-9C64-41D8-AAD8-DF4E57A6BD41}" dt="2017-09-30T21:42:22.350" v="50" actId="478"/>
            <ac:spMkLst>
              <pc:docMk/>
              <pc:sldMasterMk cId="4085248614" sldId="2147483660"/>
              <pc:sldLayoutMk cId="241537392" sldId="2147483667"/>
              <ac:spMk id="3" creationId="{00000000-0000-0000-0000-000000000000}"/>
            </ac:spMkLst>
          </pc:spChg>
          <pc:spChg chg="add del mod">
            <ac:chgData name="V. R." userId="187ccf51bb4995ec" providerId="LiveId" clId="{E123EF9A-9C64-41D8-AAD8-DF4E57A6BD41}" dt="2017-09-30T22:01:53.037" v="222" actId="478"/>
            <ac:spMkLst>
              <pc:docMk/>
              <pc:sldMasterMk cId="4085248614" sldId="2147483660"/>
              <pc:sldLayoutMk cId="241537392" sldId="2147483667"/>
              <ac:spMk id="4" creationId="{00000000-0000-0000-0000-000000000000}"/>
            </ac:spMkLst>
          </pc:spChg>
          <pc:spChg chg="add mo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241537392" sldId="2147483667"/>
              <ac:spMk id="5" creationId="{10E087FF-C48F-43A3-B51E-CB79F6A1DBFD}"/>
            </ac:spMkLst>
          </pc:spChg>
          <pc:spChg chg="add mo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241537392" sldId="2147483667"/>
              <ac:spMk id="6" creationId="{7D87A676-E0D2-4A74-AC09-ACAD12102822}"/>
            </ac:spMkLst>
          </pc:spChg>
        </pc:sldLayoutChg>
        <pc:sldLayoutChg chg="addSp delSp modSp del setBg">
          <pc:chgData name="V. R." userId="187ccf51bb4995ec" providerId="LiveId" clId="{E123EF9A-9C64-41D8-AAD8-DF4E57A6BD41}" dt="2017-10-01T09:31:49.256" v="433" actId="2696"/>
          <pc:sldLayoutMkLst>
            <pc:docMk/>
            <pc:sldMasterMk cId="4085248614" sldId="2147483660"/>
            <pc:sldLayoutMk cId="1766862999" sldId="2147483668"/>
          </pc:sldLayoutMkLst>
          <pc:spChg chg="add del">
            <ac:chgData name="V. R." userId="187ccf51bb4995ec" providerId="LiveId" clId="{E123EF9A-9C64-41D8-AAD8-DF4E57A6BD41}" dt="2017-09-30T21:42:22.817" v="53" actId="478"/>
            <ac:spMkLst>
              <pc:docMk/>
              <pc:sldMasterMk cId="4085248614" sldId="2147483660"/>
              <pc:sldLayoutMk cId="1766862999" sldId="2147483668"/>
              <ac:spMk id="5" creationId="{00000000-0000-0000-0000-000000000000}"/>
            </ac:spMkLst>
          </pc:spChg>
          <pc:spChg chg="add del">
            <ac:chgData name="V. R." userId="187ccf51bb4995ec" providerId="LiveId" clId="{E123EF9A-9C64-41D8-AAD8-DF4E57A6BD41}" dt="2017-09-30T21:42:22.666" v="52" actId="478"/>
            <ac:spMkLst>
              <pc:docMk/>
              <pc:sldMasterMk cId="4085248614" sldId="2147483660"/>
              <pc:sldLayoutMk cId="1766862999" sldId="2147483668"/>
              <ac:spMk id="6" creationId="{00000000-0000-0000-0000-000000000000}"/>
            </ac:spMkLst>
          </pc:spChg>
          <pc:spChg chg="add del mod">
            <ac:chgData name="V. R." userId="187ccf51bb4995ec" providerId="LiveId" clId="{E123EF9A-9C64-41D8-AAD8-DF4E57A6BD41}" dt="2017-09-30T22:01:53.208" v="223" actId="478"/>
            <ac:spMkLst>
              <pc:docMk/>
              <pc:sldMasterMk cId="4085248614" sldId="2147483660"/>
              <pc:sldLayoutMk cId="1766862999" sldId="2147483668"/>
              <ac:spMk id="7" creationId="{00000000-0000-0000-0000-000000000000}"/>
            </ac:spMkLst>
          </pc:spChg>
        </pc:sldLayoutChg>
        <pc:sldLayoutChg chg="addSp delSp modSp">
          <pc:chgData name="V. R." userId="187ccf51bb4995ec" providerId="LiveId" clId="{E123EF9A-9C64-41D8-AAD8-DF4E57A6BD41}" dt="2017-10-01T10:33:10.678" v="2074" actId="1076"/>
          <pc:sldLayoutMkLst>
            <pc:docMk/>
            <pc:sldMasterMk cId="4085248614" sldId="2147483660"/>
            <pc:sldLayoutMk cId="2958004118" sldId="2147483668"/>
          </pc:sldLayoutMkLst>
          <pc:spChg chg="del">
            <ac:chgData name="V. R." userId="187ccf51bb4995ec" providerId="LiveId" clId="{E123EF9A-9C64-41D8-AAD8-DF4E57A6BD41}" dt="2017-10-01T10:00:17.815" v="1403" actId="478"/>
            <ac:spMkLst>
              <pc:docMk/>
              <pc:sldMasterMk cId="4085248614" sldId="2147483660"/>
              <pc:sldLayoutMk cId="2958004118" sldId="2147483668"/>
              <ac:spMk id="3" creationId="{00000000-0000-0000-0000-000000000000}"/>
            </ac:spMkLst>
          </pc:spChg>
          <pc:spChg chg="del">
            <ac:chgData name="V. R." userId="187ccf51bb4995ec" providerId="LiveId" clId="{E123EF9A-9C64-41D8-AAD8-DF4E57A6BD41}" dt="2017-10-01T10:01:02.226" v="1529" actId="478"/>
            <ac:spMkLst>
              <pc:docMk/>
              <pc:sldMasterMk cId="4085248614" sldId="2147483660"/>
              <pc:sldLayoutMk cId="2958004118" sldId="2147483668"/>
              <ac:spMk id="4" creationId="{00000000-0000-0000-0000-000000000000}"/>
            </ac:spMkLst>
          </pc:spChg>
          <pc:spChg chg="add del">
            <ac:chgData name="V. R." userId="187ccf51bb4995ec" providerId="LiveId" clId="{E123EF9A-9C64-41D8-AAD8-DF4E57A6BD41}" dt="2017-10-01T10:00:36.736" v="1404" actId="1076"/>
            <ac:spMkLst>
              <pc:docMk/>
              <pc:sldMasterMk cId="4085248614" sldId="2147483660"/>
              <pc:sldLayoutMk cId="2958004118" sldId="2147483668"/>
              <ac:spMk id="5" creationId="{4088510A-283F-479A-A9B3-82B37616308C}"/>
            </ac:spMkLst>
          </pc:spChg>
          <pc:spChg chg="add mo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2958004118" sldId="2147483668"/>
              <ac:spMk id="6" creationId="{199A7222-F73B-4B85-8114-99559142FB8C}"/>
            </ac:spMkLst>
          </pc:spChg>
          <pc:spChg chg="mo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2958004118" sldId="2147483668"/>
              <ac:spMk id="8" creationId="{BAEF36E8-808B-4C41-A349-5DAE85BF6B11}"/>
            </ac:spMkLst>
          </pc:spChg>
          <pc:spChg chg="mo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2958004118" sldId="2147483668"/>
              <ac:spMk id="9" creationId="{45B6DAB1-A906-4CFB-8A5B-187F881889C5}"/>
            </ac:spMkLst>
          </pc:spChg>
          <pc:spChg chg="add mo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2958004118" sldId="2147483668"/>
              <ac:spMk id="10" creationId="{4469B468-9231-4A96-ABBB-527F4CF013AC}"/>
            </ac:spMkLst>
          </pc:spChg>
          <pc:cxnChg chg="add mod">
            <ac:chgData name="V. R." userId="187ccf51bb4995ec" providerId="LiveId" clId="{E123EF9A-9C64-41D8-AAD8-DF4E57A6BD41}" dt="2017-10-01T10:33:10.678" v="2074" actId="1076"/>
            <ac:cxnSpMkLst>
              <pc:docMk/>
              <pc:sldMasterMk cId="4085248614" sldId="2147483660"/>
              <pc:sldLayoutMk cId="2958004118" sldId="2147483668"/>
              <ac:cxnSpMk id="11" creationId="{572CC4C8-BB63-46DD-B7CD-9B255830463D}"/>
            </ac:cxnSpMkLst>
          </pc:cxnChg>
        </pc:sldLayoutChg>
        <pc:sldLayoutChg chg="addSp delSp modSp del setBg">
          <pc:chgData name="V. R." userId="187ccf51bb4995ec" providerId="LiveId" clId="{E123EF9A-9C64-41D8-AAD8-DF4E57A6BD41}" dt="2017-10-01T09:31:46.711" v="432" actId="2696"/>
          <pc:sldLayoutMkLst>
            <pc:docMk/>
            <pc:sldMasterMk cId="4085248614" sldId="2147483660"/>
            <pc:sldLayoutMk cId="1941236396" sldId="2147483669"/>
          </pc:sldLayoutMkLst>
          <pc:spChg chg="add del">
            <ac:chgData name="V. R." userId="187ccf51bb4995ec" providerId="LiveId" clId="{E123EF9A-9C64-41D8-AAD8-DF4E57A6BD41}" dt="2017-09-30T21:42:23.263" v="55" actId="478"/>
            <ac:spMkLst>
              <pc:docMk/>
              <pc:sldMasterMk cId="4085248614" sldId="2147483660"/>
              <pc:sldLayoutMk cId="1941236396" sldId="2147483669"/>
              <ac:spMk id="5" creationId="{00000000-0000-0000-0000-000000000000}"/>
            </ac:spMkLst>
          </pc:spChg>
          <pc:spChg chg="add del">
            <ac:chgData name="V. R." userId="187ccf51bb4995ec" providerId="LiveId" clId="{E123EF9A-9C64-41D8-AAD8-DF4E57A6BD41}" dt="2017-09-30T21:42:22.990" v="54" actId="478"/>
            <ac:spMkLst>
              <pc:docMk/>
              <pc:sldMasterMk cId="4085248614" sldId="2147483660"/>
              <pc:sldLayoutMk cId="1941236396" sldId="2147483669"/>
              <ac:spMk id="6" creationId="{00000000-0000-0000-0000-000000000000}"/>
            </ac:spMkLst>
          </pc:spChg>
          <pc:spChg chg="add del mod">
            <ac:chgData name="V. R." userId="187ccf51bb4995ec" providerId="LiveId" clId="{E123EF9A-9C64-41D8-AAD8-DF4E57A6BD41}" dt="2017-09-30T22:01:53.362" v="224" actId="478"/>
            <ac:spMkLst>
              <pc:docMk/>
              <pc:sldMasterMk cId="4085248614" sldId="2147483660"/>
              <pc:sldLayoutMk cId="1941236396" sldId="2147483669"/>
              <ac:spMk id="7" creationId="{00000000-0000-0000-0000-000000000000}"/>
            </ac:spMkLst>
          </pc:spChg>
        </pc:sldLayoutChg>
        <pc:sldLayoutChg chg="addSp delSp modSp del setBg">
          <pc:chgData name="V. R." userId="187ccf51bb4995ec" providerId="LiveId" clId="{E123EF9A-9C64-41D8-AAD8-DF4E57A6BD41}" dt="2017-10-01T09:31:43.291" v="431" actId="2696"/>
          <pc:sldLayoutMkLst>
            <pc:docMk/>
            <pc:sldMasterMk cId="4085248614" sldId="2147483660"/>
            <pc:sldLayoutMk cId="2619998994" sldId="2147483670"/>
          </pc:sldLayoutMkLst>
          <pc:spChg chg="add del">
            <ac:chgData name="V. R." userId="187ccf51bb4995ec" providerId="LiveId" clId="{E123EF9A-9C64-41D8-AAD8-DF4E57A6BD41}" dt="2017-09-30T21:42:23.500" v="57" actId="478"/>
            <ac:spMkLst>
              <pc:docMk/>
              <pc:sldMasterMk cId="4085248614" sldId="2147483660"/>
              <pc:sldLayoutMk cId="2619998994" sldId="2147483670"/>
              <ac:spMk id="4" creationId="{00000000-0000-0000-0000-000000000000}"/>
            </ac:spMkLst>
          </pc:spChg>
          <pc:spChg chg="add del">
            <ac:chgData name="V. R." userId="187ccf51bb4995ec" providerId="LiveId" clId="{E123EF9A-9C64-41D8-AAD8-DF4E57A6BD41}" dt="2017-09-30T21:42:23.297" v="56" actId="478"/>
            <ac:spMkLst>
              <pc:docMk/>
              <pc:sldMasterMk cId="4085248614" sldId="2147483660"/>
              <pc:sldLayoutMk cId="2619998994" sldId="2147483670"/>
              <ac:spMk id="5" creationId="{00000000-0000-0000-0000-000000000000}"/>
            </ac:spMkLst>
          </pc:spChg>
          <pc:spChg chg="add del mod">
            <ac:chgData name="V. R." userId="187ccf51bb4995ec" providerId="LiveId" clId="{E123EF9A-9C64-41D8-AAD8-DF4E57A6BD41}" dt="2017-09-30T22:01:53.529" v="225" actId="478"/>
            <ac:spMkLst>
              <pc:docMk/>
              <pc:sldMasterMk cId="4085248614" sldId="2147483660"/>
              <pc:sldLayoutMk cId="2619998994" sldId="2147483670"/>
              <ac:spMk id="6" creationId="{00000000-0000-0000-0000-000000000000}"/>
            </ac:spMkLst>
          </pc:spChg>
        </pc:sldLayoutChg>
        <pc:sldLayoutChg chg="addSp delSp modSp del setBg">
          <pc:chgData name="V. R." userId="187ccf51bb4995ec" providerId="LiveId" clId="{E123EF9A-9C64-41D8-AAD8-DF4E57A6BD41}" dt="2017-10-01T09:31:40.955" v="430" actId="2696"/>
          <pc:sldLayoutMkLst>
            <pc:docMk/>
            <pc:sldMasterMk cId="4085248614" sldId="2147483660"/>
            <pc:sldLayoutMk cId="3957545997" sldId="2147483671"/>
          </pc:sldLayoutMkLst>
          <pc:spChg chg="add del">
            <ac:chgData name="V. R." userId="187ccf51bb4995ec" providerId="LiveId" clId="{E123EF9A-9C64-41D8-AAD8-DF4E57A6BD41}" dt="2017-09-30T21:42:23.797" v="59" actId="478"/>
            <ac:spMkLst>
              <pc:docMk/>
              <pc:sldMasterMk cId="4085248614" sldId="2147483660"/>
              <pc:sldLayoutMk cId="3957545997" sldId="2147483671"/>
              <ac:spMk id="4" creationId="{00000000-0000-0000-0000-000000000000}"/>
            </ac:spMkLst>
          </pc:spChg>
          <pc:spChg chg="add del">
            <ac:chgData name="V. R." userId="187ccf51bb4995ec" providerId="LiveId" clId="{E123EF9A-9C64-41D8-AAD8-DF4E57A6BD41}" dt="2017-09-30T21:42:23.664" v="58" actId="478"/>
            <ac:spMkLst>
              <pc:docMk/>
              <pc:sldMasterMk cId="4085248614" sldId="2147483660"/>
              <pc:sldLayoutMk cId="3957545997" sldId="2147483671"/>
              <ac:spMk id="5" creationId="{00000000-0000-0000-0000-000000000000}"/>
            </ac:spMkLst>
          </pc:spChg>
          <pc:spChg chg="add del mod">
            <ac:chgData name="V. R." userId="187ccf51bb4995ec" providerId="LiveId" clId="{E123EF9A-9C64-41D8-AAD8-DF4E57A6BD41}" dt="2017-09-30T22:01:53.695" v="226" actId="478"/>
            <ac:spMkLst>
              <pc:docMk/>
              <pc:sldMasterMk cId="4085248614" sldId="2147483660"/>
              <pc:sldLayoutMk cId="3957545997" sldId="2147483671"/>
              <ac:spMk id="6" creationId="{00000000-0000-0000-0000-000000000000}"/>
            </ac:spMkLst>
          </pc:spChg>
        </pc:sldLayoutChg>
        <pc:sldLayoutChg chg="del">
          <pc:chgData name="V. R." userId="187ccf51bb4995ec" providerId="LiveId" clId="{E123EF9A-9C64-41D8-AAD8-DF4E57A6BD41}" dt="2017-09-30T22:02:44.454" v="231" actId="2696"/>
          <pc:sldLayoutMkLst>
            <pc:docMk/>
            <pc:sldMasterMk cId="4085248614" sldId="2147483660"/>
            <pc:sldLayoutMk cId="3640064909" sldId="2147483672"/>
          </pc:sldLayoutMkLst>
        </pc:sldLayoutChg>
        <pc:sldLayoutChg chg="del">
          <pc:chgData name="V. R." userId="187ccf51bb4995ec" providerId="LiveId" clId="{E123EF9A-9C64-41D8-AAD8-DF4E57A6BD41}" dt="2017-09-30T22:02:30.940" v="230" actId="2696"/>
          <pc:sldLayoutMkLst>
            <pc:docMk/>
            <pc:sldMasterMk cId="4085248614" sldId="2147483660"/>
            <pc:sldLayoutMk cId="4291118285" sldId="2147483672"/>
          </pc:sldLayoutMkLst>
        </pc:sldLayoutChg>
      </pc:sldMasterChg>
      <pc:sldMasterChg chg="addSp modSldLayout">
        <pc:chgData name="V. R." userId="187ccf51bb4995ec" providerId="LiveId" clId="{E123EF9A-9C64-41D8-AAD8-DF4E57A6BD41}" dt="2017-10-01T10:32:48.247" v="2073" actId="1076"/>
        <pc:sldMasterMkLst>
          <pc:docMk/>
          <pc:sldMasterMk cId="967018474" sldId="2147483669"/>
        </pc:sldMasterMkLst>
        <pc:spChg chg="add">
          <ac:chgData name="V. R." userId="187ccf51bb4995ec" providerId="LiveId" clId="{E123EF9A-9C64-41D8-AAD8-DF4E57A6BD41}" dt="2017-10-01T10:32:48.247" v="2073" actId="1076"/>
          <ac:spMkLst>
            <pc:docMk/>
            <pc:sldMasterMk cId="967018474" sldId="2147483669"/>
            <ac:spMk id="7" creationId="{3458C500-CF87-4EBA-A17F-2B1229E0AFE5}"/>
          </ac:spMkLst>
        </pc:spChg>
        <pc:spChg chg="add">
          <ac:chgData name="V. R." userId="187ccf51bb4995ec" providerId="LiveId" clId="{E123EF9A-9C64-41D8-AAD8-DF4E57A6BD41}" dt="2017-10-01T10:32:48.247" v="2073" actId="1076"/>
          <ac:spMkLst>
            <pc:docMk/>
            <pc:sldMasterMk cId="967018474" sldId="2147483669"/>
            <ac:spMk id="8" creationId="{5A41FDEB-686E-4950-A530-3E54BE29F615}"/>
          </ac:spMkLst>
        </pc:spChg>
        <pc:spChg chg="add">
          <ac:chgData name="V. R." userId="187ccf51bb4995ec" providerId="LiveId" clId="{E123EF9A-9C64-41D8-AAD8-DF4E57A6BD41}" dt="2017-10-01T10:32:48.247" v="2073" actId="1076"/>
          <ac:spMkLst>
            <pc:docMk/>
            <pc:sldMasterMk cId="967018474" sldId="2147483669"/>
            <ac:spMk id="9" creationId="{9FF2A816-A44A-47D5-9A8D-DC91FC529EE2}"/>
          </ac:spMkLst>
        </pc:spChg>
        <pc:spChg chg="add">
          <ac:chgData name="V. R." userId="187ccf51bb4995ec" providerId="LiveId" clId="{E123EF9A-9C64-41D8-AAD8-DF4E57A6BD41}" dt="2017-10-01T10:32:48.247" v="2073" actId="1076"/>
          <ac:spMkLst>
            <pc:docMk/>
            <pc:sldMasterMk cId="967018474" sldId="2147483669"/>
            <ac:spMk id="10" creationId="{E2A75D29-7809-4052-A1A0-4429C096DC2C}"/>
          </ac:spMkLst>
        </pc:spChg>
        <pc:spChg chg="add">
          <ac:chgData name="V. R." userId="187ccf51bb4995ec" providerId="LiveId" clId="{E123EF9A-9C64-41D8-AAD8-DF4E57A6BD41}" dt="2017-10-01T10:32:48.247" v="2073" actId="1076"/>
          <ac:spMkLst>
            <pc:docMk/>
            <pc:sldMasterMk cId="967018474" sldId="2147483669"/>
            <ac:spMk id="14" creationId="{8CCE544E-9B00-4197-B9A1-5156FE655DAB}"/>
          </ac:spMkLst>
        </pc:spChg>
        <pc:spChg chg="add">
          <ac:chgData name="V. R." userId="187ccf51bb4995ec" providerId="LiveId" clId="{E123EF9A-9C64-41D8-AAD8-DF4E57A6BD41}" dt="2017-10-01T10:32:48.247" v="2073" actId="1076"/>
          <ac:spMkLst>
            <pc:docMk/>
            <pc:sldMasterMk cId="967018474" sldId="2147483669"/>
            <ac:spMk id="15" creationId="{DA3867F2-0D52-4A9C-A9E2-C3118D17743D}"/>
          </ac:spMkLst>
        </pc:spChg>
        <pc:spChg chg="add">
          <ac:chgData name="V. R." userId="187ccf51bb4995ec" providerId="LiveId" clId="{E123EF9A-9C64-41D8-AAD8-DF4E57A6BD41}" dt="2017-10-01T10:32:48.247" v="2073" actId="1076"/>
          <ac:spMkLst>
            <pc:docMk/>
            <pc:sldMasterMk cId="967018474" sldId="2147483669"/>
            <ac:spMk id="16" creationId="{FE78183D-291B-46BC-81D3-6A23AC436634}"/>
          </ac:spMkLst>
        </pc:spChg>
        <pc:spChg chg="add">
          <ac:chgData name="V. R." userId="187ccf51bb4995ec" providerId="LiveId" clId="{E123EF9A-9C64-41D8-AAD8-DF4E57A6BD41}" dt="2017-10-01T10:32:48.247" v="2073" actId="1076"/>
          <ac:spMkLst>
            <pc:docMk/>
            <pc:sldMasterMk cId="967018474" sldId="2147483669"/>
            <ac:spMk id="17" creationId="{7A49D474-3187-4114-A319-BB46A92956BA}"/>
          </ac:spMkLst>
        </pc:spChg>
        <pc:picChg chg="add">
          <ac:chgData name="V. R." userId="187ccf51bb4995ec" providerId="LiveId" clId="{E123EF9A-9C64-41D8-AAD8-DF4E57A6BD41}" dt="2017-10-01T10:32:48.247" v="2073" actId="1076"/>
          <ac:picMkLst>
            <pc:docMk/>
            <pc:sldMasterMk cId="967018474" sldId="2147483669"/>
            <ac:picMk id="11" creationId="{FC27064C-029C-4AD6-968E-F9DC23E4D476}"/>
          </ac:picMkLst>
        </pc:picChg>
        <pc:picChg chg="add">
          <ac:chgData name="V. R." userId="187ccf51bb4995ec" providerId="LiveId" clId="{E123EF9A-9C64-41D8-AAD8-DF4E57A6BD41}" dt="2017-10-01T10:32:48.247" v="2073" actId="1076"/>
          <ac:picMkLst>
            <pc:docMk/>
            <pc:sldMasterMk cId="967018474" sldId="2147483669"/>
            <ac:picMk id="12" creationId="{553080B0-7172-40AA-9F90-968B1B36E93D}"/>
          </ac:picMkLst>
        </pc:picChg>
        <pc:picChg chg="add">
          <ac:chgData name="V. R." userId="187ccf51bb4995ec" providerId="LiveId" clId="{E123EF9A-9C64-41D8-AAD8-DF4E57A6BD41}" dt="2017-10-01T10:32:48.247" v="2073" actId="1076"/>
          <ac:picMkLst>
            <pc:docMk/>
            <pc:sldMasterMk cId="967018474" sldId="2147483669"/>
            <ac:picMk id="13" creationId="{0CD1FD31-AFDF-4860-A5F0-160955E0FA23}"/>
          </ac:picMkLst>
        </pc:picChg>
        <pc:sldLayoutChg chg="addSp">
          <pc:chgData name="V. R." userId="187ccf51bb4995ec" providerId="LiveId" clId="{E123EF9A-9C64-41D8-AAD8-DF4E57A6BD41}" dt="2017-10-01T10:32:48.247" v="2073" actId="1076"/>
          <pc:sldLayoutMkLst>
            <pc:docMk/>
            <pc:sldMasterMk cId="967018474" sldId="2147483669"/>
            <pc:sldLayoutMk cId="3700397076" sldId="2147483671"/>
          </pc:sldLayoutMkLst>
          <pc:spChg chg="add">
            <ac:chgData name="V. R." userId="187ccf51bb4995ec" providerId="LiveId" clId="{E123EF9A-9C64-41D8-AAD8-DF4E57A6BD41}" dt="2017-10-01T10:32:48.247" v="2073" actId="1076"/>
            <ac:spMkLst>
              <pc:docMk/>
              <pc:sldMasterMk cId="967018474" sldId="2147483669"/>
              <pc:sldLayoutMk cId="3700397076" sldId="2147483671"/>
              <ac:spMk id="7" creationId="{967379C8-F4B6-4F6E-8544-0AB7057A0787}"/>
            </ac:spMkLst>
          </pc:spChg>
          <pc:cxnChg chg="add">
            <ac:chgData name="V. R." userId="187ccf51bb4995ec" providerId="LiveId" clId="{E123EF9A-9C64-41D8-AAD8-DF4E57A6BD41}" dt="2017-10-01T10:32:48.247" v="2073" actId="1076"/>
            <ac:cxnSpMkLst>
              <pc:docMk/>
              <pc:sldMasterMk cId="967018474" sldId="2147483669"/>
              <pc:sldLayoutMk cId="3700397076" sldId="2147483671"/>
              <ac:cxnSpMk id="8" creationId="{7E4C081E-FBC8-41DE-8BD4-5ED63F98DC39}"/>
            </ac:cxnSpMkLst>
          </pc:cxnChg>
        </pc:sldLayoutChg>
        <pc:sldLayoutChg chg="addSp">
          <pc:chgData name="V. R." userId="187ccf51bb4995ec" providerId="LiveId" clId="{E123EF9A-9C64-41D8-AAD8-DF4E57A6BD41}" dt="2017-10-01T10:32:48.247" v="2073" actId="1076"/>
          <pc:sldLayoutMkLst>
            <pc:docMk/>
            <pc:sldMasterMk cId="967018474" sldId="2147483669"/>
            <pc:sldLayoutMk cId="2631725259" sldId="2147483673"/>
          </pc:sldLayoutMkLst>
          <pc:spChg chg="add">
            <ac:chgData name="V. R." userId="187ccf51bb4995ec" providerId="LiveId" clId="{E123EF9A-9C64-41D8-AAD8-DF4E57A6BD41}" dt="2017-10-01T10:32:48.247" v="2073" actId="1076"/>
            <ac:spMkLst>
              <pc:docMk/>
              <pc:sldMasterMk cId="967018474" sldId="2147483669"/>
              <pc:sldLayoutMk cId="2631725259" sldId="2147483673"/>
              <ac:spMk id="8" creationId="{B67F3F26-14C6-4E4F-9B4F-74EA700C3A3C}"/>
            </ac:spMkLst>
          </pc:spChg>
          <pc:cxnChg chg="add">
            <ac:chgData name="V. R." userId="187ccf51bb4995ec" providerId="LiveId" clId="{E123EF9A-9C64-41D8-AAD8-DF4E57A6BD41}" dt="2017-10-01T10:32:48.247" v="2073" actId="1076"/>
            <ac:cxnSpMkLst>
              <pc:docMk/>
              <pc:sldMasterMk cId="967018474" sldId="2147483669"/>
              <pc:sldLayoutMk cId="2631725259" sldId="2147483673"/>
              <ac:cxnSpMk id="9" creationId="{D35BB834-B563-4BA3-915A-08457D1C21DD}"/>
            </ac:cxnSpMkLst>
          </pc:cxnChg>
        </pc:sldLayoutChg>
        <pc:sldLayoutChg chg="addSp">
          <pc:chgData name="V. R." userId="187ccf51bb4995ec" providerId="LiveId" clId="{E123EF9A-9C64-41D8-AAD8-DF4E57A6BD41}" dt="2017-10-01T10:32:48.247" v="2073" actId="1076"/>
          <pc:sldLayoutMkLst>
            <pc:docMk/>
            <pc:sldMasterMk cId="967018474" sldId="2147483669"/>
            <pc:sldLayoutMk cId="3913790630" sldId="2147483674"/>
          </pc:sldLayoutMkLst>
          <pc:spChg chg="add">
            <ac:chgData name="V. R." userId="187ccf51bb4995ec" providerId="LiveId" clId="{E123EF9A-9C64-41D8-AAD8-DF4E57A6BD41}" dt="2017-10-01T10:32:48.247" v="2073" actId="1076"/>
            <ac:spMkLst>
              <pc:docMk/>
              <pc:sldMasterMk cId="967018474" sldId="2147483669"/>
              <pc:sldLayoutMk cId="3913790630" sldId="2147483674"/>
              <ac:spMk id="10" creationId="{101A4ED0-DD4D-4C1F-9BC4-60D5F95ADEEC}"/>
            </ac:spMkLst>
          </pc:spChg>
          <pc:cxnChg chg="add">
            <ac:chgData name="V. R." userId="187ccf51bb4995ec" providerId="LiveId" clId="{E123EF9A-9C64-41D8-AAD8-DF4E57A6BD41}" dt="2017-10-01T10:32:48.247" v="2073" actId="1076"/>
            <ac:cxnSpMkLst>
              <pc:docMk/>
              <pc:sldMasterMk cId="967018474" sldId="2147483669"/>
              <pc:sldLayoutMk cId="3913790630" sldId="2147483674"/>
              <ac:cxnSpMk id="11" creationId="{F64A94AE-1F50-496E-9C92-6BD74F439063}"/>
            </ac:cxnSpMkLst>
          </pc:cxnChg>
        </pc:sldLayoutChg>
        <pc:sldLayoutChg chg="addSp">
          <pc:chgData name="V. R." userId="187ccf51bb4995ec" providerId="LiveId" clId="{E123EF9A-9C64-41D8-AAD8-DF4E57A6BD41}" dt="2017-10-01T10:32:48.247" v="2073" actId="1076"/>
          <pc:sldLayoutMkLst>
            <pc:docMk/>
            <pc:sldMasterMk cId="967018474" sldId="2147483669"/>
            <pc:sldLayoutMk cId="1325550904" sldId="2147483675"/>
          </pc:sldLayoutMkLst>
          <pc:spChg chg="add">
            <ac:chgData name="V. R." userId="187ccf51bb4995ec" providerId="LiveId" clId="{E123EF9A-9C64-41D8-AAD8-DF4E57A6BD41}" dt="2017-10-01T10:32:48.247" v="2073" actId="1076"/>
            <ac:spMkLst>
              <pc:docMk/>
              <pc:sldMasterMk cId="967018474" sldId="2147483669"/>
              <pc:sldLayoutMk cId="1325550904" sldId="2147483675"/>
              <ac:spMk id="6" creationId="{FBFC88E0-A681-4AB7-A3CF-41222C50A815}"/>
            </ac:spMkLst>
          </pc:spChg>
          <pc:cxnChg chg="add">
            <ac:chgData name="V. R." userId="187ccf51bb4995ec" providerId="LiveId" clId="{E123EF9A-9C64-41D8-AAD8-DF4E57A6BD41}" dt="2017-10-01T10:32:48.247" v="2073" actId="1076"/>
            <ac:cxnSpMkLst>
              <pc:docMk/>
              <pc:sldMasterMk cId="967018474" sldId="2147483669"/>
              <pc:sldLayoutMk cId="1325550904" sldId="2147483675"/>
              <ac:cxnSpMk id="7" creationId="{04E07CB7-19AA-4B45-8A47-44822CA773B5}"/>
            </ac:cxnSpMkLst>
          </pc:cxnChg>
        </pc:sldLayoutChg>
        <pc:sldLayoutChg chg="addSp">
          <pc:chgData name="V. R." userId="187ccf51bb4995ec" providerId="LiveId" clId="{E123EF9A-9C64-41D8-AAD8-DF4E57A6BD41}" dt="2017-10-01T10:32:48.247" v="2073" actId="1076"/>
          <pc:sldLayoutMkLst>
            <pc:docMk/>
            <pc:sldMasterMk cId="967018474" sldId="2147483669"/>
            <pc:sldLayoutMk cId="2514152172" sldId="2147483676"/>
          </pc:sldLayoutMkLst>
          <pc:spChg chg="add">
            <ac:chgData name="V. R." userId="187ccf51bb4995ec" providerId="LiveId" clId="{E123EF9A-9C64-41D8-AAD8-DF4E57A6BD41}" dt="2017-10-01T10:32:48.247" v="2073" actId="1076"/>
            <ac:spMkLst>
              <pc:docMk/>
              <pc:sldMasterMk cId="967018474" sldId="2147483669"/>
              <pc:sldLayoutMk cId="2514152172" sldId="2147483676"/>
              <ac:spMk id="5" creationId="{8B63A51D-01EA-4B3D-8A60-E73D33F89E78}"/>
            </ac:spMkLst>
          </pc:spChg>
        </pc:sldLayoutChg>
      </pc:sldMasterChg>
      <pc:sldMasterChg chg="addSp modSldLayout">
        <pc:chgData name="V. R." userId="187ccf51bb4995ec" providerId="LiveId" clId="{E123EF9A-9C64-41D8-AAD8-DF4E57A6BD41}" dt="2017-10-01T10:32:29.440" v="2071" actId="1076"/>
        <pc:sldMasterMkLst>
          <pc:docMk/>
          <pc:sldMasterMk cId="2488202735" sldId="2147483669"/>
        </pc:sldMasterMkLst>
        <pc:spChg chg="add">
          <ac:chgData name="V. R." userId="187ccf51bb4995ec" providerId="LiveId" clId="{E123EF9A-9C64-41D8-AAD8-DF4E57A6BD41}" dt="2017-10-01T10:32:29.440" v="2071" actId="1076"/>
          <ac:spMkLst>
            <pc:docMk/>
            <pc:sldMasterMk cId="2488202735" sldId="2147483669"/>
            <ac:spMk id="7" creationId="{6C3C6649-40B7-4137-996A-F4D53F16FCB1}"/>
          </ac:spMkLst>
        </pc:spChg>
        <pc:spChg chg="add">
          <ac:chgData name="V. R." userId="187ccf51bb4995ec" providerId="LiveId" clId="{E123EF9A-9C64-41D8-AAD8-DF4E57A6BD41}" dt="2017-10-01T10:32:29.440" v="2071" actId="1076"/>
          <ac:spMkLst>
            <pc:docMk/>
            <pc:sldMasterMk cId="2488202735" sldId="2147483669"/>
            <ac:spMk id="8" creationId="{27F759A6-46A6-4C2C-A8C6-F19B7D031EFA}"/>
          </ac:spMkLst>
        </pc:spChg>
        <pc:spChg chg="add">
          <ac:chgData name="V. R." userId="187ccf51bb4995ec" providerId="LiveId" clId="{E123EF9A-9C64-41D8-AAD8-DF4E57A6BD41}" dt="2017-10-01T10:32:29.440" v="2071" actId="1076"/>
          <ac:spMkLst>
            <pc:docMk/>
            <pc:sldMasterMk cId="2488202735" sldId="2147483669"/>
            <ac:spMk id="9" creationId="{C5AC5749-AE84-4621-8785-60C2BFF46C70}"/>
          </ac:spMkLst>
        </pc:spChg>
        <pc:spChg chg="add">
          <ac:chgData name="V. R." userId="187ccf51bb4995ec" providerId="LiveId" clId="{E123EF9A-9C64-41D8-AAD8-DF4E57A6BD41}" dt="2017-10-01T10:32:29.440" v="2071" actId="1076"/>
          <ac:spMkLst>
            <pc:docMk/>
            <pc:sldMasterMk cId="2488202735" sldId="2147483669"/>
            <ac:spMk id="10" creationId="{CD00F3FB-D886-40DC-962A-60741388E6B0}"/>
          </ac:spMkLst>
        </pc:spChg>
        <pc:spChg chg="add">
          <ac:chgData name="V. R." userId="187ccf51bb4995ec" providerId="LiveId" clId="{E123EF9A-9C64-41D8-AAD8-DF4E57A6BD41}" dt="2017-10-01T10:32:29.440" v="2071" actId="1076"/>
          <ac:spMkLst>
            <pc:docMk/>
            <pc:sldMasterMk cId="2488202735" sldId="2147483669"/>
            <ac:spMk id="14" creationId="{3E5446B1-262D-4C54-AAD7-2CDF02F41F42}"/>
          </ac:spMkLst>
        </pc:spChg>
        <pc:spChg chg="add">
          <ac:chgData name="V. R." userId="187ccf51bb4995ec" providerId="LiveId" clId="{E123EF9A-9C64-41D8-AAD8-DF4E57A6BD41}" dt="2017-10-01T10:32:29.440" v="2071" actId="1076"/>
          <ac:spMkLst>
            <pc:docMk/>
            <pc:sldMasterMk cId="2488202735" sldId="2147483669"/>
            <ac:spMk id="15" creationId="{B96BCE7D-C07C-4B7E-ADBD-D831EE11E32F}"/>
          </ac:spMkLst>
        </pc:spChg>
        <pc:spChg chg="add">
          <ac:chgData name="V. R." userId="187ccf51bb4995ec" providerId="LiveId" clId="{E123EF9A-9C64-41D8-AAD8-DF4E57A6BD41}" dt="2017-10-01T10:32:29.440" v="2071" actId="1076"/>
          <ac:spMkLst>
            <pc:docMk/>
            <pc:sldMasterMk cId="2488202735" sldId="2147483669"/>
            <ac:spMk id="16" creationId="{CF77FDB6-DE53-496D-A3EE-865822727ED4}"/>
          </ac:spMkLst>
        </pc:spChg>
        <pc:spChg chg="add">
          <ac:chgData name="V. R." userId="187ccf51bb4995ec" providerId="LiveId" clId="{E123EF9A-9C64-41D8-AAD8-DF4E57A6BD41}" dt="2017-10-01T10:32:29.440" v="2071" actId="1076"/>
          <ac:spMkLst>
            <pc:docMk/>
            <pc:sldMasterMk cId="2488202735" sldId="2147483669"/>
            <ac:spMk id="17" creationId="{F208665C-8840-49BD-A0AB-3444339E75C8}"/>
          </ac:spMkLst>
        </pc:spChg>
        <pc:picChg chg="add">
          <ac:chgData name="V. R." userId="187ccf51bb4995ec" providerId="LiveId" clId="{E123EF9A-9C64-41D8-AAD8-DF4E57A6BD41}" dt="2017-10-01T10:32:29.440" v="2071" actId="1076"/>
          <ac:picMkLst>
            <pc:docMk/>
            <pc:sldMasterMk cId="2488202735" sldId="2147483669"/>
            <ac:picMk id="11" creationId="{7F4CFAE1-7709-41E8-8101-F9AB92EAF1ED}"/>
          </ac:picMkLst>
        </pc:picChg>
        <pc:picChg chg="add">
          <ac:chgData name="V. R." userId="187ccf51bb4995ec" providerId="LiveId" clId="{E123EF9A-9C64-41D8-AAD8-DF4E57A6BD41}" dt="2017-10-01T10:32:29.440" v="2071" actId="1076"/>
          <ac:picMkLst>
            <pc:docMk/>
            <pc:sldMasterMk cId="2488202735" sldId="2147483669"/>
            <ac:picMk id="12" creationId="{44AE7733-7DA9-4A72-9E99-5CD88A8415FE}"/>
          </ac:picMkLst>
        </pc:picChg>
        <pc:picChg chg="add">
          <ac:chgData name="V. R." userId="187ccf51bb4995ec" providerId="LiveId" clId="{E123EF9A-9C64-41D8-AAD8-DF4E57A6BD41}" dt="2017-10-01T10:32:29.440" v="2071" actId="1076"/>
          <ac:picMkLst>
            <pc:docMk/>
            <pc:sldMasterMk cId="2488202735" sldId="2147483669"/>
            <ac:picMk id="13" creationId="{D3EF7CBD-3968-4F72-816E-F2F20A159C3E}"/>
          </ac:picMkLst>
        </pc:picChg>
        <pc:sldLayoutChg chg="addSp">
          <pc:chgData name="V. R." userId="187ccf51bb4995ec" providerId="LiveId" clId="{E123EF9A-9C64-41D8-AAD8-DF4E57A6BD41}" dt="2017-10-01T10:32:29.440" v="2071" actId="1076"/>
          <pc:sldLayoutMkLst>
            <pc:docMk/>
            <pc:sldMasterMk cId="2488202735" sldId="2147483669"/>
            <pc:sldLayoutMk cId="703853864" sldId="2147483671"/>
          </pc:sldLayoutMkLst>
          <pc:spChg chg="add">
            <ac:chgData name="V. R." userId="187ccf51bb4995ec" providerId="LiveId" clId="{E123EF9A-9C64-41D8-AAD8-DF4E57A6BD41}" dt="2017-10-01T10:32:29.440" v="2071" actId="1076"/>
            <ac:spMkLst>
              <pc:docMk/>
              <pc:sldMasterMk cId="2488202735" sldId="2147483669"/>
              <pc:sldLayoutMk cId="703853864" sldId="2147483671"/>
              <ac:spMk id="7" creationId="{9F0E3150-E942-418B-AA54-DD393EF63AD3}"/>
            </ac:spMkLst>
          </pc:spChg>
          <pc:cxnChg chg="add">
            <ac:chgData name="V. R." userId="187ccf51bb4995ec" providerId="LiveId" clId="{E123EF9A-9C64-41D8-AAD8-DF4E57A6BD41}" dt="2017-10-01T10:32:29.440" v="2071" actId="1076"/>
            <ac:cxnSpMkLst>
              <pc:docMk/>
              <pc:sldMasterMk cId="2488202735" sldId="2147483669"/>
              <pc:sldLayoutMk cId="703853864" sldId="2147483671"/>
              <ac:cxnSpMk id="8" creationId="{54E93E8E-93A7-4347-A206-AE0EF2DA4C62}"/>
            </ac:cxnSpMkLst>
          </pc:cxnChg>
        </pc:sldLayoutChg>
        <pc:sldLayoutChg chg="addSp">
          <pc:chgData name="V. R." userId="187ccf51bb4995ec" providerId="LiveId" clId="{E123EF9A-9C64-41D8-AAD8-DF4E57A6BD41}" dt="2017-10-01T10:32:29.440" v="2071" actId="1076"/>
          <pc:sldLayoutMkLst>
            <pc:docMk/>
            <pc:sldMasterMk cId="2488202735" sldId="2147483669"/>
            <pc:sldLayoutMk cId="1546234967" sldId="2147483673"/>
          </pc:sldLayoutMkLst>
          <pc:spChg chg="add">
            <ac:chgData name="V. R." userId="187ccf51bb4995ec" providerId="LiveId" clId="{E123EF9A-9C64-41D8-AAD8-DF4E57A6BD41}" dt="2017-10-01T10:32:29.440" v="2071" actId="1076"/>
            <ac:spMkLst>
              <pc:docMk/>
              <pc:sldMasterMk cId="2488202735" sldId="2147483669"/>
              <pc:sldLayoutMk cId="1546234967" sldId="2147483673"/>
              <ac:spMk id="8" creationId="{99F73D10-EE75-4180-BAFE-E38B431885D2}"/>
            </ac:spMkLst>
          </pc:spChg>
          <pc:cxnChg chg="add">
            <ac:chgData name="V. R." userId="187ccf51bb4995ec" providerId="LiveId" clId="{E123EF9A-9C64-41D8-AAD8-DF4E57A6BD41}" dt="2017-10-01T10:32:29.440" v="2071" actId="1076"/>
            <ac:cxnSpMkLst>
              <pc:docMk/>
              <pc:sldMasterMk cId="2488202735" sldId="2147483669"/>
              <pc:sldLayoutMk cId="1546234967" sldId="2147483673"/>
              <ac:cxnSpMk id="9" creationId="{7CA141A3-0171-4F5A-A75E-839CAC608A01}"/>
            </ac:cxnSpMkLst>
          </pc:cxnChg>
        </pc:sldLayoutChg>
        <pc:sldLayoutChg chg="addSp">
          <pc:chgData name="V. R." userId="187ccf51bb4995ec" providerId="LiveId" clId="{E123EF9A-9C64-41D8-AAD8-DF4E57A6BD41}" dt="2017-10-01T10:32:29.440" v="2071" actId="1076"/>
          <pc:sldLayoutMkLst>
            <pc:docMk/>
            <pc:sldMasterMk cId="2488202735" sldId="2147483669"/>
            <pc:sldLayoutMk cId="3911150874" sldId="2147483674"/>
          </pc:sldLayoutMkLst>
          <pc:spChg chg="add">
            <ac:chgData name="V. R." userId="187ccf51bb4995ec" providerId="LiveId" clId="{E123EF9A-9C64-41D8-AAD8-DF4E57A6BD41}" dt="2017-10-01T10:32:29.440" v="2071" actId="1076"/>
            <ac:spMkLst>
              <pc:docMk/>
              <pc:sldMasterMk cId="2488202735" sldId="2147483669"/>
              <pc:sldLayoutMk cId="3911150874" sldId="2147483674"/>
              <ac:spMk id="10" creationId="{7F21710D-A60A-4A07-92EC-874D70DB51AC}"/>
            </ac:spMkLst>
          </pc:spChg>
          <pc:cxnChg chg="add">
            <ac:chgData name="V. R." userId="187ccf51bb4995ec" providerId="LiveId" clId="{E123EF9A-9C64-41D8-AAD8-DF4E57A6BD41}" dt="2017-10-01T10:32:29.440" v="2071" actId="1076"/>
            <ac:cxnSpMkLst>
              <pc:docMk/>
              <pc:sldMasterMk cId="2488202735" sldId="2147483669"/>
              <pc:sldLayoutMk cId="3911150874" sldId="2147483674"/>
              <ac:cxnSpMk id="11" creationId="{1E4554CD-CAD6-4D5A-B805-3489DDEA7694}"/>
            </ac:cxnSpMkLst>
          </pc:cxnChg>
        </pc:sldLayoutChg>
        <pc:sldLayoutChg chg="addSp">
          <pc:chgData name="V. R." userId="187ccf51bb4995ec" providerId="LiveId" clId="{E123EF9A-9C64-41D8-AAD8-DF4E57A6BD41}" dt="2017-10-01T10:32:29.440" v="2071" actId="1076"/>
          <pc:sldLayoutMkLst>
            <pc:docMk/>
            <pc:sldMasterMk cId="2488202735" sldId="2147483669"/>
            <pc:sldLayoutMk cId="1683708464" sldId="2147483675"/>
          </pc:sldLayoutMkLst>
          <pc:spChg chg="add">
            <ac:chgData name="V. R." userId="187ccf51bb4995ec" providerId="LiveId" clId="{E123EF9A-9C64-41D8-AAD8-DF4E57A6BD41}" dt="2017-10-01T10:32:29.440" v="2071" actId="1076"/>
            <ac:spMkLst>
              <pc:docMk/>
              <pc:sldMasterMk cId="2488202735" sldId="2147483669"/>
              <pc:sldLayoutMk cId="1683708464" sldId="2147483675"/>
              <ac:spMk id="6" creationId="{51450694-8742-4533-9D9A-99DCFDDFB464}"/>
            </ac:spMkLst>
          </pc:spChg>
          <pc:cxnChg chg="add">
            <ac:chgData name="V. R." userId="187ccf51bb4995ec" providerId="LiveId" clId="{E123EF9A-9C64-41D8-AAD8-DF4E57A6BD41}" dt="2017-10-01T10:32:29.440" v="2071" actId="1076"/>
            <ac:cxnSpMkLst>
              <pc:docMk/>
              <pc:sldMasterMk cId="2488202735" sldId="2147483669"/>
              <pc:sldLayoutMk cId="1683708464" sldId="2147483675"/>
              <ac:cxnSpMk id="7" creationId="{6EEE2B8A-F619-4C4F-8B55-D7F9F3220744}"/>
            </ac:cxnSpMkLst>
          </pc:cxnChg>
        </pc:sldLayoutChg>
        <pc:sldLayoutChg chg="addSp">
          <pc:chgData name="V. R." userId="187ccf51bb4995ec" providerId="LiveId" clId="{E123EF9A-9C64-41D8-AAD8-DF4E57A6BD41}" dt="2017-10-01T10:32:29.440" v="2071" actId="1076"/>
          <pc:sldLayoutMkLst>
            <pc:docMk/>
            <pc:sldMasterMk cId="2488202735" sldId="2147483669"/>
            <pc:sldLayoutMk cId="65805212" sldId="2147483676"/>
          </pc:sldLayoutMkLst>
          <pc:spChg chg="add">
            <ac:chgData name="V. R." userId="187ccf51bb4995ec" providerId="LiveId" clId="{E123EF9A-9C64-41D8-AAD8-DF4E57A6BD41}" dt="2017-10-01T10:32:29.440" v="2071" actId="1076"/>
            <ac:spMkLst>
              <pc:docMk/>
              <pc:sldMasterMk cId="2488202735" sldId="2147483669"/>
              <pc:sldLayoutMk cId="65805212" sldId="2147483676"/>
              <ac:spMk id="5" creationId="{3A78305E-5468-4962-B0F3-B4A1C267F1F3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82FD8A-1EA2-4277-8966-EBD018FCDC98}" type="doc">
      <dgm:prSet loTypeId="urn:microsoft.com/office/officeart/2005/8/layout/bProcess3" loCatId="process" qsTypeId="urn:microsoft.com/office/officeart/2005/8/quickstyle/simple5" qsCatId="simple" csTypeId="urn:microsoft.com/office/officeart/2005/8/colors/accent1_1" csCatId="accent1" phldr="1"/>
      <dgm:spPr/>
    </dgm:pt>
    <dgm:pt modelId="{2A632919-F647-47CE-9EB4-4FE18FE8D69B}">
      <dgm:prSet phldrT="[Текст]" custT="1"/>
      <dgm:spPr>
        <a:solidFill>
          <a:srgbClr val="EEF0F8"/>
        </a:solidFill>
      </dgm:spPr>
      <dgm:t>
        <a:bodyPr/>
        <a:lstStyle/>
        <a:p>
          <a:r>
            <a:rPr lang="ru-RU" sz="1800" dirty="0" smtClean="0"/>
            <a:t>Получение изображения</a:t>
          </a:r>
          <a:endParaRPr lang="ru-RU" sz="1800" dirty="0"/>
        </a:p>
      </dgm:t>
    </dgm:pt>
    <dgm:pt modelId="{CF6C9DC4-4677-47B0-8A56-C09BA0820C1D}" type="parTrans" cxnId="{5CE5BB57-C7A7-4F60-837E-CF99856C30E1}">
      <dgm:prSet/>
      <dgm:spPr/>
      <dgm:t>
        <a:bodyPr/>
        <a:lstStyle/>
        <a:p>
          <a:endParaRPr lang="ru-RU"/>
        </a:p>
      </dgm:t>
    </dgm:pt>
    <dgm:pt modelId="{A5315A68-116D-4883-8FFD-D47E82A041A6}" type="sibTrans" cxnId="{5CE5BB57-C7A7-4F60-837E-CF99856C30E1}">
      <dgm:prSet/>
      <dgm:spPr/>
      <dgm:t>
        <a:bodyPr/>
        <a:lstStyle/>
        <a:p>
          <a:endParaRPr lang="ru-RU"/>
        </a:p>
      </dgm:t>
    </dgm:pt>
    <dgm:pt modelId="{103A7D6D-EB43-4131-9221-7B902A3905F2}">
      <dgm:prSet phldrT="[Текст]" custT="1"/>
      <dgm:spPr>
        <a:solidFill>
          <a:srgbClr val="EEF0F8"/>
        </a:solidFill>
      </dgm:spPr>
      <dgm:t>
        <a:bodyPr/>
        <a:lstStyle/>
        <a:p>
          <a:r>
            <a:rPr lang="ru-RU" sz="1800" dirty="0" smtClean="0"/>
            <a:t>Классификация типа </a:t>
          </a:r>
          <a:r>
            <a:rPr lang="ru-RU" sz="1800" dirty="0" err="1" smtClean="0"/>
            <a:t>капчи</a:t>
          </a:r>
          <a:endParaRPr lang="ru-RU" sz="1800" dirty="0"/>
        </a:p>
      </dgm:t>
    </dgm:pt>
    <dgm:pt modelId="{C52DD003-6432-484E-972B-294F6157AF96}" type="parTrans" cxnId="{61C2DF4D-4F88-4BEC-8502-85CE8EEBBE5B}">
      <dgm:prSet/>
      <dgm:spPr/>
      <dgm:t>
        <a:bodyPr/>
        <a:lstStyle/>
        <a:p>
          <a:endParaRPr lang="ru-RU"/>
        </a:p>
      </dgm:t>
    </dgm:pt>
    <dgm:pt modelId="{916A4E85-5325-4450-9126-AE259D1D414C}" type="sibTrans" cxnId="{61C2DF4D-4F88-4BEC-8502-85CE8EEBBE5B}">
      <dgm:prSet/>
      <dgm:spPr/>
      <dgm:t>
        <a:bodyPr/>
        <a:lstStyle/>
        <a:p>
          <a:endParaRPr lang="ru-RU"/>
        </a:p>
      </dgm:t>
    </dgm:pt>
    <dgm:pt modelId="{12FE5465-342A-4F6A-87B4-A5669FF9C3AF}">
      <dgm:prSet phldrT="[Текст]" custT="1"/>
      <dgm:spPr>
        <a:solidFill>
          <a:srgbClr val="EEF0F8"/>
        </a:solidFill>
      </dgm:spPr>
      <dgm:t>
        <a:bodyPr/>
        <a:lstStyle/>
        <a:p>
          <a:r>
            <a:rPr lang="ru-RU" sz="1800" dirty="0" smtClean="0"/>
            <a:t>Предобработка</a:t>
          </a:r>
          <a:endParaRPr lang="ru-RU" sz="1100" dirty="0"/>
        </a:p>
      </dgm:t>
    </dgm:pt>
    <dgm:pt modelId="{15E49833-38EE-4F05-BA2C-9752670CF73A}" type="parTrans" cxnId="{E617ACE6-4B67-46F8-AA91-A476319D19D2}">
      <dgm:prSet/>
      <dgm:spPr/>
      <dgm:t>
        <a:bodyPr/>
        <a:lstStyle/>
        <a:p>
          <a:endParaRPr lang="ru-RU"/>
        </a:p>
      </dgm:t>
    </dgm:pt>
    <dgm:pt modelId="{6E5EEE08-08F7-45FF-AFDB-E67CDB4D6F19}" type="sibTrans" cxnId="{E617ACE6-4B67-46F8-AA91-A476319D19D2}">
      <dgm:prSet/>
      <dgm:spPr/>
      <dgm:t>
        <a:bodyPr/>
        <a:lstStyle/>
        <a:p>
          <a:endParaRPr lang="ru-RU"/>
        </a:p>
      </dgm:t>
    </dgm:pt>
    <dgm:pt modelId="{A7D2D153-6FF8-4765-B579-5C84DD4DE15A}">
      <dgm:prSet custT="1"/>
      <dgm:spPr>
        <a:solidFill>
          <a:srgbClr val="EEF0F8"/>
        </a:solidFill>
      </dgm:spPr>
      <dgm:t>
        <a:bodyPr/>
        <a:lstStyle/>
        <a:p>
          <a:r>
            <a:rPr lang="ru-RU" sz="1800" dirty="0" smtClean="0"/>
            <a:t>Фильтрация</a:t>
          </a:r>
          <a:endParaRPr lang="ru-RU" sz="1800" dirty="0"/>
        </a:p>
      </dgm:t>
    </dgm:pt>
    <dgm:pt modelId="{06D2AE57-2459-4610-9330-2EEBABE67297}" type="parTrans" cxnId="{61D898E4-AFD6-43F0-9DFB-4D512AF37FA9}">
      <dgm:prSet/>
      <dgm:spPr/>
      <dgm:t>
        <a:bodyPr/>
        <a:lstStyle/>
        <a:p>
          <a:endParaRPr lang="ru-RU"/>
        </a:p>
      </dgm:t>
    </dgm:pt>
    <dgm:pt modelId="{D3FA04B9-FD85-4693-9896-24A2B2762D01}" type="sibTrans" cxnId="{61D898E4-AFD6-43F0-9DFB-4D512AF37FA9}">
      <dgm:prSet/>
      <dgm:spPr/>
      <dgm:t>
        <a:bodyPr/>
        <a:lstStyle/>
        <a:p>
          <a:endParaRPr lang="ru-RU"/>
        </a:p>
      </dgm:t>
    </dgm:pt>
    <dgm:pt modelId="{8033CC57-AD2B-4060-B2E0-2EC8CEAB6B09}">
      <dgm:prSet custT="1"/>
      <dgm:spPr>
        <a:solidFill>
          <a:srgbClr val="EEF0F8"/>
        </a:solidFill>
      </dgm:spPr>
      <dgm:t>
        <a:bodyPr/>
        <a:lstStyle/>
        <a:p>
          <a:r>
            <a:rPr lang="ru-RU" sz="1800" dirty="0" smtClean="0"/>
            <a:t>Восстановление</a:t>
          </a:r>
          <a:endParaRPr lang="ru-RU" sz="1800" dirty="0"/>
        </a:p>
      </dgm:t>
    </dgm:pt>
    <dgm:pt modelId="{D91DF9F6-EF1C-4339-B616-656F0B3C10EC}" type="parTrans" cxnId="{680B0712-9EBD-4F05-8AE5-D0AB6DCB64DA}">
      <dgm:prSet/>
      <dgm:spPr/>
      <dgm:t>
        <a:bodyPr/>
        <a:lstStyle/>
        <a:p>
          <a:endParaRPr lang="ru-RU"/>
        </a:p>
      </dgm:t>
    </dgm:pt>
    <dgm:pt modelId="{C44A7007-7996-479F-B861-433B641BF6D9}" type="sibTrans" cxnId="{680B0712-9EBD-4F05-8AE5-D0AB6DCB64DA}">
      <dgm:prSet/>
      <dgm:spPr/>
      <dgm:t>
        <a:bodyPr/>
        <a:lstStyle/>
        <a:p>
          <a:endParaRPr lang="ru-RU"/>
        </a:p>
      </dgm:t>
    </dgm:pt>
    <dgm:pt modelId="{B08224D5-1E5C-4CC4-AF77-72AE22A30F78}">
      <dgm:prSet custT="1"/>
      <dgm:spPr>
        <a:solidFill>
          <a:srgbClr val="EEF0F8"/>
        </a:solidFill>
      </dgm:spPr>
      <dgm:t>
        <a:bodyPr/>
        <a:lstStyle/>
        <a:p>
          <a:r>
            <a:rPr lang="ru-RU" sz="1800" dirty="0" smtClean="0"/>
            <a:t>Сегментация</a:t>
          </a:r>
          <a:endParaRPr lang="ru-RU" sz="1400" dirty="0"/>
        </a:p>
      </dgm:t>
    </dgm:pt>
    <dgm:pt modelId="{17D84A01-D14D-4961-B981-A86C473B951A}" type="parTrans" cxnId="{BCD89435-8451-4DBD-A90F-A05E976646F7}">
      <dgm:prSet/>
      <dgm:spPr/>
      <dgm:t>
        <a:bodyPr/>
        <a:lstStyle/>
        <a:p>
          <a:endParaRPr lang="ru-RU"/>
        </a:p>
      </dgm:t>
    </dgm:pt>
    <dgm:pt modelId="{F00F3FB7-1939-4D6D-BDC3-3A1C5A8E962A}" type="sibTrans" cxnId="{BCD89435-8451-4DBD-A90F-A05E976646F7}">
      <dgm:prSet/>
      <dgm:spPr/>
      <dgm:t>
        <a:bodyPr/>
        <a:lstStyle/>
        <a:p>
          <a:endParaRPr lang="ru-RU"/>
        </a:p>
      </dgm:t>
    </dgm:pt>
    <dgm:pt modelId="{B78E20D0-A631-4A3E-9A8C-AAFCA41F6FEE}">
      <dgm:prSet custT="1"/>
      <dgm:spPr>
        <a:solidFill>
          <a:srgbClr val="EEF0F8"/>
        </a:solidFill>
      </dgm:spPr>
      <dgm:t>
        <a:bodyPr/>
        <a:lstStyle/>
        <a:p>
          <a:r>
            <a:rPr lang="ru-RU" sz="1800" dirty="0" smtClean="0"/>
            <a:t>Распознавание</a:t>
          </a:r>
          <a:endParaRPr lang="ru-RU" sz="1100" dirty="0"/>
        </a:p>
      </dgm:t>
    </dgm:pt>
    <dgm:pt modelId="{6C9D2428-A263-4DBB-86A2-75FB5EC942AA}" type="parTrans" cxnId="{DB06FAD6-5846-4970-869B-314A82DD5A6D}">
      <dgm:prSet/>
      <dgm:spPr/>
      <dgm:t>
        <a:bodyPr/>
        <a:lstStyle/>
        <a:p>
          <a:endParaRPr lang="ru-RU"/>
        </a:p>
      </dgm:t>
    </dgm:pt>
    <dgm:pt modelId="{35BBE6D1-CC24-4EF1-A78E-B0BBB541F91B}" type="sibTrans" cxnId="{DB06FAD6-5846-4970-869B-314A82DD5A6D}">
      <dgm:prSet/>
      <dgm:spPr/>
      <dgm:t>
        <a:bodyPr/>
        <a:lstStyle/>
        <a:p>
          <a:endParaRPr lang="ru-RU"/>
        </a:p>
      </dgm:t>
    </dgm:pt>
    <dgm:pt modelId="{90B88A13-42DC-4276-BF81-9552CF8D7C58}">
      <dgm:prSet custT="1"/>
      <dgm:spPr>
        <a:solidFill>
          <a:srgbClr val="EEF0F8"/>
        </a:solidFill>
      </dgm:spPr>
      <dgm:t>
        <a:bodyPr/>
        <a:lstStyle/>
        <a:p>
          <a:r>
            <a:rPr lang="ru-RU" sz="1800" dirty="0" smtClean="0"/>
            <a:t>Постобработка</a:t>
          </a:r>
          <a:endParaRPr lang="ru-RU" sz="1400" dirty="0"/>
        </a:p>
      </dgm:t>
    </dgm:pt>
    <dgm:pt modelId="{202576F2-67CF-4A92-9211-EB9C3C6F38DB}" type="parTrans" cxnId="{5498CC64-DADD-4123-8CC1-2FEE3618B941}">
      <dgm:prSet/>
      <dgm:spPr/>
      <dgm:t>
        <a:bodyPr/>
        <a:lstStyle/>
        <a:p>
          <a:endParaRPr lang="ru-RU"/>
        </a:p>
      </dgm:t>
    </dgm:pt>
    <dgm:pt modelId="{703AF55A-ACBD-424B-ABEA-6D9C012321D3}" type="sibTrans" cxnId="{5498CC64-DADD-4123-8CC1-2FEE3618B941}">
      <dgm:prSet/>
      <dgm:spPr/>
      <dgm:t>
        <a:bodyPr/>
        <a:lstStyle/>
        <a:p>
          <a:endParaRPr lang="ru-RU"/>
        </a:p>
      </dgm:t>
    </dgm:pt>
    <dgm:pt modelId="{FF12E3FF-0A90-43F1-BECC-1E04DDE17974}">
      <dgm:prSet custT="1"/>
      <dgm:spPr>
        <a:solidFill>
          <a:srgbClr val="EEF0F8"/>
        </a:solidFill>
      </dgm:spPr>
      <dgm:t>
        <a:bodyPr/>
        <a:lstStyle/>
        <a:p>
          <a:r>
            <a:rPr lang="ru-RU" sz="1800" dirty="0" smtClean="0"/>
            <a:t>Возврат</a:t>
          </a:r>
        </a:p>
        <a:p>
          <a:r>
            <a:rPr lang="ru-RU" sz="1800" dirty="0" smtClean="0"/>
            <a:t> строки-ответа</a:t>
          </a:r>
          <a:endParaRPr lang="ru-RU" sz="1800" dirty="0"/>
        </a:p>
      </dgm:t>
    </dgm:pt>
    <dgm:pt modelId="{084B61B6-6F66-4C54-92C2-92029E257A02}" type="parTrans" cxnId="{3355F59C-D414-45E4-851E-ADB7773D8426}">
      <dgm:prSet/>
      <dgm:spPr/>
      <dgm:t>
        <a:bodyPr/>
        <a:lstStyle/>
        <a:p>
          <a:endParaRPr lang="ru-RU"/>
        </a:p>
      </dgm:t>
    </dgm:pt>
    <dgm:pt modelId="{5B6F9F59-A322-4334-B3EC-9E7D75019C09}" type="sibTrans" cxnId="{3355F59C-D414-45E4-851E-ADB7773D8426}">
      <dgm:prSet/>
      <dgm:spPr/>
      <dgm:t>
        <a:bodyPr/>
        <a:lstStyle/>
        <a:p>
          <a:endParaRPr lang="ru-RU"/>
        </a:p>
      </dgm:t>
    </dgm:pt>
    <dgm:pt modelId="{0ED2183D-FB09-4DAC-9BF6-535A8D4350E2}">
      <dgm:prSet custT="1"/>
      <dgm:spPr>
        <a:solidFill>
          <a:srgbClr val="EEF0F8"/>
        </a:solidFill>
      </dgm:spPr>
      <dgm:t>
        <a:bodyPr/>
        <a:lstStyle/>
        <a:p>
          <a:r>
            <a:rPr lang="ru-RU" sz="1800" dirty="0" smtClean="0"/>
            <a:t>Начало</a:t>
          </a:r>
          <a:endParaRPr lang="ru-RU" sz="1500" dirty="0"/>
        </a:p>
      </dgm:t>
    </dgm:pt>
    <dgm:pt modelId="{EFC055F2-3A4B-4E37-B058-8EAA4BD185A3}" type="parTrans" cxnId="{DA8C858E-F45A-4E2F-BA73-ECBD6EC95890}">
      <dgm:prSet/>
      <dgm:spPr/>
      <dgm:t>
        <a:bodyPr/>
        <a:lstStyle/>
        <a:p>
          <a:endParaRPr lang="ru-RU"/>
        </a:p>
      </dgm:t>
    </dgm:pt>
    <dgm:pt modelId="{2DE96F84-7458-42A9-84B1-E57D3E2EA9D3}" type="sibTrans" cxnId="{DA8C858E-F45A-4E2F-BA73-ECBD6EC95890}">
      <dgm:prSet/>
      <dgm:spPr/>
      <dgm:t>
        <a:bodyPr/>
        <a:lstStyle/>
        <a:p>
          <a:endParaRPr lang="ru-RU"/>
        </a:p>
      </dgm:t>
    </dgm:pt>
    <dgm:pt modelId="{A91EFC66-BE69-4A6A-B927-D8CDAE4982B4}">
      <dgm:prSet custT="1"/>
      <dgm:spPr>
        <a:solidFill>
          <a:srgbClr val="EEF0F8"/>
        </a:solidFill>
      </dgm:spPr>
      <dgm:t>
        <a:bodyPr/>
        <a:lstStyle/>
        <a:p>
          <a:r>
            <a:rPr lang="ru-RU" sz="1800" dirty="0" smtClean="0"/>
            <a:t>Конец</a:t>
          </a:r>
          <a:endParaRPr lang="ru-RU" sz="1600" dirty="0"/>
        </a:p>
      </dgm:t>
    </dgm:pt>
    <dgm:pt modelId="{1D4CCD05-AE83-4715-A41A-D02E2B4200C7}" type="parTrans" cxnId="{61024C6F-0D4F-46CD-B14F-0DE5FE4033A9}">
      <dgm:prSet/>
      <dgm:spPr/>
      <dgm:t>
        <a:bodyPr/>
        <a:lstStyle/>
        <a:p>
          <a:endParaRPr lang="ru-RU"/>
        </a:p>
      </dgm:t>
    </dgm:pt>
    <dgm:pt modelId="{DF40085B-910A-4F04-87BF-830429295988}" type="sibTrans" cxnId="{61024C6F-0D4F-46CD-B14F-0DE5FE4033A9}">
      <dgm:prSet/>
      <dgm:spPr/>
      <dgm:t>
        <a:bodyPr/>
        <a:lstStyle/>
        <a:p>
          <a:endParaRPr lang="ru-RU"/>
        </a:p>
      </dgm:t>
    </dgm:pt>
    <dgm:pt modelId="{FEEDA269-38A4-497D-B97C-BC338769DCE1}" type="pres">
      <dgm:prSet presAssocID="{6782FD8A-1EA2-4277-8966-EBD018FCDC98}" presName="Name0" presStyleCnt="0">
        <dgm:presLayoutVars>
          <dgm:dir/>
          <dgm:resizeHandles val="exact"/>
        </dgm:presLayoutVars>
      </dgm:prSet>
      <dgm:spPr/>
    </dgm:pt>
    <dgm:pt modelId="{05A9EE2B-5F5A-42A3-8FCF-6091B521BD41}" type="pres">
      <dgm:prSet presAssocID="{0ED2183D-FB09-4DAC-9BF6-535A8D4350E2}" presName="node" presStyleLbl="node1" presStyleIdx="0" presStyleCnt="9" custScaleX="80971" custScaleY="84369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ru-RU"/>
        </a:p>
      </dgm:t>
    </dgm:pt>
    <dgm:pt modelId="{2B7BE1B6-4B56-4236-8CB9-648B7D2DF27F}" type="pres">
      <dgm:prSet presAssocID="{2DE96F84-7458-42A9-84B1-E57D3E2EA9D3}" presName="sibTrans" presStyleLbl="sibTrans1D1" presStyleIdx="0" presStyleCnt="8"/>
      <dgm:spPr/>
      <dgm:t>
        <a:bodyPr/>
        <a:lstStyle/>
        <a:p>
          <a:endParaRPr lang="ru-RU"/>
        </a:p>
      </dgm:t>
    </dgm:pt>
    <dgm:pt modelId="{021F680B-F594-465C-8CA3-2D1C5DC83C1E}" type="pres">
      <dgm:prSet presAssocID="{2DE96F84-7458-42A9-84B1-E57D3E2EA9D3}" presName="connectorText" presStyleLbl="sibTrans1D1" presStyleIdx="0" presStyleCnt="8"/>
      <dgm:spPr/>
      <dgm:t>
        <a:bodyPr/>
        <a:lstStyle/>
        <a:p>
          <a:endParaRPr lang="ru-RU"/>
        </a:p>
      </dgm:t>
    </dgm:pt>
    <dgm:pt modelId="{9937E24D-0AFF-4390-AA2A-D5CAE3993D27}" type="pres">
      <dgm:prSet presAssocID="{2A632919-F647-47CE-9EB4-4FE18FE8D69B}" presName="node" presStyleLbl="node1" presStyleIdx="1" presStyleCnt="9" custScaleX="126686">
        <dgm:presLayoutVars>
          <dgm:bulletEnabled val="1"/>
        </dgm:presLayoutVars>
      </dgm:prSet>
      <dgm:spPr>
        <a:prstGeom prst="parallelogram">
          <a:avLst/>
        </a:prstGeom>
      </dgm:spPr>
      <dgm:t>
        <a:bodyPr/>
        <a:lstStyle/>
        <a:p>
          <a:endParaRPr lang="ru-RU"/>
        </a:p>
      </dgm:t>
    </dgm:pt>
    <dgm:pt modelId="{B28A911E-E32D-466F-9EB3-A8B841EB1702}" type="pres">
      <dgm:prSet presAssocID="{A5315A68-116D-4883-8FFD-D47E82A041A6}" presName="sibTrans" presStyleLbl="sibTrans1D1" presStyleIdx="1" presStyleCnt="8"/>
      <dgm:spPr/>
      <dgm:t>
        <a:bodyPr/>
        <a:lstStyle/>
        <a:p>
          <a:endParaRPr lang="ru-RU"/>
        </a:p>
      </dgm:t>
    </dgm:pt>
    <dgm:pt modelId="{C0253068-5B1E-48BD-AE2D-9782883CAC1C}" type="pres">
      <dgm:prSet presAssocID="{A5315A68-116D-4883-8FFD-D47E82A041A6}" presName="connectorText" presStyleLbl="sibTrans1D1" presStyleIdx="1" presStyleCnt="8"/>
      <dgm:spPr/>
      <dgm:t>
        <a:bodyPr/>
        <a:lstStyle/>
        <a:p>
          <a:endParaRPr lang="ru-RU"/>
        </a:p>
      </dgm:t>
    </dgm:pt>
    <dgm:pt modelId="{8273BC2F-CFFA-41B0-B2BA-8D087BA5FF04}" type="pres">
      <dgm:prSet presAssocID="{103A7D6D-EB43-4131-9221-7B902A3905F2}" presName="node" presStyleLbl="node1" presStyleIdx="2" presStyleCnt="9" custScaleX="10374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C7460BB-25BC-4D6C-83C0-A85EC89A4310}" type="pres">
      <dgm:prSet presAssocID="{916A4E85-5325-4450-9126-AE259D1D414C}" presName="sibTrans" presStyleLbl="sibTrans1D1" presStyleIdx="2" presStyleCnt="8"/>
      <dgm:spPr/>
      <dgm:t>
        <a:bodyPr/>
        <a:lstStyle/>
        <a:p>
          <a:endParaRPr lang="ru-RU"/>
        </a:p>
      </dgm:t>
    </dgm:pt>
    <dgm:pt modelId="{72C951A8-B3E3-49B6-85CD-5A36C1EC2413}" type="pres">
      <dgm:prSet presAssocID="{916A4E85-5325-4450-9126-AE259D1D414C}" presName="connectorText" presStyleLbl="sibTrans1D1" presStyleIdx="2" presStyleCnt="8"/>
      <dgm:spPr/>
      <dgm:t>
        <a:bodyPr/>
        <a:lstStyle/>
        <a:p>
          <a:endParaRPr lang="ru-RU"/>
        </a:p>
      </dgm:t>
    </dgm:pt>
    <dgm:pt modelId="{D2EC8EA8-F204-4E67-8F07-91BDBB7AB259}" type="pres">
      <dgm:prSet presAssocID="{12FE5465-342A-4F6A-87B4-A5669FF9C3AF}" presName="node" presStyleLbl="node1" presStyleIdx="3" presStyleCnt="9" custScaleX="12060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29DFDC1-B008-4396-B13A-669DC7B1F965}" type="pres">
      <dgm:prSet presAssocID="{6E5EEE08-08F7-45FF-AFDB-E67CDB4D6F19}" presName="sibTrans" presStyleLbl="sibTrans1D1" presStyleIdx="3" presStyleCnt="8"/>
      <dgm:spPr/>
      <dgm:t>
        <a:bodyPr/>
        <a:lstStyle/>
        <a:p>
          <a:endParaRPr lang="ru-RU"/>
        </a:p>
      </dgm:t>
    </dgm:pt>
    <dgm:pt modelId="{767D11B3-2867-4AB3-9999-B93FB8B1636A}" type="pres">
      <dgm:prSet presAssocID="{6E5EEE08-08F7-45FF-AFDB-E67CDB4D6F19}" presName="connectorText" presStyleLbl="sibTrans1D1" presStyleIdx="3" presStyleCnt="8"/>
      <dgm:spPr/>
      <dgm:t>
        <a:bodyPr/>
        <a:lstStyle/>
        <a:p>
          <a:endParaRPr lang="ru-RU"/>
        </a:p>
      </dgm:t>
    </dgm:pt>
    <dgm:pt modelId="{C8DA8274-41DC-452B-BECF-A469B8418D5E}" type="pres">
      <dgm:prSet presAssocID="{B08224D5-1E5C-4CC4-AF77-72AE22A30F78}" presName="node" presStyleLbl="node1" presStyleIdx="4" presStyleCnt="9" custScaleX="9057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36F06D5-E4B2-478D-858D-CA641607696C}" type="pres">
      <dgm:prSet presAssocID="{F00F3FB7-1939-4D6D-BDC3-3A1C5A8E962A}" presName="sibTrans" presStyleLbl="sibTrans1D1" presStyleIdx="4" presStyleCnt="8"/>
      <dgm:spPr/>
      <dgm:t>
        <a:bodyPr/>
        <a:lstStyle/>
        <a:p>
          <a:endParaRPr lang="ru-RU"/>
        </a:p>
      </dgm:t>
    </dgm:pt>
    <dgm:pt modelId="{6E773886-EB8B-4CC5-AB04-5C234A036B40}" type="pres">
      <dgm:prSet presAssocID="{F00F3FB7-1939-4D6D-BDC3-3A1C5A8E962A}" presName="connectorText" presStyleLbl="sibTrans1D1" presStyleIdx="4" presStyleCnt="8"/>
      <dgm:spPr/>
      <dgm:t>
        <a:bodyPr/>
        <a:lstStyle/>
        <a:p>
          <a:endParaRPr lang="ru-RU"/>
        </a:p>
      </dgm:t>
    </dgm:pt>
    <dgm:pt modelId="{5338688B-2E92-43D0-87D0-529F87DACBE3}" type="pres">
      <dgm:prSet presAssocID="{B78E20D0-A631-4A3E-9A8C-AAFCA41F6FEE}" presName="node" presStyleLbl="node1" presStyleIdx="5" presStyleCnt="9" custScaleX="10290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A5FE8C0-A381-4798-B9EE-673F98E2C610}" type="pres">
      <dgm:prSet presAssocID="{35BBE6D1-CC24-4EF1-A78E-B0BBB541F91B}" presName="sibTrans" presStyleLbl="sibTrans1D1" presStyleIdx="5" presStyleCnt="8"/>
      <dgm:spPr/>
      <dgm:t>
        <a:bodyPr/>
        <a:lstStyle/>
        <a:p>
          <a:endParaRPr lang="ru-RU"/>
        </a:p>
      </dgm:t>
    </dgm:pt>
    <dgm:pt modelId="{7694A108-9EF6-4843-87F0-67E977A28434}" type="pres">
      <dgm:prSet presAssocID="{35BBE6D1-CC24-4EF1-A78E-B0BBB541F91B}" presName="connectorText" presStyleLbl="sibTrans1D1" presStyleIdx="5" presStyleCnt="8"/>
      <dgm:spPr/>
      <dgm:t>
        <a:bodyPr/>
        <a:lstStyle/>
        <a:p>
          <a:endParaRPr lang="ru-RU"/>
        </a:p>
      </dgm:t>
    </dgm:pt>
    <dgm:pt modelId="{9BAD8231-4DEF-4A0D-A041-F609A84C4ACF}" type="pres">
      <dgm:prSet presAssocID="{90B88A13-42DC-4276-BF81-9552CF8D7C58}" presName="node" presStyleLbl="node1" presStyleIdx="6" presStyleCnt="9" custLinFactNeighborY="2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0F76911-2F0C-46C7-81C2-40ECAACC8DD6}" type="pres">
      <dgm:prSet presAssocID="{703AF55A-ACBD-424B-ABEA-6D9C012321D3}" presName="sibTrans" presStyleLbl="sibTrans1D1" presStyleIdx="6" presStyleCnt="8"/>
      <dgm:spPr/>
      <dgm:t>
        <a:bodyPr/>
        <a:lstStyle/>
        <a:p>
          <a:endParaRPr lang="ru-RU"/>
        </a:p>
      </dgm:t>
    </dgm:pt>
    <dgm:pt modelId="{D500A2CE-1209-42CC-AACD-9EAFF9F353C1}" type="pres">
      <dgm:prSet presAssocID="{703AF55A-ACBD-424B-ABEA-6D9C012321D3}" presName="connectorText" presStyleLbl="sibTrans1D1" presStyleIdx="6" presStyleCnt="8"/>
      <dgm:spPr/>
      <dgm:t>
        <a:bodyPr/>
        <a:lstStyle/>
        <a:p>
          <a:endParaRPr lang="ru-RU"/>
        </a:p>
      </dgm:t>
    </dgm:pt>
    <dgm:pt modelId="{5A821C20-0755-49AD-A523-054090D2B03D}" type="pres">
      <dgm:prSet presAssocID="{FF12E3FF-0A90-43F1-BECC-1E04DDE17974}" presName="node" presStyleLbl="node1" presStyleIdx="7" presStyleCnt="9" custScaleX="137568">
        <dgm:presLayoutVars>
          <dgm:bulletEnabled val="1"/>
        </dgm:presLayoutVars>
      </dgm:prSet>
      <dgm:spPr>
        <a:prstGeom prst="parallelogram">
          <a:avLst/>
        </a:prstGeom>
      </dgm:spPr>
      <dgm:t>
        <a:bodyPr/>
        <a:lstStyle/>
        <a:p>
          <a:endParaRPr lang="ru-RU"/>
        </a:p>
      </dgm:t>
    </dgm:pt>
    <dgm:pt modelId="{C161F7A8-60B4-4A58-B9FF-A595628150EE}" type="pres">
      <dgm:prSet presAssocID="{5B6F9F59-A322-4334-B3EC-9E7D75019C09}" presName="sibTrans" presStyleLbl="sibTrans1D1" presStyleIdx="7" presStyleCnt="8"/>
      <dgm:spPr/>
      <dgm:t>
        <a:bodyPr/>
        <a:lstStyle/>
        <a:p>
          <a:endParaRPr lang="ru-RU"/>
        </a:p>
      </dgm:t>
    </dgm:pt>
    <dgm:pt modelId="{2E2A8299-D9F6-4265-839F-C6E00D843013}" type="pres">
      <dgm:prSet presAssocID="{5B6F9F59-A322-4334-B3EC-9E7D75019C09}" presName="connectorText" presStyleLbl="sibTrans1D1" presStyleIdx="7" presStyleCnt="8"/>
      <dgm:spPr/>
      <dgm:t>
        <a:bodyPr/>
        <a:lstStyle/>
        <a:p>
          <a:endParaRPr lang="ru-RU"/>
        </a:p>
      </dgm:t>
    </dgm:pt>
    <dgm:pt modelId="{BBF82FBA-79E0-4D8B-B27E-A122685C3D3D}" type="pres">
      <dgm:prSet presAssocID="{A91EFC66-BE69-4A6A-B927-D8CDAE4982B4}" presName="node" presStyleLbl="node1" presStyleIdx="8" presStyleCnt="9" custScaleX="77959" custScaleY="75483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ru-RU"/>
        </a:p>
      </dgm:t>
    </dgm:pt>
  </dgm:ptLst>
  <dgm:cxnLst>
    <dgm:cxn modelId="{5498CC64-DADD-4123-8CC1-2FEE3618B941}" srcId="{6782FD8A-1EA2-4277-8966-EBD018FCDC98}" destId="{90B88A13-42DC-4276-BF81-9552CF8D7C58}" srcOrd="6" destOrd="0" parTransId="{202576F2-67CF-4A92-9211-EB9C3C6F38DB}" sibTransId="{703AF55A-ACBD-424B-ABEA-6D9C012321D3}"/>
    <dgm:cxn modelId="{84A61FAD-FD68-4B58-A316-5A31D9AC8300}" type="presOf" srcId="{703AF55A-ACBD-424B-ABEA-6D9C012321D3}" destId="{D500A2CE-1209-42CC-AACD-9EAFF9F353C1}" srcOrd="1" destOrd="0" presId="urn:microsoft.com/office/officeart/2005/8/layout/bProcess3"/>
    <dgm:cxn modelId="{F3DBFB15-75DB-4025-8AA8-96483E4C3C33}" type="presOf" srcId="{A7D2D153-6FF8-4765-B579-5C84DD4DE15A}" destId="{D2EC8EA8-F204-4E67-8F07-91BDBB7AB259}" srcOrd="0" destOrd="1" presId="urn:microsoft.com/office/officeart/2005/8/layout/bProcess3"/>
    <dgm:cxn modelId="{BCD89435-8451-4DBD-A90F-A05E976646F7}" srcId="{6782FD8A-1EA2-4277-8966-EBD018FCDC98}" destId="{B08224D5-1E5C-4CC4-AF77-72AE22A30F78}" srcOrd="4" destOrd="0" parTransId="{17D84A01-D14D-4961-B981-A86C473B951A}" sibTransId="{F00F3FB7-1939-4D6D-BDC3-3A1C5A8E962A}"/>
    <dgm:cxn modelId="{6E10892D-98A0-4494-9038-6DF3DADE8F05}" type="presOf" srcId="{90B88A13-42DC-4276-BF81-9552CF8D7C58}" destId="{9BAD8231-4DEF-4A0D-A041-F609A84C4ACF}" srcOrd="0" destOrd="0" presId="urn:microsoft.com/office/officeart/2005/8/layout/bProcess3"/>
    <dgm:cxn modelId="{8F86F17A-B51D-4579-AC0D-4033F3D20DC2}" type="presOf" srcId="{2DE96F84-7458-42A9-84B1-E57D3E2EA9D3}" destId="{2B7BE1B6-4B56-4236-8CB9-648B7D2DF27F}" srcOrd="0" destOrd="0" presId="urn:microsoft.com/office/officeart/2005/8/layout/bProcess3"/>
    <dgm:cxn modelId="{8C6C5D42-178D-4856-9F0B-6ADB42F2369B}" type="presOf" srcId="{B78E20D0-A631-4A3E-9A8C-AAFCA41F6FEE}" destId="{5338688B-2E92-43D0-87D0-529F87DACBE3}" srcOrd="0" destOrd="0" presId="urn:microsoft.com/office/officeart/2005/8/layout/bProcess3"/>
    <dgm:cxn modelId="{0A328752-CAD5-4CAB-A846-BD910879B1BE}" type="presOf" srcId="{F00F3FB7-1939-4D6D-BDC3-3A1C5A8E962A}" destId="{6E773886-EB8B-4CC5-AB04-5C234A036B40}" srcOrd="1" destOrd="0" presId="urn:microsoft.com/office/officeart/2005/8/layout/bProcess3"/>
    <dgm:cxn modelId="{6EB6FF0F-75D9-4D68-9E95-98766087E6A0}" type="presOf" srcId="{8033CC57-AD2B-4060-B2E0-2EC8CEAB6B09}" destId="{D2EC8EA8-F204-4E67-8F07-91BDBB7AB259}" srcOrd="0" destOrd="2" presId="urn:microsoft.com/office/officeart/2005/8/layout/bProcess3"/>
    <dgm:cxn modelId="{314844D2-7D43-4478-9C6F-78852D87FED2}" type="presOf" srcId="{A5315A68-116D-4883-8FFD-D47E82A041A6}" destId="{C0253068-5B1E-48BD-AE2D-9782883CAC1C}" srcOrd="1" destOrd="0" presId="urn:microsoft.com/office/officeart/2005/8/layout/bProcess3"/>
    <dgm:cxn modelId="{CED15A72-445A-4448-8A29-D2B8DF99A8E5}" type="presOf" srcId="{6E5EEE08-08F7-45FF-AFDB-E67CDB4D6F19}" destId="{767D11B3-2867-4AB3-9999-B93FB8B1636A}" srcOrd="1" destOrd="0" presId="urn:microsoft.com/office/officeart/2005/8/layout/bProcess3"/>
    <dgm:cxn modelId="{573A88EE-2E88-4E42-A9B4-BE1F4FF14C39}" type="presOf" srcId="{6782FD8A-1EA2-4277-8966-EBD018FCDC98}" destId="{FEEDA269-38A4-497D-B97C-BC338769DCE1}" srcOrd="0" destOrd="0" presId="urn:microsoft.com/office/officeart/2005/8/layout/bProcess3"/>
    <dgm:cxn modelId="{8FAA2964-6C50-452C-AA49-7C85466FF5A5}" type="presOf" srcId="{2DE96F84-7458-42A9-84B1-E57D3E2EA9D3}" destId="{021F680B-F594-465C-8CA3-2D1C5DC83C1E}" srcOrd="1" destOrd="0" presId="urn:microsoft.com/office/officeart/2005/8/layout/bProcess3"/>
    <dgm:cxn modelId="{E617ACE6-4B67-46F8-AA91-A476319D19D2}" srcId="{6782FD8A-1EA2-4277-8966-EBD018FCDC98}" destId="{12FE5465-342A-4F6A-87B4-A5669FF9C3AF}" srcOrd="3" destOrd="0" parTransId="{15E49833-38EE-4F05-BA2C-9752670CF73A}" sibTransId="{6E5EEE08-08F7-45FF-AFDB-E67CDB4D6F19}"/>
    <dgm:cxn modelId="{5CE5BB57-C7A7-4F60-837E-CF99856C30E1}" srcId="{6782FD8A-1EA2-4277-8966-EBD018FCDC98}" destId="{2A632919-F647-47CE-9EB4-4FE18FE8D69B}" srcOrd="1" destOrd="0" parTransId="{CF6C9DC4-4677-47B0-8A56-C09BA0820C1D}" sibTransId="{A5315A68-116D-4883-8FFD-D47E82A041A6}"/>
    <dgm:cxn modelId="{394BE3DF-7BD6-416D-B5EE-CA0FD5696C34}" type="presOf" srcId="{FF12E3FF-0A90-43F1-BECC-1E04DDE17974}" destId="{5A821C20-0755-49AD-A523-054090D2B03D}" srcOrd="0" destOrd="0" presId="urn:microsoft.com/office/officeart/2005/8/layout/bProcess3"/>
    <dgm:cxn modelId="{863FA794-64B4-41C2-9751-27E57117352B}" type="presOf" srcId="{916A4E85-5325-4450-9126-AE259D1D414C}" destId="{1C7460BB-25BC-4D6C-83C0-A85EC89A4310}" srcOrd="0" destOrd="0" presId="urn:microsoft.com/office/officeart/2005/8/layout/bProcess3"/>
    <dgm:cxn modelId="{F97AABA4-D690-4DCB-997E-A054E1170242}" type="presOf" srcId="{A91EFC66-BE69-4A6A-B927-D8CDAE4982B4}" destId="{BBF82FBA-79E0-4D8B-B27E-A122685C3D3D}" srcOrd="0" destOrd="0" presId="urn:microsoft.com/office/officeart/2005/8/layout/bProcess3"/>
    <dgm:cxn modelId="{F1105F63-93D8-4A9D-9F95-3D3848654EF0}" type="presOf" srcId="{6E5EEE08-08F7-45FF-AFDB-E67CDB4D6F19}" destId="{229DFDC1-B008-4396-B13A-669DC7B1F965}" srcOrd="0" destOrd="0" presId="urn:microsoft.com/office/officeart/2005/8/layout/bProcess3"/>
    <dgm:cxn modelId="{AC10FF3E-5139-4CAC-8992-2E3125AC0149}" type="presOf" srcId="{703AF55A-ACBD-424B-ABEA-6D9C012321D3}" destId="{60F76911-2F0C-46C7-81C2-40ECAACC8DD6}" srcOrd="0" destOrd="0" presId="urn:microsoft.com/office/officeart/2005/8/layout/bProcess3"/>
    <dgm:cxn modelId="{0E4C466A-D88F-4191-9AA4-0B4440E2C720}" type="presOf" srcId="{12FE5465-342A-4F6A-87B4-A5669FF9C3AF}" destId="{D2EC8EA8-F204-4E67-8F07-91BDBB7AB259}" srcOrd="0" destOrd="0" presId="urn:microsoft.com/office/officeart/2005/8/layout/bProcess3"/>
    <dgm:cxn modelId="{11C76B20-CCCD-4349-937E-E8B3531AD26F}" type="presOf" srcId="{5B6F9F59-A322-4334-B3EC-9E7D75019C09}" destId="{C161F7A8-60B4-4A58-B9FF-A595628150EE}" srcOrd="0" destOrd="0" presId="urn:microsoft.com/office/officeart/2005/8/layout/bProcess3"/>
    <dgm:cxn modelId="{DA8C858E-F45A-4E2F-BA73-ECBD6EC95890}" srcId="{6782FD8A-1EA2-4277-8966-EBD018FCDC98}" destId="{0ED2183D-FB09-4DAC-9BF6-535A8D4350E2}" srcOrd="0" destOrd="0" parTransId="{EFC055F2-3A4B-4E37-B058-8EAA4BD185A3}" sibTransId="{2DE96F84-7458-42A9-84B1-E57D3E2EA9D3}"/>
    <dgm:cxn modelId="{77FE1D04-E326-4F7B-8FA3-03788717C034}" type="presOf" srcId="{35BBE6D1-CC24-4EF1-A78E-B0BBB541F91B}" destId="{2A5FE8C0-A381-4798-B9EE-673F98E2C610}" srcOrd="0" destOrd="0" presId="urn:microsoft.com/office/officeart/2005/8/layout/bProcess3"/>
    <dgm:cxn modelId="{DB06FAD6-5846-4970-869B-314A82DD5A6D}" srcId="{6782FD8A-1EA2-4277-8966-EBD018FCDC98}" destId="{B78E20D0-A631-4A3E-9A8C-AAFCA41F6FEE}" srcOrd="5" destOrd="0" parTransId="{6C9D2428-A263-4DBB-86A2-75FB5EC942AA}" sibTransId="{35BBE6D1-CC24-4EF1-A78E-B0BBB541F91B}"/>
    <dgm:cxn modelId="{61C2DF4D-4F88-4BEC-8502-85CE8EEBBE5B}" srcId="{6782FD8A-1EA2-4277-8966-EBD018FCDC98}" destId="{103A7D6D-EB43-4131-9221-7B902A3905F2}" srcOrd="2" destOrd="0" parTransId="{C52DD003-6432-484E-972B-294F6157AF96}" sibTransId="{916A4E85-5325-4450-9126-AE259D1D414C}"/>
    <dgm:cxn modelId="{918B024C-B59B-408F-827A-66EEB896244B}" type="presOf" srcId="{5B6F9F59-A322-4334-B3EC-9E7D75019C09}" destId="{2E2A8299-D9F6-4265-839F-C6E00D843013}" srcOrd="1" destOrd="0" presId="urn:microsoft.com/office/officeart/2005/8/layout/bProcess3"/>
    <dgm:cxn modelId="{61D898E4-AFD6-43F0-9DFB-4D512AF37FA9}" srcId="{12FE5465-342A-4F6A-87B4-A5669FF9C3AF}" destId="{A7D2D153-6FF8-4765-B579-5C84DD4DE15A}" srcOrd="0" destOrd="0" parTransId="{06D2AE57-2459-4610-9330-2EEBABE67297}" sibTransId="{D3FA04B9-FD85-4693-9896-24A2B2762D01}"/>
    <dgm:cxn modelId="{9FF8EF2C-F23D-4179-911F-B253F58E33C4}" type="presOf" srcId="{B08224D5-1E5C-4CC4-AF77-72AE22A30F78}" destId="{C8DA8274-41DC-452B-BECF-A469B8418D5E}" srcOrd="0" destOrd="0" presId="urn:microsoft.com/office/officeart/2005/8/layout/bProcess3"/>
    <dgm:cxn modelId="{3B53D9B9-6DBE-4EB7-B24F-3B1B8F33F59B}" type="presOf" srcId="{916A4E85-5325-4450-9126-AE259D1D414C}" destId="{72C951A8-B3E3-49B6-85CD-5A36C1EC2413}" srcOrd="1" destOrd="0" presId="urn:microsoft.com/office/officeart/2005/8/layout/bProcess3"/>
    <dgm:cxn modelId="{29896132-5705-44F6-B8C6-D966F6651D73}" type="presOf" srcId="{A5315A68-116D-4883-8FFD-D47E82A041A6}" destId="{B28A911E-E32D-466F-9EB3-A8B841EB1702}" srcOrd="0" destOrd="0" presId="urn:microsoft.com/office/officeart/2005/8/layout/bProcess3"/>
    <dgm:cxn modelId="{F828D4DB-1AA8-4C26-A1F6-591969E95746}" type="presOf" srcId="{F00F3FB7-1939-4D6D-BDC3-3A1C5A8E962A}" destId="{936F06D5-E4B2-478D-858D-CA641607696C}" srcOrd="0" destOrd="0" presId="urn:microsoft.com/office/officeart/2005/8/layout/bProcess3"/>
    <dgm:cxn modelId="{882C1BB1-AA76-4011-8EDF-CE130B3B0950}" type="presOf" srcId="{0ED2183D-FB09-4DAC-9BF6-535A8D4350E2}" destId="{05A9EE2B-5F5A-42A3-8FCF-6091B521BD41}" srcOrd="0" destOrd="0" presId="urn:microsoft.com/office/officeart/2005/8/layout/bProcess3"/>
    <dgm:cxn modelId="{CEB20662-90CF-4DD0-BC98-3A35E863F197}" type="presOf" srcId="{103A7D6D-EB43-4131-9221-7B902A3905F2}" destId="{8273BC2F-CFFA-41B0-B2BA-8D087BA5FF04}" srcOrd="0" destOrd="0" presId="urn:microsoft.com/office/officeart/2005/8/layout/bProcess3"/>
    <dgm:cxn modelId="{3355F59C-D414-45E4-851E-ADB7773D8426}" srcId="{6782FD8A-1EA2-4277-8966-EBD018FCDC98}" destId="{FF12E3FF-0A90-43F1-BECC-1E04DDE17974}" srcOrd="7" destOrd="0" parTransId="{084B61B6-6F66-4C54-92C2-92029E257A02}" sibTransId="{5B6F9F59-A322-4334-B3EC-9E7D75019C09}"/>
    <dgm:cxn modelId="{61024C6F-0D4F-46CD-B14F-0DE5FE4033A9}" srcId="{6782FD8A-1EA2-4277-8966-EBD018FCDC98}" destId="{A91EFC66-BE69-4A6A-B927-D8CDAE4982B4}" srcOrd="8" destOrd="0" parTransId="{1D4CCD05-AE83-4715-A41A-D02E2B4200C7}" sibTransId="{DF40085B-910A-4F04-87BF-830429295988}"/>
    <dgm:cxn modelId="{680B0712-9EBD-4F05-8AE5-D0AB6DCB64DA}" srcId="{12FE5465-342A-4F6A-87B4-A5669FF9C3AF}" destId="{8033CC57-AD2B-4060-B2E0-2EC8CEAB6B09}" srcOrd="1" destOrd="0" parTransId="{D91DF9F6-EF1C-4339-B616-656F0B3C10EC}" sibTransId="{C44A7007-7996-479F-B861-433B641BF6D9}"/>
    <dgm:cxn modelId="{945DA78D-4861-4769-8F6D-BF850963E227}" type="presOf" srcId="{2A632919-F647-47CE-9EB4-4FE18FE8D69B}" destId="{9937E24D-0AFF-4390-AA2A-D5CAE3993D27}" srcOrd="0" destOrd="0" presId="urn:microsoft.com/office/officeart/2005/8/layout/bProcess3"/>
    <dgm:cxn modelId="{67968CC0-920E-4CD8-8601-81BCB58C8DCA}" type="presOf" srcId="{35BBE6D1-CC24-4EF1-A78E-B0BBB541F91B}" destId="{7694A108-9EF6-4843-87F0-67E977A28434}" srcOrd="1" destOrd="0" presId="urn:microsoft.com/office/officeart/2005/8/layout/bProcess3"/>
    <dgm:cxn modelId="{395AD146-1537-45ED-81BC-CF6A278A98EA}" type="presParOf" srcId="{FEEDA269-38A4-497D-B97C-BC338769DCE1}" destId="{05A9EE2B-5F5A-42A3-8FCF-6091B521BD41}" srcOrd="0" destOrd="0" presId="urn:microsoft.com/office/officeart/2005/8/layout/bProcess3"/>
    <dgm:cxn modelId="{6EF654F1-24C9-4A33-AEB1-DC9D35DDBA1B}" type="presParOf" srcId="{FEEDA269-38A4-497D-B97C-BC338769DCE1}" destId="{2B7BE1B6-4B56-4236-8CB9-648B7D2DF27F}" srcOrd="1" destOrd="0" presId="urn:microsoft.com/office/officeart/2005/8/layout/bProcess3"/>
    <dgm:cxn modelId="{5872CE75-48BB-4E1F-A5CF-84AC42709805}" type="presParOf" srcId="{2B7BE1B6-4B56-4236-8CB9-648B7D2DF27F}" destId="{021F680B-F594-465C-8CA3-2D1C5DC83C1E}" srcOrd="0" destOrd="0" presId="urn:microsoft.com/office/officeart/2005/8/layout/bProcess3"/>
    <dgm:cxn modelId="{90B04D3B-C0EE-42A8-AB8C-1157C9602A82}" type="presParOf" srcId="{FEEDA269-38A4-497D-B97C-BC338769DCE1}" destId="{9937E24D-0AFF-4390-AA2A-D5CAE3993D27}" srcOrd="2" destOrd="0" presId="urn:microsoft.com/office/officeart/2005/8/layout/bProcess3"/>
    <dgm:cxn modelId="{C2427928-3F3E-4FF4-AF9A-97BBECD0F31D}" type="presParOf" srcId="{FEEDA269-38A4-497D-B97C-BC338769DCE1}" destId="{B28A911E-E32D-466F-9EB3-A8B841EB1702}" srcOrd="3" destOrd="0" presId="urn:microsoft.com/office/officeart/2005/8/layout/bProcess3"/>
    <dgm:cxn modelId="{9C002285-9AEB-49D7-8F43-712A05283CD3}" type="presParOf" srcId="{B28A911E-E32D-466F-9EB3-A8B841EB1702}" destId="{C0253068-5B1E-48BD-AE2D-9782883CAC1C}" srcOrd="0" destOrd="0" presId="urn:microsoft.com/office/officeart/2005/8/layout/bProcess3"/>
    <dgm:cxn modelId="{C8B355B9-6DC8-43D0-97CD-A755694564EC}" type="presParOf" srcId="{FEEDA269-38A4-497D-B97C-BC338769DCE1}" destId="{8273BC2F-CFFA-41B0-B2BA-8D087BA5FF04}" srcOrd="4" destOrd="0" presId="urn:microsoft.com/office/officeart/2005/8/layout/bProcess3"/>
    <dgm:cxn modelId="{D7EF24E7-7498-446E-B316-D0B4F4EE9DCB}" type="presParOf" srcId="{FEEDA269-38A4-497D-B97C-BC338769DCE1}" destId="{1C7460BB-25BC-4D6C-83C0-A85EC89A4310}" srcOrd="5" destOrd="0" presId="urn:microsoft.com/office/officeart/2005/8/layout/bProcess3"/>
    <dgm:cxn modelId="{D01E750F-E2A0-4718-B8BE-3D72BAD300BF}" type="presParOf" srcId="{1C7460BB-25BC-4D6C-83C0-A85EC89A4310}" destId="{72C951A8-B3E3-49B6-85CD-5A36C1EC2413}" srcOrd="0" destOrd="0" presId="urn:microsoft.com/office/officeart/2005/8/layout/bProcess3"/>
    <dgm:cxn modelId="{DFE8CA27-EF0E-4C37-944C-041CAEDE4E41}" type="presParOf" srcId="{FEEDA269-38A4-497D-B97C-BC338769DCE1}" destId="{D2EC8EA8-F204-4E67-8F07-91BDBB7AB259}" srcOrd="6" destOrd="0" presId="urn:microsoft.com/office/officeart/2005/8/layout/bProcess3"/>
    <dgm:cxn modelId="{399285AD-9F8A-4323-91AF-0D916F6FF77A}" type="presParOf" srcId="{FEEDA269-38A4-497D-B97C-BC338769DCE1}" destId="{229DFDC1-B008-4396-B13A-669DC7B1F965}" srcOrd="7" destOrd="0" presId="urn:microsoft.com/office/officeart/2005/8/layout/bProcess3"/>
    <dgm:cxn modelId="{2E557433-FC4F-4D3D-9867-83C7BBA8C8EB}" type="presParOf" srcId="{229DFDC1-B008-4396-B13A-669DC7B1F965}" destId="{767D11B3-2867-4AB3-9999-B93FB8B1636A}" srcOrd="0" destOrd="0" presId="urn:microsoft.com/office/officeart/2005/8/layout/bProcess3"/>
    <dgm:cxn modelId="{59661DF1-D27F-4663-9E43-3756F95E684E}" type="presParOf" srcId="{FEEDA269-38A4-497D-B97C-BC338769DCE1}" destId="{C8DA8274-41DC-452B-BECF-A469B8418D5E}" srcOrd="8" destOrd="0" presId="urn:microsoft.com/office/officeart/2005/8/layout/bProcess3"/>
    <dgm:cxn modelId="{566EB85F-BF24-4537-B0FC-B57298A77A8B}" type="presParOf" srcId="{FEEDA269-38A4-497D-B97C-BC338769DCE1}" destId="{936F06D5-E4B2-478D-858D-CA641607696C}" srcOrd="9" destOrd="0" presId="urn:microsoft.com/office/officeart/2005/8/layout/bProcess3"/>
    <dgm:cxn modelId="{356B5210-19AE-4613-86B5-38FD2D42964D}" type="presParOf" srcId="{936F06D5-E4B2-478D-858D-CA641607696C}" destId="{6E773886-EB8B-4CC5-AB04-5C234A036B40}" srcOrd="0" destOrd="0" presId="urn:microsoft.com/office/officeart/2005/8/layout/bProcess3"/>
    <dgm:cxn modelId="{09206E06-AB6E-4C0F-8CB4-DC49EE2DEC5C}" type="presParOf" srcId="{FEEDA269-38A4-497D-B97C-BC338769DCE1}" destId="{5338688B-2E92-43D0-87D0-529F87DACBE3}" srcOrd="10" destOrd="0" presId="urn:microsoft.com/office/officeart/2005/8/layout/bProcess3"/>
    <dgm:cxn modelId="{E7502CBF-F91C-4CCA-97C0-F62AF538FCB8}" type="presParOf" srcId="{FEEDA269-38A4-497D-B97C-BC338769DCE1}" destId="{2A5FE8C0-A381-4798-B9EE-673F98E2C610}" srcOrd="11" destOrd="0" presId="urn:microsoft.com/office/officeart/2005/8/layout/bProcess3"/>
    <dgm:cxn modelId="{74CD27C8-0484-4A5B-960D-A73B01DBA24C}" type="presParOf" srcId="{2A5FE8C0-A381-4798-B9EE-673F98E2C610}" destId="{7694A108-9EF6-4843-87F0-67E977A28434}" srcOrd="0" destOrd="0" presId="urn:microsoft.com/office/officeart/2005/8/layout/bProcess3"/>
    <dgm:cxn modelId="{EB590E1F-26E1-413E-BAA9-DAA58B9600A0}" type="presParOf" srcId="{FEEDA269-38A4-497D-B97C-BC338769DCE1}" destId="{9BAD8231-4DEF-4A0D-A041-F609A84C4ACF}" srcOrd="12" destOrd="0" presId="urn:microsoft.com/office/officeart/2005/8/layout/bProcess3"/>
    <dgm:cxn modelId="{21E526DD-3E22-4267-82D5-7B86828F456D}" type="presParOf" srcId="{FEEDA269-38A4-497D-B97C-BC338769DCE1}" destId="{60F76911-2F0C-46C7-81C2-40ECAACC8DD6}" srcOrd="13" destOrd="0" presId="urn:microsoft.com/office/officeart/2005/8/layout/bProcess3"/>
    <dgm:cxn modelId="{549AD2E8-CD99-40BD-AB5C-554485B1B3BB}" type="presParOf" srcId="{60F76911-2F0C-46C7-81C2-40ECAACC8DD6}" destId="{D500A2CE-1209-42CC-AACD-9EAFF9F353C1}" srcOrd="0" destOrd="0" presId="urn:microsoft.com/office/officeart/2005/8/layout/bProcess3"/>
    <dgm:cxn modelId="{A350506B-FEED-4A26-99C6-677B43238075}" type="presParOf" srcId="{FEEDA269-38A4-497D-B97C-BC338769DCE1}" destId="{5A821C20-0755-49AD-A523-054090D2B03D}" srcOrd="14" destOrd="0" presId="urn:microsoft.com/office/officeart/2005/8/layout/bProcess3"/>
    <dgm:cxn modelId="{EE9D996E-2431-467B-99EB-136364D4742E}" type="presParOf" srcId="{FEEDA269-38A4-497D-B97C-BC338769DCE1}" destId="{C161F7A8-60B4-4A58-B9FF-A595628150EE}" srcOrd="15" destOrd="0" presId="urn:microsoft.com/office/officeart/2005/8/layout/bProcess3"/>
    <dgm:cxn modelId="{37A9CD64-716A-4792-AD63-20C84CB44ECB}" type="presParOf" srcId="{C161F7A8-60B4-4A58-B9FF-A595628150EE}" destId="{2E2A8299-D9F6-4265-839F-C6E00D843013}" srcOrd="0" destOrd="0" presId="urn:microsoft.com/office/officeart/2005/8/layout/bProcess3"/>
    <dgm:cxn modelId="{FE13FFB7-AAE5-4A08-8E0B-12D6AB25119F}" type="presParOf" srcId="{FEEDA269-38A4-497D-B97C-BC338769DCE1}" destId="{BBF82FBA-79E0-4D8B-B27E-A122685C3D3D}" srcOrd="1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F794FB-11A1-4A6C-925C-F59D049C62DA}" type="doc">
      <dgm:prSet loTypeId="urn:microsoft.com/office/officeart/2008/layout/RadialCluster" loCatId="cycle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ru-RU"/>
        </a:p>
      </dgm:t>
    </dgm:pt>
    <dgm:pt modelId="{608C75E2-0B23-44CE-91B0-5B44DFC7917A}">
      <dgm:prSet phldrT="[Текст]" custT="1"/>
      <dgm:spPr>
        <a:solidFill>
          <a:srgbClr val="EEF0F8"/>
        </a:solidFill>
      </dgm:spPr>
      <dgm:t>
        <a:bodyPr/>
        <a:lstStyle/>
        <a:p>
          <a:r>
            <a:rPr lang="ru-RU" sz="1800" dirty="0" smtClean="0"/>
            <a:t>Количество серых пикселей </a:t>
          </a:r>
          <a:r>
            <a:rPr lang="en-US" sz="1800" dirty="0" smtClean="0"/>
            <a:t>&gt; </a:t>
          </a:r>
          <a:r>
            <a:rPr lang="ru-RU" sz="1800" dirty="0" smtClean="0"/>
            <a:t>граничного значения</a:t>
          </a:r>
          <a:endParaRPr lang="ru-RU" sz="1800" dirty="0"/>
        </a:p>
      </dgm:t>
    </dgm:pt>
    <dgm:pt modelId="{95F771F8-F0A4-4ADF-8DA7-CC3A5A6DACE7}" type="parTrans" cxnId="{1C433783-C8A6-4730-95BB-E00FB1AC020C}">
      <dgm:prSet/>
      <dgm:spPr/>
      <dgm:t>
        <a:bodyPr/>
        <a:lstStyle/>
        <a:p>
          <a:endParaRPr lang="ru-RU"/>
        </a:p>
      </dgm:t>
    </dgm:pt>
    <dgm:pt modelId="{DB449FE2-AED8-4194-A7DD-584815AECCAB}" type="sibTrans" cxnId="{1C433783-C8A6-4730-95BB-E00FB1AC020C}">
      <dgm:prSet/>
      <dgm:spPr/>
      <dgm:t>
        <a:bodyPr/>
        <a:lstStyle/>
        <a:p>
          <a:endParaRPr lang="ru-RU"/>
        </a:p>
      </dgm:t>
    </dgm:pt>
    <dgm:pt modelId="{4026691E-32EC-4AB1-83FE-CCCC1C22183C}">
      <dgm:prSet phldrT="[Текст]" custT="1"/>
      <dgm:spPr>
        <a:solidFill>
          <a:srgbClr val="EEF0F8"/>
        </a:solidFill>
      </dgm:spPr>
      <dgm:t>
        <a:bodyPr/>
        <a:lstStyle/>
        <a:p>
          <a:r>
            <a:rPr lang="ru-RU" sz="2000" dirty="0" smtClean="0"/>
            <a:t>Изображение</a:t>
          </a:r>
          <a:endParaRPr lang="ru-RU" sz="2100" dirty="0"/>
        </a:p>
      </dgm:t>
    </dgm:pt>
    <dgm:pt modelId="{25C83CE5-4A4F-499F-8378-2BB02BFBC618}" type="parTrans" cxnId="{674C92CC-F5C3-45F5-BD23-D59B7681A0B1}">
      <dgm:prSet/>
      <dgm:spPr/>
      <dgm:t>
        <a:bodyPr/>
        <a:lstStyle/>
        <a:p>
          <a:endParaRPr lang="ru-RU"/>
        </a:p>
      </dgm:t>
    </dgm:pt>
    <dgm:pt modelId="{AE409D91-0174-4E1F-B6D2-72745DCCDD92}" type="sibTrans" cxnId="{674C92CC-F5C3-45F5-BD23-D59B7681A0B1}">
      <dgm:prSet/>
      <dgm:spPr/>
      <dgm:t>
        <a:bodyPr/>
        <a:lstStyle/>
        <a:p>
          <a:endParaRPr lang="ru-RU"/>
        </a:p>
      </dgm:t>
    </dgm:pt>
    <dgm:pt modelId="{ED04FB3F-C8D1-446D-B36D-6DA1FB3946C0}">
      <dgm:prSet phldrT="[Текст]" custT="1"/>
      <dgm:spPr>
        <a:solidFill>
          <a:srgbClr val="EEF0F8"/>
        </a:solidFill>
      </dgm:spPr>
      <dgm:t>
        <a:bodyPr/>
        <a:lstStyle/>
        <a:p>
          <a:r>
            <a:rPr lang="ru-RU" sz="2000" dirty="0" smtClean="0"/>
            <a:t>Тип 2</a:t>
          </a:r>
          <a:endParaRPr lang="ru-RU" sz="2000" dirty="0"/>
        </a:p>
      </dgm:t>
    </dgm:pt>
    <dgm:pt modelId="{7C464E19-19F7-489C-B330-E0B39B18C0D7}" type="parTrans" cxnId="{1465D199-84AC-4B0E-950E-39D0314B0FBC}">
      <dgm:prSet/>
      <dgm:spPr/>
      <dgm:t>
        <a:bodyPr/>
        <a:lstStyle/>
        <a:p>
          <a:endParaRPr lang="ru-RU"/>
        </a:p>
      </dgm:t>
    </dgm:pt>
    <dgm:pt modelId="{CC2466AC-D605-4402-9A16-FAD8E98170AE}" type="sibTrans" cxnId="{1465D199-84AC-4B0E-950E-39D0314B0FBC}">
      <dgm:prSet/>
      <dgm:spPr/>
      <dgm:t>
        <a:bodyPr/>
        <a:lstStyle/>
        <a:p>
          <a:endParaRPr lang="ru-RU"/>
        </a:p>
      </dgm:t>
    </dgm:pt>
    <dgm:pt modelId="{5D2E6947-4E06-442A-8525-86897C57DAFD}">
      <dgm:prSet phldrT="[Текст]" custT="1"/>
      <dgm:spPr>
        <a:solidFill>
          <a:srgbClr val="EEF0F8"/>
        </a:solidFill>
      </dgm:spPr>
      <dgm:t>
        <a:bodyPr/>
        <a:lstStyle/>
        <a:p>
          <a:r>
            <a:rPr lang="ru-RU" sz="2000" dirty="0" smtClean="0"/>
            <a:t>Тип 1</a:t>
          </a:r>
          <a:endParaRPr lang="ru-RU" sz="2000" dirty="0"/>
        </a:p>
      </dgm:t>
    </dgm:pt>
    <dgm:pt modelId="{A46E65AE-FC69-433D-B56B-7D8DBA604454}" type="parTrans" cxnId="{ECB268E0-795A-4397-82D8-0150B10FF3F0}">
      <dgm:prSet/>
      <dgm:spPr/>
      <dgm:t>
        <a:bodyPr/>
        <a:lstStyle/>
        <a:p>
          <a:endParaRPr lang="ru-RU"/>
        </a:p>
      </dgm:t>
    </dgm:pt>
    <dgm:pt modelId="{579880D8-BBF5-4F4D-B341-24BDD1D02F91}" type="sibTrans" cxnId="{ECB268E0-795A-4397-82D8-0150B10FF3F0}">
      <dgm:prSet/>
      <dgm:spPr/>
      <dgm:t>
        <a:bodyPr/>
        <a:lstStyle/>
        <a:p>
          <a:endParaRPr lang="ru-RU"/>
        </a:p>
      </dgm:t>
    </dgm:pt>
    <dgm:pt modelId="{6B4BDEA4-3CE0-4BFC-A86B-1714ED2A9CE2}" type="pres">
      <dgm:prSet presAssocID="{7EF794FB-11A1-4A6C-925C-F59D049C62DA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E3571F69-7273-45BA-9820-CC3B1E67ACAF}" type="pres">
      <dgm:prSet presAssocID="{608C75E2-0B23-44CE-91B0-5B44DFC7917A}" presName="singleCycle" presStyleCnt="0"/>
      <dgm:spPr/>
    </dgm:pt>
    <dgm:pt modelId="{78A55C59-E586-404B-94C3-2C6EB2DFE594}" type="pres">
      <dgm:prSet presAssocID="{608C75E2-0B23-44CE-91B0-5B44DFC7917A}" presName="singleCenter" presStyleLbl="node1" presStyleIdx="0" presStyleCnt="4" custScaleX="331720" custScaleY="152268" custLinFactNeighborY="-3948">
        <dgm:presLayoutVars>
          <dgm:chMax val="7"/>
          <dgm:chPref val="7"/>
        </dgm:presLayoutVars>
      </dgm:prSet>
      <dgm:spPr/>
      <dgm:t>
        <a:bodyPr/>
        <a:lstStyle/>
        <a:p>
          <a:endParaRPr lang="ru-RU"/>
        </a:p>
      </dgm:t>
    </dgm:pt>
    <dgm:pt modelId="{79090E32-7E5D-467E-BD0A-D48722290575}" type="pres">
      <dgm:prSet presAssocID="{25C83CE5-4A4F-499F-8378-2BB02BFBC618}" presName="Name56" presStyleLbl="parChTrans1D2" presStyleIdx="0" presStyleCnt="3"/>
      <dgm:spPr/>
      <dgm:t>
        <a:bodyPr/>
        <a:lstStyle/>
        <a:p>
          <a:endParaRPr lang="ru-RU"/>
        </a:p>
      </dgm:t>
    </dgm:pt>
    <dgm:pt modelId="{D890B3D0-5E65-4060-8D44-01195436D217}" type="pres">
      <dgm:prSet presAssocID="{4026691E-32EC-4AB1-83FE-CCCC1C22183C}" presName="text0" presStyleLbl="node1" presStyleIdx="1" presStyleCnt="4" custScaleX="516216" custScaleY="79374" custRadScaleRad="10197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0906480-2456-4BA7-80F8-238787F058C6}" type="pres">
      <dgm:prSet presAssocID="{7C464E19-19F7-489C-B330-E0B39B18C0D7}" presName="Name56" presStyleLbl="parChTrans1D2" presStyleIdx="1" presStyleCnt="3"/>
      <dgm:spPr/>
      <dgm:t>
        <a:bodyPr/>
        <a:lstStyle/>
        <a:p>
          <a:endParaRPr lang="ru-RU"/>
        </a:p>
      </dgm:t>
    </dgm:pt>
    <dgm:pt modelId="{74F0CF5A-487E-43F2-A59A-8ADE89A994FA}" type="pres">
      <dgm:prSet presAssocID="{ED04FB3F-C8D1-446D-B36D-6DA1FB3946C0}" presName="text0" presStyleLbl="node1" presStyleIdx="2" presStyleCnt="4" custScaleX="147275" custRadScaleRad="240000" custRadScaleInc="-2901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0153694-30EA-42A0-BCA4-541B7F74B168}" type="pres">
      <dgm:prSet presAssocID="{A46E65AE-FC69-433D-B56B-7D8DBA604454}" presName="Name56" presStyleLbl="parChTrans1D2" presStyleIdx="2" presStyleCnt="3"/>
      <dgm:spPr/>
      <dgm:t>
        <a:bodyPr/>
        <a:lstStyle/>
        <a:p>
          <a:endParaRPr lang="ru-RU"/>
        </a:p>
      </dgm:t>
    </dgm:pt>
    <dgm:pt modelId="{1677A0C9-1972-4C02-B36D-14A08FA6AF1D}" type="pres">
      <dgm:prSet presAssocID="{5D2E6947-4E06-442A-8525-86897C57DAFD}" presName="text0" presStyleLbl="node1" presStyleIdx="3" presStyleCnt="4" custScaleX="142642" custRadScaleRad="238051" custRadScaleInc="2919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CB268E0-795A-4397-82D8-0150B10FF3F0}" srcId="{608C75E2-0B23-44CE-91B0-5B44DFC7917A}" destId="{5D2E6947-4E06-442A-8525-86897C57DAFD}" srcOrd="2" destOrd="0" parTransId="{A46E65AE-FC69-433D-B56B-7D8DBA604454}" sibTransId="{579880D8-BBF5-4F4D-B341-24BDD1D02F91}"/>
    <dgm:cxn modelId="{D485EE8A-ADC8-4A3B-9D6B-1C2D8828301E}" type="presOf" srcId="{A46E65AE-FC69-433D-B56B-7D8DBA604454}" destId="{20153694-30EA-42A0-BCA4-541B7F74B168}" srcOrd="0" destOrd="0" presId="urn:microsoft.com/office/officeart/2008/layout/RadialCluster"/>
    <dgm:cxn modelId="{332BFF99-F449-4121-BFF8-CE6E012430D1}" type="presOf" srcId="{ED04FB3F-C8D1-446D-B36D-6DA1FB3946C0}" destId="{74F0CF5A-487E-43F2-A59A-8ADE89A994FA}" srcOrd="0" destOrd="0" presId="urn:microsoft.com/office/officeart/2008/layout/RadialCluster"/>
    <dgm:cxn modelId="{4995DB5D-DF83-42D8-BF08-CF60667C702E}" type="presOf" srcId="{5D2E6947-4E06-442A-8525-86897C57DAFD}" destId="{1677A0C9-1972-4C02-B36D-14A08FA6AF1D}" srcOrd="0" destOrd="0" presId="urn:microsoft.com/office/officeart/2008/layout/RadialCluster"/>
    <dgm:cxn modelId="{92553D66-F78E-4568-AA0A-A4E16A823879}" type="presOf" srcId="{4026691E-32EC-4AB1-83FE-CCCC1C22183C}" destId="{D890B3D0-5E65-4060-8D44-01195436D217}" srcOrd="0" destOrd="0" presId="urn:microsoft.com/office/officeart/2008/layout/RadialCluster"/>
    <dgm:cxn modelId="{A8C1946C-6A4B-4418-9FDC-0144ECCA343D}" type="presOf" srcId="{7C464E19-19F7-489C-B330-E0B39B18C0D7}" destId="{D0906480-2456-4BA7-80F8-238787F058C6}" srcOrd="0" destOrd="0" presId="urn:microsoft.com/office/officeart/2008/layout/RadialCluster"/>
    <dgm:cxn modelId="{D4754DED-8A91-48D8-9303-A8FC2A14688F}" type="presOf" srcId="{608C75E2-0B23-44CE-91B0-5B44DFC7917A}" destId="{78A55C59-E586-404B-94C3-2C6EB2DFE594}" srcOrd="0" destOrd="0" presId="urn:microsoft.com/office/officeart/2008/layout/RadialCluster"/>
    <dgm:cxn modelId="{1465D199-84AC-4B0E-950E-39D0314B0FBC}" srcId="{608C75E2-0B23-44CE-91B0-5B44DFC7917A}" destId="{ED04FB3F-C8D1-446D-B36D-6DA1FB3946C0}" srcOrd="1" destOrd="0" parTransId="{7C464E19-19F7-489C-B330-E0B39B18C0D7}" sibTransId="{CC2466AC-D605-4402-9A16-FAD8E98170AE}"/>
    <dgm:cxn modelId="{1C433783-C8A6-4730-95BB-E00FB1AC020C}" srcId="{7EF794FB-11A1-4A6C-925C-F59D049C62DA}" destId="{608C75E2-0B23-44CE-91B0-5B44DFC7917A}" srcOrd="0" destOrd="0" parTransId="{95F771F8-F0A4-4ADF-8DA7-CC3A5A6DACE7}" sibTransId="{DB449FE2-AED8-4194-A7DD-584815AECCAB}"/>
    <dgm:cxn modelId="{56EDB4B3-25C2-4EBD-9BEC-A31E6CECE62E}" type="presOf" srcId="{7EF794FB-11A1-4A6C-925C-F59D049C62DA}" destId="{6B4BDEA4-3CE0-4BFC-A86B-1714ED2A9CE2}" srcOrd="0" destOrd="0" presId="urn:microsoft.com/office/officeart/2008/layout/RadialCluster"/>
    <dgm:cxn modelId="{674C92CC-F5C3-45F5-BD23-D59B7681A0B1}" srcId="{608C75E2-0B23-44CE-91B0-5B44DFC7917A}" destId="{4026691E-32EC-4AB1-83FE-CCCC1C22183C}" srcOrd="0" destOrd="0" parTransId="{25C83CE5-4A4F-499F-8378-2BB02BFBC618}" sibTransId="{AE409D91-0174-4E1F-B6D2-72745DCCDD92}"/>
    <dgm:cxn modelId="{731CF281-3053-4C70-BF7D-546FCA9A2E52}" type="presOf" srcId="{25C83CE5-4A4F-499F-8378-2BB02BFBC618}" destId="{79090E32-7E5D-467E-BD0A-D48722290575}" srcOrd="0" destOrd="0" presId="urn:microsoft.com/office/officeart/2008/layout/RadialCluster"/>
    <dgm:cxn modelId="{D2C64C40-8042-4C6D-85EB-C578DEF3FFFE}" type="presParOf" srcId="{6B4BDEA4-3CE0-4BFC-A86B-1714ED2A9CE2}" destId="{E3571F69-7273-45BA-9820-CC3B1E67ACAF}" srcOrd="0" destOrd="0" presId="urn:microsoft.com/office/officeart/2008/layout/RadialCluster"/>
    <dgm:cxn modelId="{70CBBB40-7783-4ED1-9C44-86BFB09EB050}" type="presParOf" srcId="{E3571F69-7273-45BA-9820-CC3B1E67ACAF}" destId="{78A55C59-E586-404B-94C3-2C6EB2DFE594}" srcOrd="0" destOrd="0" presId="urn:microsoft.com/office/officeart/2008/layout/RadialCluster"/>
    <dgm:cxn modelId="{0F01F483-71F7-44CC-8294-5E2F3087D0FA}" type="presParOf" srcId="{E3571F69-7273-45BA-9820-CC3B1E67ACAF}" destId="{79090E32-7E5D-467E-BD0A-D48722290575}" srcOrd="1" destOrd="0" presId="urn:microsoft.com/office/officeart/2008/layout/RadialCluster"/>
    <dgm:cxn modelId="{BF6F8397-3311-4E77-AE78-64342C7FD340}" type="presParOf" srcId="{E3571F69-7273-45BA-9820-CC3B1E67ACAF}" destId="{D890B3D0-5E65-4060-8D44-01195436D217}" srcOrd="2" destOrd="0" presId="urn:microsoft.com/office/officeart/2008/layout/RadialCluster"/>
    <dgm:cxn modelId="{8F3D0D7A-B7E8-4433-AA77-CAA8F1F6B078}" type="presParOf" srcId="{E3571F69-7273-45BA-9820-CC3B1E67ACAF}" destId="{D0906480-2456-4BA7-80F8-238787F058C6}" srcOrd="3" destOrd="0" presId="urn:microsoft.com/office/officeart/2008/layout/RadialCluster"/>
    <dgm:cxn modelId="{F5A1ED87-D4F0-448E-9EF1-474CF169B35E}" type="presParOf" srcId="{E3571F69-7273-45BA-9820-CC3B1E67ACAF}" destId="{74F0CF5A-487E-43F2-A59A-8ADE89A994FA}" srcOrd="4" destOrd="0" presId="urn:microsoft.com/office/officeart/2008/layout/RadialCluster"/>
    <dgm:cxn modelId="{01DFB362-B646-4007-9C0C-683D789864B6}" type="presParOf" srcId="{E3571F69-7273-45BA-9820-CC3B1E67ACAF}" destId="{20153694-30EA-42A0-BCA4-541B7F74B168}" srcOrd="5" destOrd="0" presId="urn:microsoft.com/office/officeart/2008/layout/RadialCluster"/>
    <dgm:cxn modelId="{697B4737-97E0-4B9F-BC39-3B83F04088BE}" type="presParOf" srcId="{E3571F69-7273-45BA-9820-CC3B1E67ACAF}" destId="{1677A0C9-1972-4C02-B36D-14A08FA6AF1D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460B43-E6D4-4B21-AF96-21FD473B2BC2}" type="doc">
      <dgm:prSet loTypeId="urn:microsoft.com/office/officeart/2005/8/layout/bProcess3" loCatId="process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ru-RU"/>
        </a:p>
      </dgm:t>
    </dgm:pt>
    <dgm:pt modelId="{4AEE20A1-9851-4B24-9BC1-0C1A90D01E62}">
      <dgm:prSet phldrT="[Текст]" custT="1"/>
      <dgm:spPr>
        <a:solidFill>
          <a:srgbClr val="EEF0F8"/>
        </a:solidFill>
      </dgm:spPr>
      <dgm:t>
        <a:bodyPr/>
        <a:lstStyle/>
        <a:p>
          <a:r>
            <a:rPr lang="ru-RU" sz="1400" dirty="0" smtClean="0"/>
            <a:t>Вычесть первый пиксель изображения</a:t>
          </a:r>
          <a:endParaRPr lang="ru-RU" sz="1400" dirty="0"/>
        </a:p>
      </dgm:t>
    </dgm:pt>
    <dgm:pt modelId="{D7D16404-FF5C-4AB4-A598-CDDA87E518DB}" type="parTrans" cxnId="{BC28F2A0-0D82-4087-9143-3CFC74545A88}">
      <dgm:prSet/>
      <dgm:spPr/>
      <dgm:t>
        <a:bodyPr/>
        <a:lstStyle/>
        <a:p>
          <a:endParaRPr lang="ru-RU"/>
        </a:p>
      </dgm:t>
    </dgm:pt>
    <dgm:pt modelId="{3A5FD77E-2B59-4491-BA05-EEC023A88907}" type="sibTrans" cxnId="{BC28F2A0-0D82-4087-9143-3CFC74545A88}">
      <dgm:prSet/>
      <dgm:spPr/>
      <dgm:t>
        <a:bodyPr/>
        <a:lstStyle/>
        <a:p>
          <a:endParaRPr lang="ru-RU"/>
        </a:p>
      </dgm:t>
    </dgm:pt>
    <dgm:pt modelId="{32C4A9B2-F922-4F14-9BDC-CE5D309C61B4}">
      <dgm:prSet phldrT="[Текст]" custT="1"/>
      <dgm:spPr>
        <a:solidFill>
          <a:srgbClr val="EEF0F8"/>
        </a:solidFill>
      </dgm:spPr>
      <dgm:t>
        <a:bodyPr/>
        <a:lstStyle/>
        <a:p>
          <a:r>
            <a:rPr lang="ru-RU" sz="1400" dirty="0" smtClean="0"/>
            <a:t>Вычесть средний пиксель изображения</a:t>
          </a:r>
          <a:endParaRPr lang="ru-RU" sz="1400" dirty="0"/>
        </a:p>
      </dgm:t>
    </dgm:pt>
    <dgm:pt modelId="{528E4F57-2972-4101-835F-DE5D5C4BEE1F}" type="parTrans" cxnId="{A8D338C0-B078-4BD8-B01C-9333342DCF4F}">
      <dgm:prSet/>
      <dgm:spPr/>
      <dgm:t>
        <a:bodyPr/>
        <a:lstStyle/>
        <a:p>
          <a:endParaRPr lang="ru-RU"/>
        </a:p>
      </dgm:t>
    </dgm:pt>
    <dgm:pt modelId="{CB86E082-9F03-478C-9318-E6DC2B2AB468}" type="sibTrans" cxnId="{A8D338C0-B078-4BD8-B01C-9333342DCF4F}">
      <dgm:prSet/>
      <dgm:spPr/>
      <dgm:t>
        <a:bodyPr/>
        <a:lstStyle/>
        <a:p>
          <a:endParaRPr lang="ru-RU"/>
        </a:p>
      </dgm:t>
    </dgm:pt>
    <dgm:pt modelId="{5F9297EB-4C92-4BA7-8B6F-1EB7C6567F2B}">
      <dgm:prSet phldrT="[Текст]" custT="1"/>
      <dgm:spPr>
        <a:solidFill>
          <a:srgbClr val="EEF0F8"/>
        </a:solidFill>
      </dgm:spPr>
      <dgm:t>
        <a:bodyPr/>
        <a:lstStyle/>
        <a:p>
          <a:r>
            <a:rPr lang="ru-RU" sz="1400" dirty="0" smtClean="0"/>
            <a:t>Применение пороговой функции</a:t>
          </a:r>
          <a:endParaRPr lang="ru-RU" sz="1400" dirty="0"/>
        </a:p>
      </dgm:t>
    </dgm:pt>
    <dgm:pt modelId="{9AE776AB-1945-4AF3-A697-14EA98A1F4D0}" type="parTrans" cxnId="{C53588A5-008B-4B44-9ED5-A521001621CE}">
      <dgm:prSet/>
      <dgm:spPr/>
      <dgm:t>
        <a:bodyPr/>
        <a:lstStyle/>
        <a:p>
          <a:endParaRPr lang="ru-RU"/>
        </a:p>
      </dgm:t>
    </dgm:pt>
    <dgm:pt modelId="{2ABB2A08-9DE3-456C-ABF4-C3A49A1EF9DE}" type="sibTrans" cxnId="{C53588A5-008B-4B44-9ED5-A521001621CE}">
      <dgm:prSet/>
      <dgm:spPr/>
      <dgm:t>
        <a:bodyPr/>
        <a:lstStyle/>
        <a:p>
          <a:endParaRPr lang="ru-RU"/>
        </a:p>
      </dgm:t>
    </dgm:pt>
    <dgm:pt modelId="{BA8F49A0-8030-4B94-8509-541E3089D43F}">
      <dgm:prSet phldrT="[Текст]" custT="1"/>
      <dgm:spPr>
        <a:solidFill>
          <a:srgbClr val="EEF0F8"/>
        </a:solidFill>
      </dgm:spPr>
      <dgm:t>
        <a:bodyPr/>
        <a:lstStyle/>
        <a:p>
          <a:r>
            <a:rPr lang="ru-RU" sz="1400" dirty="0" smtClean="0"/>
            <a:t>Наложение маски</a:t>
          </a:r>
          <a:endParaRPr lang="ru-RU" sz="1400" dirty="0"/>
        </a:p>
      </dgm:t>
    </dgm:pt>
    <dgm:pt modelId="{BB4AF6AB-9436-4727-9406-B97A517707AA}" type="parTrans" cxnId="{CB48109A-2BE2-40B6-B023-0BDD57A15729}">
      <dgm:prSet/>
      <dgm:spPr/>
      <dgm:t>
        <a:bodyPr/>
        <a:lstStyle/>
        <a:p>
          <a:endParaRPr lang="ru-RU"/>
        </a:p>
      </dgm:t>
    </dgm:pt>
    <dgm:pt modelId="{F9E3146A-97C0-47F4-8256-EC8C1E0E5BCE}" type="sibTrans" cxnId="{CB48109A-2BE2-40B6-B023-0BDD57A15729}">
      <dgm:prSet/>
      <dgm:spPr/>
      <dgm:t>
        <a:bodyPr/>
        <a:lstStyle/>
        <a:p>
          <a:endParaRPr lang="ru-RU"/>
        </a:p>
      </dgm:t>
    </dgm:pt>
    <dgm:pt modelId="{1023CB46-95C6-4B0C-8416-13E8F17974E6}">
      <dgm:prSet phldrT="[Текст]" custT="1"/>
      <dgm:spPr>
        <a:solidFill>
          <a:srgbClr val="EEF0F8"/>
        </a:solidFill>
      </dgm:spPr>
      <dgm:t>
        <a:bodyPr/>
        <a:lstStyle/>
        <a:p>
          <a:r>
            <a:rPr lang="ru-RU" sz="1400" dirty="0" smtClean="0"/>
            <a:t>Применение пороговой функции</a:t>
          </a:r>
          <a:endParaRPr lang="ru-RU" sz="1400" dirty="0"/>
        </a:p>
      </dgm:t>
    </dgm:pt>
    <dgm:pt modelId="{9856F8BC-587C-493B-ACE1-7C546BE79532}" type="parTrans" cxnId="{217CF095-0CE1-473E-986E-6102724B7E0C}">
      <dgm:prSet/>
      <dgm:spPr/>
      <dgm:t>
        <a:bodyPr/>
        <a:lstStyle/>
        <a:p>
          <a:endParaRPr lang="ru-RU"/>
        </a:p>
      </dgm:t>
    </dgm:pt>
    <dgm:pt modelId="{A01033C1-7A02-4F1C-9B40-74D2A9096F38}" type="sibTrans" cxnId="{217CF095-0CE1-473E-986E-6102724B7E0C}">
      <dgm:prSet/>
      <dgm:spPr/>
      <dgm:t>
        <a:bodyPr/>
        <a:lstStyle/>
        <a:p>
          <a:endParaRPr lang="ru-RU"/>
        </a:p>
      </dgm:t>
    </dgm:pt>
    <dgm:pt modelId="{DCD6B451-D672-4D27-9EC7-60519F5DCED4}">
      <dgm:prSet custT="1"/>
      <dgm:spPr>
        <a:solidFill>
          <a:srgbClr val="EEF0F8"/>
        </a:solidFill>
      </dgm:spPr>
      <dgm:t>
        <a:bodyPr/>
        <a:lstStyle/>
        <a:p>
          <a:r>
            <a:rPr lang="ru-RU" sz="1400" dirty="0" smtClean="0"/>
            <a:t>Начало</a:t>
          </a:r>
          <a:endParaRPr lang="ru-RU" sz="1050" dirty="0"/>
        </a:p>
      </dgm:t>
    </dgm:pt>
    <dgm:pt modelId="{647A0986-FBB2-434B-B014-DAD6D2109417}" type="parTrans" cxnId="{68F53B1F-AED6-4DCE-AE64-F8FEDAE2D796}">
      <dgm:prSet/>
      <dgm:spPr/>
      <dgm:t>
        <a:bodyPr/>
        <a:lstStyle/>
        <a:p>
          <a:endParaRPr lang="ru-RU"/>
        </a:p>
      </dgm:t>
    </dgm:pt>
    <dgm:pt modelId="{00E54940-DF13-4C4B-B456-C9F209AC97C4}" type="sibTrans" cxnId="{68F53B1F-AED6-4DCE-AE64-F8FEDAE2D796}">
      <dgm:prSet/>
      <dgm:spPr/>
      <dgm:t>
        <a:bodyPr/>
        <a:lstStyle/>
        <a:p>
          <a:endParaRPr lang="ru-RU"/>
        </a:p>
      </dgm:t>
    </dgm:pt>
    <dgm:pt modelId="{31EAEF66-8B35-418B-A54E-704697DEA961}">
      <dgm:prSet custT="1"/>
      <dgm:spPr>
        <a:solidFill>
          <a:srgbClr val="EEF0F8"/>
        </a:solidFill>
      </dgm:spPr>
      <dgm:t>
        <a:bodyPr/>
        <a:lstStyle/>
        <a:p>
          <a:r>
            <a:rPr lang="ru-RU" sz="1400" dirty="0" smtClean="0"/>
            <a:t>Морфологическая трансформация</a:t>
          </a:r>
          <a:endParaRPr lang="ru-RU" sz="1400" dirty="0"/>
        </a:p>
      </dgm:t>
    </dgm:pt>
    <dgm:pt modelId="{BEE5FADB-679E-422A-8975-CFBF7DF53BBB}" type="parTrans" cxnId="{0DD89B69-AB05-4B8E-A8F8-CE2B013A62E1}">
      <dgm:prSet/>
      <dgm:spPr/>
      <dgm:t>
        <a:bodyPr/>
        <a:lstStyle/>
        <a:p>
          <a:endParaRPr lang="ru-RU"/>
        </a:p>
      </dgm:t>
    </dgm:pt>
    <dgm:pt modelId="{36247CC0-74A9-419E-9A7A-5781B5C2E59E}" type="sibTrans" cxnId="{0DD89B69-AB05-4B8E-A8F8-CE2B013A62E1}">
      <dgm:prSet/>
      <dgm:spPr/>
      <dgm:t>
        <a:bodyPr/>
        <a:lstStyle/>
        <a:p>
          <a:endParaRPr lang="ru-RU"/>
        </a:p>
      </dgm:t>
    </dgm:pt>
    <dgm:pt modelId="{6252C9E0-6B04-431F-92C9-98BA1E5B308C}">
      <dgm:prSet custT="1"/>
      <dgm:spPr>
        <a:solidFill>
          <a:srgbClr val="EEF0F8"/>
        </a:solidFill>
      </dgm:spPr>
      <dgm:t>
        <a:bodyPr/>
        <a:lstStyle/>
        <a:p>
          <a:r>
            <a:rPr lang="ru-RU" sz="1400" dirty="0" smtClean="0"/>
            <a:t>Реализация системы непересекающихся множеств</a:t>
          </a:r>
          <a:endParaRPr lang="ru-RU" sz="1400" dirty="0"/>
        </a:p>
      </dgm:t>
    </dgm:pt>
    <dgm:pt modelId="{9D4AC7A9-1104-484D-B19E-DECC04B88D67}" type="parTrans" cxnId="{A5499EB9-5D93-4B68-AF3A-2DC4B9C00129}">
      <dgm:prSet/>
      <dgm:spPr/>
      <dgm:t>
        <a:bodyPr/>
        <a:lstStyle/>
        <a:p>
          <a:endParaRPr lang="ru-RU"/>
        </a:p>
      </dgm:t>
    </dgm:pt>
    <dgm:pt modelId="{AF5ACB6D-EFFE-4EBF-A117-48B4369B1E2C}" type="sibTrans" cxnId="{A5499EB9-5D93-4B68-AF3A-2DC4B9C00129}">
      <dgm:prSet/>
      <dgm:spPr/>
      <dgm:t>
        <a:bodyPr/>
        <a:lstStyle/>
        <a:p>
          <a:endParaRPr lang="ru-RU"/>
        </a:p>
      </dgm:t>
    </dgm:pt>
    <dgm:pt modelId="{1A3E3460-566D-4394-835A-5E14088337B7}">
      <dgm:prSet custT="1"/>
      <dgm:spPr>
        <a:solidFill>
          <a:srgbClr val="EEF0F8"/>
        </a:solidFill>
      </dgm:spPr>
      <dgm:t>
        <a:bodyPr/>
        <a:lstStyle/>
        <a:p>
          <a:r>
            <a:rPr lang="ru-RU" sz="1400" dirty="0" smtClean="0"/>
            <a:t>Очищение от малых компонент связности</a:t>
          </a:r>
          <a:endParaRPr lang="ru-RU" sz="1400" dirty="0"/>
        </a:p>
      </dgm:t>
    </dgm:pt>
    <dgm:pt modelId="{CA547F3B-1A08-4A6B-8EF0-EBBF725C0F3F}" type="parTrans" cxnId="{7A904E87-EDF0-421B-B745-5386FB21713A}">
      <dgm:prSet/>
      <dgm:spPr/>
      <dgm:t>
        <a:bodyPr/>
        <a:lstStyle/>
        <a:p>
          <a:endParaRPr lang="ru-RU"/>
        </a:p>
      </dgm:t>
    </dgm:pt>
    <dgm:pt modelId="{E27625CA-64AF-4FF2-87C9-D887E9285A03}" type="sibTrans" cxnId="{7A904E87-EDF0-421B-B745-5386FB21713A}">
      <dgm:prSet/>
      <dgm:spPr/>
      <dgm:t>
        <a:bodyPr/>
        <a:lstStyle/>
        <a:p>
          <a:endParaRPr lang="ru-RU"/>
        </a:p>
      </dgm:t>
    </dgm:pt>
    <dgm:pt modelId="{89EAA7AD-E349-4D1C-ABA0-C723BE61D649}">
      <dgm:prSet custT="1"/>
      <dgm:spPr>
        <a:solidFill>
          <a:srgbClr val="EEF0F8"/>
        </a:solidFill>
      </dgm:spPr>
      <dgm:t>
        <a:bodyPr/>
        <a:lstStyle/>
        <a:p>
          <a:r>
            <a:rPr lang="ru-RU" sz="1400" dirty="0" smtClean="0"/>
            <a:t>Конец</a:t>
          </a:r>
          <a:endParaRPr lang="ru-RU" sz="1400" dirty="0"/>
        </a:p>
      </dgm:t>
    </dgm:pt>
    <dgm:pt modelId="{4A3D89C2-E540-41FD-BFD2-FDD733DE22CC}" type="parTrans" cxnId="{C0315788-3D36-47FA-AD7B-471DA3BB9E05}">
      <dgm:prSet/>
      <dgm:spPr/>
      <dgm:t>
        <a:bodyPr/>
        <a:lstStyle/>
        <a:p>
          <a:endParaRPr lang="ru-RU"/>
        </a:p>
      </dgm:t>
    </dgm:pt>
    <dgm:pt modelId="{0A323C44-F9F4-4AFD-A630-BC0631877101}" type="sibTrans" cxnId="{C0315788-3D36-47FA-AD7B-471DA3BB9E05}">
      <dgm:prSet/>
      <dgm:spPr/>
      <dgm:t>
        <a:bodyPr/>
        <a:lstStyle/>
        <a:p>
          <a:endParaRPr lang="ru-RU"/>
        </a:p>
      </dgm:t>
    </dgm:pt>
    <dgm:pt modelId="{8A5673D4-8F66-4A7D-ACD0-AFD126C66C96}" type="pres">
      <dgm:prSet presAssocID="{CB460B43-E6D4-4B21-AF96-21FD473B2BC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195AF9C-E7F0-4D43-852F-E6FAEE885C97}" type="pres">
      <dgm:prSet presAssocID="{DCD6B451-D672-4D27-9EC7-60519F5DCED4}" presName="node" presStyleLbl="node1" presStyleIdx="0" presStyleCnt="10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ru-RU"/>
        </a:p>
      </dgm:t>
    </dgm:pt>
    <dgm:pt modelId="{9113726D-130B-4D89-9BAF-22A76455BB2A}" type="pres">
      <dgm:prSet presAssocID="{00E54940-DF13-4C4B-B456-C9F209AC97C4}" presName="sibTrans" presStyleLbl="sibTrans1D1" presStyleIdx="0" presStyleCnt="9"/>
      <dgm:spPr/>
      <dgm:t>
        <a:bodyPr/>
        <a:lstStyle/>
        <a:p>
          <a:endParaRPr lang="ru-RU"/>
        </a:p>
      </dgm:t>
    </dgm:pt>
    <dgm:pt modelId="{561C94D4-B837-42E2-818F-FB04C9040FB8}" type="pres">
      <dgm:prSet presAssocID="{00E54940-DF13-4C4B-B456-C9F209AC97C4}" presName="connectorText" presStyleLbl="sibTrans1D1" presStyleIdx="0" presStyleCnt="9"/>
      <dgm:spPr/>
      <dgm:t>
        <a:bodyPr/>
        <a:lstStyle/>
        <a:p>
          <a:endParaRPr lang="ru-RU"/>
        </a:p>
      </dgm:t>
    </dgm:pt>
    <dgm:pt modelId="{89FF7F15-418D-47BB-9DBE-302F0E584D41}" type="pres">
      <dgm:prSet presAssocID="{4AEE20A1-9851-4B24-9BC1-0C1A90D01E62}" presName="node" presStyleLbl="node1" presStyleIdx="1" presStyleCnt="10" custScaleX="10438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37ACB4F-D8B3-42B6-A02D-63A473606871}" type="pres">
      <dgm:prSet presAssocID="{3A5FD77E-2B59-4491-BA05-EEC023A88907}" presName="sibTrans" presStyleLbl="sibTrans1D1" presStyleIdx="1" presStyleCnt="9"/>
      <dgm:spPr/>
      <dgm:t>
        <a:bodyPr/>
        <a:lstStyle/>
        <a:p>
          <a:endParaRPr lang="ru-RU"/>
        </a:p>
      </dgm:t>
    </dgm:pt>
    <dgm:pt modelId="{89735B98-D372-42CF-8525-816071B85D7D}" type="pres">
      <dgm:prSet presAssocID="{3A5FD77E-2B59-4491-BA05-EEC023A88907}" presName="connectorText" presStyleLbl="sibTrans1D1" presStyleIdx="1" presStyleCnt="9"/>
      <dgm:spPr/>
      <dgm:t>
        <a:bodyPr/>
        <a:lstStyle/>
        <a:p>
          <a:endParaRPr lang="ru-RU"/>
        </a:p>
      </dgm:t>
    </dgm:pt>
    <dgm:pt modelId="{BE37143C-2D62-4A8E-B3DC-38D8D8F3B130}" type="pres">
      <dgm:prSet presAssocID="{32C4A9B2-F922-4F14-9BDC-CE5D309C61B4}" presName="node" presStyleLbl="node1" presStyleIdx="2" presStyleCnt="10" custScaleX="10835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8718C2D-74A6-49DE-8DD1-20A33AAE1068}" type="pres">
      <dgm:prSet presAssocID="{CB86E082-9F03-478C-9318-E6DC2B2AB468}" presName="sibTrans" presStyleLbl="sibTrans1D1" presStyleIdx="2" presStyleCnt="9"/>
      <dgm:spPr/>
      <dgm:t>
        <a:bodyPr/>
        <a:lstStyle/>
        <a:p>
          <a:endParaRPr lang="ru-RU"/>
        </a:p>
      </dgm:t>
    </dgm:pt>
    <dgm:pt modelId="{DAAA5EFF-C948-4D58-B2A9-FB84A61184C0}" type="pres">
      <dgm:prSet presAssocID="{CB86E082-9F03-478C-9318-E6DC2B2AB468}" presName="connectorText" presStyleLbl="sibTrans1D1" presStyleIdx="2" presStyleCnt="9"/>
      <dgm:spPr/>
      <dgm:t>
        <a:bodyPr/>
        <a:lstStyle/>
        <a:p>
          <a:endParaRPr lang="ru-RU"/>
        </a:p>
      </dgm:t>
    </dgm:pt>
    <dgm:pt modelId="{D85C96AA-8EBF-4DA9-BBFA-124ED8CCEFCC}" type="pres">
      <dgm:prSet presAssocID="{5F9297EB-4C92-4BA7-8B6F-1EB7C6567F2B}" presName="node" presStyleLbl="node1" presStyleIdx="3" presStyleCnt="10" custScaleX="1003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7345104-9333-4F7B-8E42-F56B73A0BBAA}" type="pres">
      <dgm:prSet presAssocID="{2ABB2A08-9DE3-456C-ABF4-C3A49A1EF9DE}" presName="sibTrans" presStyleLbl="sibTrans1D1" presStyleIdx="3" presStyleCnt="9"/>
      <dgm:spPr/>
      <dgm:t>
        <a:bodyPr/>
        <a:lstStyle/>
        <a:p>
          <a:endParaRPr lang="ru-RU"/>
        </a:p>
      </dgm:t>
    </dgm:pt>
    <dgm:pt modelId="{1FD5A930-981A-4951-9B02-18C6AAFB7B52}" type="pres">
      <dgm:prSet presAssocID="{2ABB2A08-9DE3-456C-ABF4-C3A49A1EF9DE}" presName="connectorText" presStyleLbl="sibTrans1D1" presStyleIdx="3" presStyleCnt="9"/>
      <dgm:spPr/>
      <dgm:t>
        <a:bodyPr/>
        <a:lstStyle/>
        <a:p>
          <a:endParaRPr lang="ru-RU"/>
        </a:p>
      </dgm:t>
    </dgm:pt>
    <dgm:pt modelId="{1D0F162E-CFF6-4956-9402-1320650FA7D0}" type="pres">
      <dgm:prSet presAssocID="{BA8F49A0-8030-4B94-8509-541E3089D43F}" presName="node" presStyleLbl="node1" presStyleIdx="4" presStyleCnt="10" custScaleX="7804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2E776E8-E8D0-44DC-B169-0A353090C46C}" type="pres">
      <dgm:prSet presAssocID="{F9E3146A-97C0-47F4-8256-EC8C1E0E5BCE}" presName="sibTrans" presStyleLbl="sibTrans1D1" presStyleIdx="4" presStyleCnt="9"/>
      <dgm:spPr/>
      <dgm:t>
        <a:bodyPr/>
        <a:lstStyle/>
        <a:p>
          <a:endParaRPr lang="ru-RU"/>
        </a:p>
      </dgm:t>
    </dgm:pt>
    <dgm:pt modelId="{E15C222E-6D7E-4067-9EAC-81E9E1B0A88D}" type="pres">
      <dgm:prSet presAssocID="{F9E3146A-97C0-47F4-8256-EC8C1E0E5BCE}" presName="connectorText" presStyleLbl="sibTrans1D1" presStyleIdx="4" presStyleCnt="9"/>
      <dgm:spPr/>
      <dgm:t>
        <a:bodyPr/>
        <a:lstStyle/>
        <a:p>
          <a:endParaRPr lang="ru-RU"/>
        </a:p>
      </dgm:t>
    </dgm:pt>
    <dgm:pt modelId="{4D0EC6B1-B37E-4C4B-8F71-CB1E6E810A83}" type="pres">
      <dgm:prSet presAssocID="{1023CB46-95C6-4B0C-8416-13E8F17974E6}" presName="node" presStyleLbl="node1" presStyleIdx="5" presStyleCnt="10" custScaleX="12401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E7E0127-7B18-4617-A033-377F9F59A84C}" type="pres">
      <dgm:prSet presAssocID="{A01033C1-7A02-4F1C-9B40-74D2A9096F38}" presName="sibTrans" presStyleLbl="sibTrans1D1" presStyleIdx="5" presStyleCnt="9"/>
      <dgm:spPr/>
      <dgm:t>
        <a:bodyPr/>
        <a:lstStyle/>
        <a:p>
          <a:endParaRPr lang="ru-RU"/>
        </a:p>
      </dgm:t>
    </dgm:pt>
    <dgm:pt modelId="{9B14A7C7-0042-401C-892C-EB1100A1D263}" type="pres">
      <dgm:prSet presAssocID="{A01033C1-7A02-4F1C-9B40-74D2A9096F38}" presName="connectorText" presStyleLbl="sibTrans1D1" presStyleIdx="5" presStyleCnt="9"/>
      <dgm:spPr/>
      <dgm:t>
        <a:bodyPr/>
        <a:lstStyle/>
        <a:p>
          <a:endParaRPr lang="ru-RU"/>
        </a:p>
      </dgm:t>
    </dgm:pt>
    <dgm:pt modelId="{184CDD8B-6BE1-4526-BEC5-09B47B6A81FA}" type="pres">
      <dgm:prSet presAssocID="{31EAEF66-8B35-418B-A54E-704697DEA961}" presName="node" presStyleLbl="node1" presStyleIdx="6" presStyleCnt="10" custScaleX="11496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802B626-883F-4F6A-9FDC-6B338D8FFBE4}" type="pres">
      <dgm:prSet presAssocID="{36247CC0-74A9-419E-9A7A-5781B5C2E59E}" presName="sibTrans" presStyleLbl="sibTrans1D1" presStyleIdx="6" presStyleCnt="9"/>
      <dgm:spPr/>
      <dgm:t>
        <a:bodyPr/>
        <a:lstStyle/>
        <a:p>
          <a:endParaRPr lang="ru-RU"/>
        </a:p>
      </dgm:t>
    </dgm:pt>
    <dgm:pt modelId="{725F7F1A-3155-4918-865E-E916D324C9EC}" type="pres">
      <dgm:prSet presAssocID="{36247CC0-74A9-419E-9A7A-5781B5C2E59E}" presName="connectorText" presStyleLbl="sibTrans1D1" presStyleIdx="6" presStyleCnt="9"/>
      <dgm:spPr/>
      <dgm:t>
        <a:bodyPr/>
        <a:lstStyle/>
        <a:p>
          <a:endParaRPr lang="ru-RU"/>
        </a:p>
      </dgm:t>
    </dgm:pt>
    <dgm:pt modelId="{4A9E68BB-6966-4D98-A6A6-7C8E2B5BE13B}" type="pres">
      <dgm:prSet presAssocID="{6252C9E0-6B04-431F-92C9-98BA1E5B308C}" presName="node" presStyleLbl="node1" presStyleIdx="7" presStyleCnt="10" custScaleX="13326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4CC925-54F6-48CB-B03D-0E22DA189896}" type="pres">
      <dgm:prSet presAssocID="{AF5ACB6D-EFFE-4EBF-A117-48B4369B1E2C}" presName="sibTrans" presStyleLbl="sibTrans1D1" presStyleIdx="7" presStyleCnt="9"/>
      <dgm:spPr/>
      <dgm:t>
        <a:bodyPr/>
        <a:lstStyle/>
        <a:p>
          <a:endParaRPr lang="ru-RU"/>
        </a:p>
      </dgm:t>
    </dgm:pt>
    <dgm:pt modelId="{6C3D02A6-6878-4B1B-AED8-1CDA28D1CB2F}" type="pres">
      <dgm:prSet presAssocID="{AF5ACB6D-EFFE-4EBF-A117-48B4369B1E2C}" presName="connectorText" presStyleLbl="sibTrans1D1" presStyleIdx="7" presStyleCnt="9"/>
      <dgm:spPr/>
      <dgm:t>
        <a:bodyPr/>
        <a:lstStyle/>
        <a:p>
          <a:endParaRPr lang="ru-RU"/>
        </a:p>
      </dgm:t>
    </dgm:pt>
    <dgm:pt modelId="{665FAD7C-CEB1-4D11-A1B5-B93BFEA5CDB3}" type="pres">
      <dgm:prSet presAssocID="{1A3E3460-566D-4394-835A-5E14088337B7}" presName="node" presStyleLbl="node1" presStyleIdx="8" presStyleCnt="10" custScaleX="1137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B704484-C710-4561-820F-BC21E4597736}" type="pres">
      <dgm:prSet presAssocID="{E27625CA-64AF-4FF2-87C9-D887E9285A03}" presName="sibTrans" presStyleLbl="sibTrans1D1" presStyleIdx="8" presStyleCnt="9"/>
      <dgm:spPr/>
      <dgm:t>
        <a:bodyPr/>
        <a:lstStyle/>
        <a:p>
          <a:endParaRPr lang="ru-RU"/>
        </a:p>
      </dgm:t>
    </dgm:pt>
    <dgm:pt modelId="{5AD4F261-813B-47A4-AF46-41DD2EA02835}" type="pres">
      <dgm:prSet presAssocID="{E27625CA-64AF-4FF2-87C9-D887E9285A03}" presName="connectorText" presStyleLbl="sibTrans1D1" presStyleIdx="8" presStyleCnt="9"/>
      <dgm:spPr/>
      <dgm:t>
        <a:bodyPr/>
        <a:lstStyle/>
        <a:p>
          <a:endParaRPr lang="ru-RU"/>
        </a:p>
      </dgm:t>
    </dgm:pt>
    <dgm:pt modelId="{4225C5FA-1990-476E-9100-6E37AD82FF8C}" type="pres">
      <dgm:prSet presAssocID="{89EAA7AD-E349-4D1C-ABA0-C723BE61D649}" presName="node" presStyleLbl="node1" presStyleIdx="9" presStyleCnt="10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ru-RU"/>
        </a:p>
      </dgm:t>
    </dgm:pt>
  </dgm:ptLst>
  <dgm:cxnLst>
    <dgm:cxn modelId="{B7E6BA67-8939-4004-A380-452AAF3B4A2C}" type="presOf" srcId="{1023CB46-95C6-4B0C-8416-13E8F17974E6}" destId="{4D0EC6B1-B37E-4C4B-8F71-CB1E6E810A83}" srcOrd="0" destOrd="0" presId="urn:microsoft.com/office/officeart/2005/8/layout/bProcess3"/>
    <dgm:cxn modelId="{85BA12C7-063A-4D1E-8DC4-95E5F04BBA09}" type="presOf" srcId="{3A5FD77E-2B59-4491-BA05-EEC023A88907}" destId="{89735B98-D372-42CF-8525-816071B85D7D}" srcOrd="1" destOrd="0" presId="urn:microsoft.com/office/officeart/2005/8/layout/bProcess3"/>
    <dgm:cxn modelId="{7A904E87-EDF0-421B-B745-5386FB21713A}" srcId="{CB460B43-E6D4-4B21-AF96-21FD473B2BC2}" destId="{1A3E3460-566D-4394-835A-5E14088337B7}" srcOrd="8" destOrd="0" parTransId="{CA547F3B-1A08-4A6B-8EF0-EBBF725C0F3F}" sibTransId="{E27625CA-64AF-4FF2-87C9-D887E9285A03}"/>
    <dgm:cxn modelId="{A5499EB9-5D93-4B68-AF3A-2DC4B9C00129}" srcId="{CB460B43-E6D4-4B21-AF96-21FD473B2BC2}" destId="{6252C9E0-6B04-431F-92C9-98BA1E5B308C}" srcOrd="7" destOrd="0" parTransId="{9D4AC7A9-1104-484D-B19E-DECC04B88D67}" sibTransId="{AF5ACB6D-EFFE-4EBF-A117-48B4369B1E2C}"/>
    <dgm:cxn modelId="{1E820B85-0D90-490A-A670-448749C40672}" type="presOf" srcId="{2ABB2A08-9DE3-456C-ABF4-C3A49A1EF9DE}" destId="{07345104-9333-4F7B-8E42-F56B73A0BBAA}" srcOrd="0" destOrd="0" presId="urn:microsoft.com/office/officeart/2005/8/layout/bProcess3"/>
    <dgm:cxn modelId="{9C1ED8A8-8A3D-4640-BA2E-06E1BE5E7CAC}" type="presOf" srcId="{36247CC0-74A9-419E-9A7A-5781B5C2E59E}" destId="{725F7F1A-3155-4918-865E-E916D324C9EC}" srcOrd="1" destOrd="0" presId="urn:microsoft.com/office/officeart/2005/8/layout/bProcess3"/>
    <dgm:cxn modelId="{BA2C3E62-6E0E-4FD4-B6DE-D8447C8FFF31}" type="presOf" srcId="{89EAA7AD-E349-4D1C-ABA0-C723BE61D649}" destId="{4225C5FA-1990-476E-9100-6E37AD82FF8C}" srcOrd="0" destOrd="0" presId="urn:microsoft.com/office/officeart/2005/8/layout/bProcess3"/>
    <dgm:cxn modelId="{0DD89B69-AB05-4B8E-A8F8-CE2B013A62E1}" srcId="{CB460B43-E6D4-4B21-AF96-21FD473B2BC2}" destId="{31EAEF66-8B35-418B-A54E-704697DEA961}" srcOrd="6" destOrd="0" parTransId="{BEE5FADB-679E-422A-8975-CFBF7DF53BBB}" sibTransId="{36247CC0-74A9-419E-9A7A-5781B5C2E59E}"/>
    <dgm:cxn modelId="{7E124A3A-466B-4901-8B17-C570E1B7C33D}" type="presOf" srcId="{1A3E3460-566D-4394-835A-5E14088337B7}" destId="{665FAD7C-CEB1-4D11-A1B5-B93BFEA5CDB3}" srcOrd="0" destOrd="0" presId="urn:microsoft.com/office/officeart/2005/8/layout/bProcess3"/>
    <dgm:cxn modelId="{C0315788-3D36-47FA-AD7B-471DA3BB9E05}" srcId="{CB460B43-E6D4-4B21-AF96-21FD473B2BC2}" destId="{89EAA7AD-E349-4D1C-ABA0-C723BE61D649}" srcOrd="9" destOrd="0" parTransId="{4A3D89C2-E540-41FD-BFD2-FDD733DE22CC}" sibTransId="{0A323C44-F9F4-4AFD-A630-BC0631877101}"/>
    <dgm:cxn modelId="{CB48109A-2BE2-40B6-B023-0BDD57A15729}" srcId="{CB460B43-E6D4-4B21-AF96-21FD473B2BC2}" destId="{BA8F49A0-8030-4B94-8509-541E3089D43F}" srcOrd="4" destOrd="0" parTransId="{BB4AF6AB-9436-4727-9406-B97A517707AA}" sibTransId="{F9E3146A-97C0-47F4-8256-EC8C1E0E5BCE}"/>
    <dgm:cxn modelId="{BC28F2A0-0D82-4087-9143-3CFC74545A88}" srcId="{CB460B43-E6D4-4B21-AF96-21FD473B2BC2}" destId="{4AEE20A1-9851-4B24-9BC1-0C1A90D01E62}" srcOrd="1" destOrd="0" parTransId="{D7D16404-FF5C-4AB4-A598-CDDA87E518DB}" sibTransId="{3A5FD77E-2B59-4491-BA05-EEC023A88907}"/>
    <dgm:cxn modelId="{91216929-3F4A-452B-864B-DA43D41FC43F}" type="presOf" srcId="{AF5ACB6D-EFFE-4EBF-A117-48B4369B1E2C}" destId="{6C3D02A6-6878-4B1B-AED8-1CDA28D1CB2F}" srcOrd="1" destOrd="0" presId="urn:microsoft.com/office/officeart/2005/8/layout/bProcess3"/>
    <dgm:cxn modelId="{ACCB2A2C-3C70-40FA-B80E-24DAE373FD29}" type="presOf" srcId="{CB86E082-9F03-478C-9318-E6DC2B2AB468}" destId="{DAAA5EFF-C948-4D58-B2A9-FB84A61184C0}" srcOrd="1" destOrd="0" presId="urn:microsoft.com/office/officeart/2005/8/layout/bProcess3"/>
    <dgm:cxn modelId="{68F53B1F-AED6-4DCE-AE64-F8FEDAE2D796}" srcId="{CB460B43-E6D4-4B21-AF96-21FD473B2BC2}" destId="{DCD6B451-D672-4D27-9EC7-60519F5DCED4}" srcOrd="0" destOrd="0" parTransId="{647A0986-FBB2-434B-B014-DAD6D2109417}" sibTransId="{00E54940-DF13-4C4B-B456-C9F209AC97C4}"/>
    <dgm:cxn modelId="{0B063282-7C16-4B74-9844-9967DE2389C5}" type="presOf" srcId="{F9E3146A-97C0-47F4-8256-EC8C1E0E5BCE}" destId="{F2E776E8-E8D0-44DC-B169-0A353090C46C}" srcOrd="0" destOrd="0" presId="urn:microsoft.com/office/officeart/2005/8/layout/bProcess3"/>
    <dgm:cxn modelId="{6B5B0073-E3F7-4573-B604-4ADCFED4DCC8}" type="presOf" srcId="{A01033C1-7A02-4F1C-9B40-74D2A9096F38}" destId="{9B14A7C7-0042-401C-892C-EB1100A1D263}" srcOrd="1" destOrd="0" presId="urn:microsoft.com/office/officeart/2005/8/layout/bProcess3"/>
    <dgm:cxn modelId="{69643CD9-DC7F-4739-9E4C-DA409F93A66B}" type="presOf" srcId="{CB460B43-E6D4-4B21-AF96-21FD473B2BC2}" destId="{8A5673D4-8F66-4A7D-ACD0-AFD126C66C96}" srcOrd="0" destOrd="0" presId="urn:microsoft.com/office/officeart/2005/8/layout/bProcess3"/>
    <dgm:cxn modelId="{E0EFA87F-AA71-4BE1-BE65-F0F148CC0C7A}" type="presOf" srcId="{E27625CA-64AF-4FF2-87C9-D887E9285A03}" destId="{DB704484-C710-4561-820F-BC21E4597736}" srcOrd="0" destOrd="0" presId="urn:microsoft.com/office/officeart/2005/8/layout/bProcess3"/>
    <dgm:cxn modelId="{A8D338C0-B078-4BD8-B01C-9333342DCF4F}" srcId="{CB460B43-E6D4-4B21-AF96-21FD473B2BC2}" destId="{32C4A9B2-F922-4F14-9BDC-CE5D309C61B4}" srcOrd="2" destOrd="0" parTransId="{528E4F57-2972-4101-835F-DE5D5C4BEE1F}" sibTransId="{CB86E082-9F03-478C-9318-E6DC2B2AB468}"/>
    <dgm:cxn modelId="{217CF095-0CE1-473E-986E-6102724B7E0C}" srcId="{CB460B43-E6D4-4B21-AF96-21FD473B2BC2}" destId="{1023CB46-95C6-4B0C-8416-13E8F17974E6}" srcOrd="5" destOrd="0" parTransId="{9856F8BC-587C-493B-ACE1-7C546BE79532}" sibTransId="{A01033C1-7A02-4F1C-9B40-74D2A9096F38}"/>
    <dgm:cxn modelId="{A515843D-C3B9-4CCB-94DE-EEFE88B79055}" type="presOf" srcId="{BA8F49A0-8030-4B94-8509-541E3089D43F}" destId="{1D0F162E-CFF6-4956-9402-1320650FA7D0}" srcOrd="0" destOrd="0" presId="urn:microsoft.com/office/officeart/2005/8/layout/bProcess3"/>
    <dgm:cxn modelId="{29FBDE9C-27E1-4B1E-A714-46884E2C2625}" type="presOf" srcId="{A01033C1-7A02-4F1C-9B40-74D2A9096F38}" destId="{FE7E0127-7B18-4617-A033-377F9F59A84C}" srcOrd="0" destOrd="0" presId="urn:microsoft.com/office/officeart/2005/8/layout/bProcess3"/>
    <dgm:cxn modelId="{224B8128-341E-40CC-8FDE-5824428E6980}" type="presOf" srcId="{5F9297EB-4C92-4BA7-8B6F-1EB7C6567F2B}" destId="{D85C96AA-8EBF-4DA9-BBFA-124ED8CCEFCC}" srcOrd="0" destOrd="0" presId="urn:microsoft.com/office/officeart/2005/8/layout/bProcess3"/>
    <dgm:cxn modelId="{C517BD08-5D9C-445A-A5BD-D10F67D69435}" type="presOf" srcId="{31EAEF66-8B35-418B-A54E-704697DEA961}" destId="{184CDD8B-6BE1-4526-BEC5-09B47B6A81FA}" srcOrd="0" destOrd="0" presId="urn:microsoft.com/office/officeart/2005/8/layout/bProcess3"/>
    <dgm:cxn modelId="{E69FA05C-34BA-49CF-96C4-E66C7FE6408C}" type="presOf" srcId="{36247CC0-74A9-419E-9A7A-5781B5C2E59E}" destId="{C802B626-883F-4F6A-9FDC-6B338D8FFBE4}" srcOrd="0" destOrd="0" presId="urn:microsoft.com/office/officeart/2005/8/layout/bProcess3"/>
    <dgm:cxn modelId="{015766CB-391F-414B-83DE-55918FDBF314}" type="presOf" srcId="{AF5ACB6D-EFFE-4EBF-A117-48B4369B1E2C}" destId="{344CC925-54F6-48CB-B03D-0E22DA189896}" srcOrd="0" destOrd="0" presId="urn:microsoft.com/office/officeart/2005/8/layout/bProcess3"/>
    <dgm:cxn modelId="{CBD75878-94E5-4C2C-80A9-9AEC677B0497}" type="presOf" srcId="{00E54940-DF13-4C4B-B456-C9F209AC97C4}" destId="{561C94D4-B837-42E2-818F-FB04C9040FB8}" srcOrd="1" destOrd="0" presId="urn:microsoft.com/office/officeart/2005/8/layout/bProcess3"/>
    <dgm:cxn modelId="{51828CEC-47B6-4DAE-AC37-0BC2C508DD79}" type="presOf" srcId="{6252C9E0-6B04-431F-92C9-98BA1E5B308C}" destId="{4A9E68BB-6966-4D98-A6A6-7C8E2B5BE13B}" srcOrd="0" destOrd="0" presId="urn:microsoft.com/office/officeart/2005/8/layout/bProcess3"/>
    <dgm:cxn modelId="{92B7747B-E664-442F-ADCD-F41A54FB5FE6}" type="presOf" srcId="{32C4A9B2-F922-4F14-9BDC-CE5D309C61B4}" destId="{BE37143C-2D62-4A8E-B3DC-38D8D8F3B130}" srcOrd="0" destOrd="0" presId="urn:microsoft.com/office/officeart/2005/8/layout/bProcess3"/>
    <dgm:cxn modelId="{C53588A5-008B-4B44-9ED5-A521001621CE}" srcId="{CB460B43-E6D4-4B21-AF96-21FD473B2BC2}" destId="{5F9297EB-4C92-4BA7-8B6F-1EB7C6567F2B}" srcOrd="3" destOrd="0" parTransId="{9AE776AB-1945-4AF3-A697-14EA98A1F4D0}" sibTransId="{2ABB2A08-9DE3-456C-ABF4-C3A49A1EF9DE}"/>
    <dgm:cxn modelId="{05CBCBFC-26C5-46EA-B3B3-680A431944F2}" type="presOf" srcId="{00E54940-DF13-4C4B-B456-C9F209AC97C4}" destId="{9113726D-130B-4D89-9BAF-22A76455BB2A}" srcOrd="0" destOrd="0" presId="urn:microsoft.com/office/officeart/2005/8/layout/bProcess3"/>
    <dgm:cxn modelId="{9C8FED0A-F9CC-4F22-AE20-C5990BFED149}" type="presOf" srcId="{2ABB2A08-9DE3-456C-ABF4-C3A49A1EF9DE}" destId="{1FD5A930-981A-4951-9B02-18C6AAFB7B52}" srcOrd="1" destOrd="0" presId="urn:microsoft.com/office/officeart/2005/8/layout/bProcess3"/>
    <dgm:cxn modelId="{990A11FC-DE51-4E78-96FE-B3A2D876D4AA}" type="presOf" srcId="{3A5FD77E-2B59-4491-BA05-EEC023A88907}" destId="{E37ACB4F-D8B3-42B6-A02D-63A473606871}" srcOrd="0" destOrd="0" presId="urn:microsoft.com/office/officeart/2005/8/layout/bProcess3"/>
    <dgm:cxn modelId="{21E462D2-65B6-4C1F-9BC8-2D8BB0FB56B8}" type="presOf" srcId="{DCD6B451-D672-4D27-9EC7-60519F5DCED4}" destId="{3195AF9C-E7F0-4D43-852F-E6FAEE885C97}" srcOrd="0" destOrd="0" presId="urn:microsoft.com/office/officeart/2005/8/layout/bProcess3"/>
    <dgm:cxn modelId="{14E8E13A-C595-465A-A832-3C568624DF65}" type="presOf" srcId="{CB86E082-9F03-478C-9318-E6DC2B2AB468}" destId="{C8718C2D-74A6-49DE-8DD1-20A33AAE1068}" srcOrd="0" destOrd="0" presId="urn:microsoft.com/office/officeart/2005/8/layout/bProcess3"/>
    <dgm:cxn modelId="{8302B713-232F-4B71-863C-4A027F5EACCD}" type="presOf" srcId="{E27625CA-64AF-4FF2-87C9-D887E9285A03}" destId="{5AD4F261-813B-47A4-AF46-41DD2EA02835}" srcOrd="1" destOrd="0" presId="urn:microsoft.com/office/officeart/2005/8/layout/bProcess3"/>
    <dgm:cxn modelId="{E0265FDE-F51B-4D4A-957E-643659B846BF}" type="presOf" srcId="{F9E3146A-97C0-47F4-8256-EC8C1E0E5BCE}" destId="{E15C222E-6D7E-4067-9EAC-81E9E1B0A88D}" srcOrd="1" destOrd="0" presId="urn:microsoft.com/office/officeart/2005/8/layout/bProcess3"/>
    <dgm:cxn modelId="{2CC53AFC-8072-4CE4-AF45-E23EDC256408}" type="presOf" srcId="{4AEE20A1-9851-4B24-9BC1-0C1A90D01E62}" destId="{89FF7F15-418D-47BB-9DBE-302F0E584D41}" srcOrd="0" destOrd="0" presId="urn:microsoft.com/office/officeart/2005/8/layout/bProcess3"/>
    <dgm:cxn modelId="{227C4A5D-9F5F-4A87-8937-17CB63D93B49}" type="presParOf" srcId="{8A5673D4-8F66-4A7D-ACD0-AFD126C66C96}" destId="{3195AF9C-E7F0-4D43-852F-E6FAEE885C97}" srcOrd="0" destOrd="0" presId="urn:microsoft.com/office/officeart/2005/8/layout/bProcess3"/>
    <dgm:cxn modelId="{158DF569-F8C8-4460-BF11-0D26B563DF9C}" type="presParOf" srcId="{8A5673D4-8F66-4A7D-ACD0-AFD126C66C96}" destId="{9113726D-130B-4D89-9BAF-22A76455BB2A}" srcOrd="1" destOrd="0" presId="urn:microsoft.com/office/officeart/2005/8/layout/bProcess3"/>
    <dgm:cxn modelId="{C7C80F91-F9E9-4BA1-84AE-38B399869E6C}" type="presParOf" srcId="{9113726D-130B-4D89-9BAF-22A76455BB2A}" destId="{561C94D4-B837-42E2-818F-FB04C9040FB8}" srcOrd="0" destOrd="0" presId="urn:microsoft.com/office/officeart/2005/8/layout/bProcess3"/>
    <dgm:cxn modelId="{C335BB3B-5546-4EA4-B779-8F4CC0B04F78}" type="presParOf" srcId="{8A5673D4-8F66-4A7D-ACD0-AFD126C66C96}" destId="{89FF7F15-418D-47BB-9DBE-302F0E584D41}" srcOrd="2" destOrd="0" presId="urn:microsoft.com/office/officeart/2005/8/layout/bProcess3"/>
    <dgm:cxn modelId="{C0D10E51-0E8F-47A1-964C-ED2BC18B2E86}" type="presParOf" srcId="{8A5673D4-8F66-4A7D-ACD0-AFD126C66C96}" destId="{E37ACB4F-D8B3-42B6-A02D-63A473606871}" srcOrd="3" destOrd="0" presId="urn:microsoft.com/office/officeart/2005/8/layout/bProcess3"/>
    <dgm:cxn modelId="{8B5174AC-C9B3-43C8-9208-E7986B261797}" type="presParOf" srcId="{E37ACB4F-D8B3-42B6-A02D-63A473606871}" destId="{89735B98-D372-42CF-8525-816071B85D7D}" srcOrd="0" destOrd="0" presId="urn:microsoft.com/office/officeart/2005/8/layout/bProcess3"/>
    <dgm:cxn modelId="{E8F3439D-2C0C-4EAA-B788-948D0F0D6E8B}" type="presParOf" srcId="{8A5673D4-8F66-4A7D-ACD0-AFD126C66C96}" destId="{BE37143C-2D62-4A8E-B3DC-38D8D8F3B130}" srcOrd="4" destOrd="0" presId="urn:microsoft.com/office/officeart/2005/8/layout/bProcess3"/>
    <dgm:cxn modelId="{2FC77B78-850F-43B6-9AA2-19E52F01A04E}" type="presParOf" srcId="{8A5673D4-8F66-4A7D-ACD0-AFD126C66C96}" destId="{C8718C2D-74A6-49DE-8DD1-20A33AAE1068}" srcOrd="5" destOrd="0" presId="urn:microsoft.com/office/officeart/2005/8/layout/bProcess3"/>
    <dgm:cxn modelId="{6A4C7E78-8968-48A8-92D6-4C8CB20817E4}" type="presParOf" srcId="{C8718C2D-74A6-49DE-8DD1-20A33AAE1068}" destId="{DAAA5EFF-C948-4D58-B2A9-FB84A61184C0}" srcOrd="0" destOrd="0" presId="urn:microsoft.com/office/officeart/2005/8/layout/bProcess3"/>
    <dgm:cxn modelId="{3F544918-B82C-406E-8702-8A19A1737650}" type="presParOf" srcId="{8A5673D4-8F66-4A7D-ACD0-AFD126C66C96}" destId="{D85C96AA-8EBF-4DA9-BBFA-124ED8CCEFCC}" srcOrd="6" destOrd="0" presId="urn:microsoft.com/office/officeart/2005/8/layout/bProcess3"/>
    <dgm:cxn modelId="{5EA7CD5A-F1FA-4EC3-AC9E-8B16B6DF4F4C}" type="presParOf" srcId="{8A5673D4-8F66-4A7D-ACD0-AFD126C66C96}" destId="{07345104-9333-4F7B-8E42-F56B73A0BBAA}" srcOrd="7" destOrd="0" presId="urn:microsoft.com/office/officeart/2005/8/layout/bProcess3"/>
    <dgm:cxn modelId="{990801E4-85CC-426A-ABE5-FEE89BC4FAF7}" type="presParOf" srcId="{07345104-9333-4F7B-8E42-F56B73A0BBAA}" destId="{1FD5A930-981A-4951-9B02-18C6AAFB7B52}" srcOrd="0" destOrd="0" presId="urn:microsoft.com/office/officeart/2005/8/layout/bProcess3"/>
    <dgm:cxn modelId="{EFD4D5D9-62D9-4546-9001-4E9D9E6B4B4B}" type="presParOf" srcId="{8A5673D4-8F66-4A7D-ACD0-AFD126C66C96}" destId="{1D0F162E-CFF6-4956-9402-1320650FA7D0}" srcOrd="8" destOrd="0" presId="urn:microsoft.com/office/officeart/2005/8/layout/bProcess3"/>
    <dgm:cxn modelId="{8AA23ADF-D1E8-4C7B-98E2-82CC872EC989}" type="presParOf" srcId="{8A5673D4-8F66-4A7D-ACD0-AFD126C66C96}" destId="{F2E776E8-E8D0-44DC-B169-0A353090C46C}" srcOrd="9" destOrd="0" presId="urn:microsoft.com/office/officeart/2005/8/layout/bProcess3"/>
    <dgm:cxn modelId="{59C9C44D-9D88-4729-B737-28E5FD834EE5}" type="presParOf" srcId="{F2E776E8-E8D0-44DC-B169-0A353090C46C}" destId="{E15C222E-6D7E-4067-9EAC-81E9E1B0A88D}" srcOrd="0" destOrd="0" presId="urn:microsoft.com/office/officeart/2005/8/layout/bProcess3"/>
    <dgm:cxn modelId="{FBB95570-A4D8-4D2F-91DA-6CCC6694E91B}" type="presParOf" srcId="{8A5673D4-8F66-4A7D-ACD0-AFD126C66C96}" destId="{4D0EC6B1-B37E-4C4B-8F71-CB1E6E810A83}" srcOrd="10" destOrd="0" presId="urn:microsoft.com/office/officeart/2005/8/layout/bProcess3"/>
    <dgm:cxn modelId="{77E55130-9C15-403B-B9B6-F49462E20A46}" type="presParOf" srcId="{8A5673D4-8F66-4A7D-ACD0-AFD126C66C96}" destId="{FE7E0127-7B18-4617-A033-377F9F59A84C}" srcOrd="11" destOrd="0" presId="urn:microsoft.com/office/officeart/2005/8/layout/bProcess3"/>
    <dgm:cxn modelId="{97943FAC-A783-4645-811F-F5377505D9B8}" type="presParOf" srcId="{FE7E0127-7B18-4617-A033-377F9F59A84C}" destId="{9B14A7C7-0042-401C-892C-EB1100A1D263}" srcOrd="0" destOrd="0" presId="urn:microsoft.com/office/officeart/2005/8/layout/bProcess3"/>
    <dgm:cxn modelId="{F919795F-E976-40C7-BE0F-62A15E1A6802}" type="presParOf" srcId="{8A5673D4-8F66-4A7D-ACD0-AFD126C66C96}" destId="{184CDD8B-6BE1-4526-BEC5-09B47B6A81FA}" srcOrd="12" destOrd="0" presId="urn:microsoft.com/office/officeart/2005/8/layout/bProcess3"/>
    <dgm:cxn modelId="{8743388E-062F-4DD5-8238-B396EEECDCBF}" type="presParOf" srcId="{8A5673D4-8F66-4A7D-ACD0-AFD126C66C96}" destId="{C802B626-883F-4F6A-9FDC-6B338D8FFBE4}" srcOrd="13" destOrd="0" presId="urn:microsoft.com/office/officeart/2005/8/layout/bProcess3"/>
    <dgm:cxn modelId="{634FCF6F-7F53-40C3-8EF1-C4407374F32B}" type="presParOf" srcId="{C802B626-883F-4F6A-9FDC-6B338D8FFBE4}" destId="{725F7F1A-3155-4918-865E-E916D324C9EC}" srcOrd="0" destOrd="0" presId="urn:microsoft.com/office/officeart/2005/8/layout/bProcess3"/>
    <dgm:cxn modelId="{3EA722BF-85F4-4AC1-9CE3-37DB579B6ED3}" type="presParOf" srcId="{8A5673D4-8F66-4A7D-ACD0-AFD126C66C96}" destId="{4A9E68BB-6966-4D98-A6A6-7C8E2B5BE13B}" srcOrd="14" destOrd="0" presId="urn:microsoft.com/office/officeart/2005/8/layout/bProcess3"/>
    <dgm:cxn modelId="{6E0307F1-4EF1-4C0C-AF90-D0A522139919}" type="presParOf" srcId="{8A5673D4-8F66-4A7D-ACD0-AFD126C66C96}" destId="{344CC925-54F6-48CB-B03D-0E22DA189896}" srcOrd="15" destOrd="0" presId="urn:microsoft.com/office/officeart/2005/8/layout/bProcess3"/>
    <dgm:cxn modelId="{DBFC3B87-5713-4B53-AD98-2DBEB8CFC3DD}" type="presParOf" srcId="{344CC925-54F6-48CB-B03D-0E22DA189896}" destId="{6C3D02A6-6878-4B1B-AED8-1CDA28D1CB2F}" srcOrd="0" destOrd="0" presId="urn:microsoft.com/office/officeart/2005/8/layout/bProcess3"/>
    <dgm:cxn modelId="{FFA25BFA-8BAB-47F1-83BD-DDD27598D04A}" type="presParOf" srcId="{8A5673D4-8F66-4A7D-ACD0-AFD126C66C96}" destId="{665FAD7C-CEB1-4D11-A1B5-B93BFEA5CDB3}" srcOrd="16" destOrd="0" presId="urn:microsoft.com/office/officeart/2005/8/layout/bProcess3"/>
    <dgm:cxn modelId="{A550991E-BB13-4DE6-9D5F-EBA2A7A00B02}" type="presParOf" srcId="{8A5673D4-8F66-4A7D-ACD0-AFD126C66C96}" destId="{DB704484-C710-4561-820F-BC21E4597736}" srcOrd="17" destOrd="0" presId="urn:microsoft.com/office/officeart/2005/8/layout/bProcess3"/>
    <dgm:cxn modelId="{DE340813-E1A2-43CA-A3F2-B5324651728F}" type="presParOf" srcId="{DB704484-C710-4561-820F-BC21E4597736}" destId="{5AD4F261-813B-47A4-AF46-41DD2EA02835}" srcOrd="0" destOrd="0" presId="urn:microsoft.com/office/officeart/2005/8/layout/bProcess3"/>
    <dgm:cxn modelId="{B93C4CF6-A56A-42EB-94DC-BF9E4E47A37F}" type="presParOf" srcId="{8A5673D4-8F66-4A7D-ACD0-AFD126C66C96}" destId="{4225C5FA-1990-476E-9100-6E37AD82FF8C}" srcOrd="1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7BE1B6-4B56-4236-8CB9-648B7D2DF27F}">
      <dsp:nvSpPr>
        <dsp:cNvPr id="0" name=""/>
        <dsp:cNvSpPr/>
      </dsp:nvSpPr>
      <dsp:spPr>
        <a:xfrm>
          <a:off x="2388842" y="471345"/>
          <a:ext cx="3637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379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560881" y="515091"/>
        <a:ext cx="19719" cy="3947"/>
      </dsp:txXfrm>
    </dsp:sp>
    <dsp:sp modelId="{05A9EE2B-5F5A-42A3-8FCF-6091B521BD41}">
      <dsp:nvSpPr>
        <dsp:cNvPr id="0" name=""/>
        <dsp:cNvSpPr/>
      </dsp:nvSpPr>
      <dsp:spPr>
        <a:xfrm>
          <a:off x="1002171" y="83043"/>
          <a:ext cx="1388471" cy="868043"/>
        </a:xfrm>
        <a:prstGeom prst="ellipse">
          <a:avLst/>
        </a:prstGeom>
        <a:solidFill>
          <a:srgbClr val="EEF0F8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Начало</a:t>
          </a:r>
          <a:endParaRPr lang="ru-RU" sz="1500" kern="1200" dirty="0"/>
        </a:p>
      </dsp:txBody>
      <dsp:txXfrm>
        <a:off x="1205508" y="210165"/>
        <a:ext cx="981797" cy="613799"/>
      </dsp:txXfrm>
    </dsp:sp>
    <dsp:sp modelId="{B28A911E-E32D-466F-9EB3-A8B841EB1702}">
      <dsp:nvSpPr>
        <dsp:cNvPr id="0" name=""/>
        <dsp:cNvSpPr/>
      </dsp:nvSpPr>
      <dsp:spPr>
        <a:xfrm>
          <a:off x="4955622" y="471345"/>
          <a:ext cx="3637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379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5127661" y="515091"/>
        <a:ext cx="19719" cy="3947"/>
      </dsp:txXfrm>
    </dsp:sp>
    <dsp:sp modelId="{9937E24D-0AFF-4390-AA2A-D5CAE3993D27}">
      <dsp:nvSpPr>
        <dsp:cNvPr id="0" name=""/>
        <dsp:cNvSpPr/>
      </dsp:nvSpPr>
      <dsp:spPr>
        <a:xfrm>
          <a:off x="2785041" y="2632"/>
          <a:ext cx="2172381" cy="1028865"/>
        </a:xfrm>
        <a:prstGeom prst="parallelogram">
          <a:avLst/>
        </a:prstGeom>
        <a:solidFill>
          <a:srgbClr val="EEF0F8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Получение изображения</a:t>
          </a:r>
          <a:endParaRPr lang="ru-RU" sz="1800" kern="1200" dirty="0"/>
        </a:p>
      </dsp:txBody>
      <dsp:txXfrm>
        <a:off x="3073246" y="139129"/>
        <a:ext cx="1595971" cy="755871"/>
      </dsp:txXfrm>
    </dsp:sp>
    <dsp:sp modelId="{1C7460BB-25BC-4D6C-83C0-A85EC89A4310}">
      <dsp:nvSpPr>
        <dsp:cNvPr id="0" name=""/>
        <dsp:cNvSpPr/>
      </dsp:nvSpPr>
      <dsp:spPr>
        <a:xfrm>
          <a:off x="2036249" y="1029698"/>
          <a:ext cx="4205051" cy="363798"/>
        </a:xfrm>
        <a:custGeom>
          <a:avLst/>
          <a:gdLst/>
          <a:ahLst/>
          <a:cxnLst/>
          <a:rect l="0" t="0" r="0" b="0"/>
          <a:pathLst>
            <a:path>
              <a:moveTo>
                <a:pt x="4205051" y="0"/>
              </a:moveTo>
              <a:lnTo>
                <a:pt x="4205051" y="198999"/>
              </a:lnTo>
              <a:lnTo>
                <a:pt x="0" y="198999"/>
              </a:lnTo>
              <a:lnTo>
                <a:pt x="0" y="363798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4033187" y="1209623"/>
        <a:ext cx="211175" cy="3947"/>
      </dsp:txXfrm>
    </dsp:sp>
    <dsp:sp modelId="{8273BC2F-CFFA-41B0-B2BA-8D087BA5FF04}">
      <dsp:nvSpPr>
        <dsp:cNvPr id="0" name=""/>
        <dsp:cNvSpPr/>
      </dsp:nvSpPr>
      <dsp:spPr>
        <a:xfrm>
          <a:off x="5351820" y="2632"/>
          <a:ext cx="1778960" cy="1028865"/>
        </a:xfrm>
        <a:prstGeom prst="rect">
          <a:avLst/>
        </a:prstGeom>
        <a:solidFill>
          <a:srgbClr val="EEF0F8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Классификация типа </a:t>
          </a:r>
          <a:r>
            <a:rPr lang="ru-RU" sz="1800" kern="1200" dirty="0" err="1" smtClean="0"/>
            <a:t>капчи</a:t>
          </a:r>
          <a:endParaRPr lang="ru-RU" sz="1800" kern="1200" dirty="0"/>
        </a:p>
      </dsp:txBody>
      <dsp:txXfrm>
        <a:off x="5351820" y="2632"/>
        <a:ext cx="1778960" cy="1028865"/>
      </dsp:txXfrm>
    </dsp:sp>
    <dsp:sp modelId="{229DFDC1-B008-4396-B13A-669DC7B1F965}">
      <dsp:nvSpPr>
        <dsp:cNvPr id="0" name=""/>
        <dsp:cNvSpPr/>
      </dsp:nvSpPr>
      <dsp:spPr>
        <a:xfrm>
          <a:off x="3068528" y="1894609"/>
          <a:ext cx="3637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379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3240567" y="1938356"/>
        <a:ext cx="19719" cy="3947"/>
      </dsp:txXfrm>
    </dsp:sp>
    <dsp:sp modelId="{D2EC8EA8-F204-4E67-8F07-91BDBB7AB259}">
      <dsp:nvSpPr>
        <dsp:cNvPr id="0" name=""/>
        <dsp:cNvSpPr/>
      </dsp:nvSpPr>
      <dsp:spPr>
        <a:xfrm>
          <a:off x="1002171" y="1425897"/>
          <a:ext cx="2068157" cy="1028865"/>
        </a:xfrm>
        <a:prstGeom prst="rect">
          <a:avLst/>
        </a:prstGeom>
        <a:solidFill>
          <a:srgbClr val="EEF0F8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Предобработка</a:t>
          </a:r>
          <a:endParaRPr lang="ru-RU" sz="11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/>
            <a:t>Фильтрация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/>
            <a:t>Восстановление</a:t>
          </a:r>
          <a:endParaRPr lang="ru-RU" sz="1800" kern="1200" dirty="0"/>
        </a:p>
      </dsp:txBody>
      <dsp:txXfrm>
        <a:off x="1002171" y="1425897"/>
        <a:ext cx="2068157" cy="1028865"/>
      </dsp:txXfrm>
    </dsp:sp>
    <dsp:sp modelId="{936F06D5-E4B2-478D-858D-CA641607696C}">
      <dsp:nvSpPr>
        <dsp:cNvPr id="0" name=""/>
        <dsp:cNvSpPr/>
      </dsp:nvSpPr>
      <dsp:spPr>
        <a:xfrm>
          <a:off x="5016136" y="1894609"/>
          <a:ext cx="3637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379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5188176" y="1938356"/>
        <a:ext cx="19719" cy="3947"/>
      </dsp:txXfrm>
    </dsp:sp>
    <dsp:sp modelId="{C8DA8274-41DC-452B-BECF-A469B8418D5E}">
      <dsp:nvSpPr>
        <dsp:cNvPr id="0" name=""/>
        <dsp:cNvSpPr/>
      </dsp:nvSpPr>
      <dsp:spPr>
        <a:xfrm>
          <a:off x="3464726" y="1425897"/>
          <a:ext cx="1553209" cy="1028865"/>
        </a:xfrm>
        <a:prstGeom prst="rect">
          <a:avLst/>
        </a:prstGeom>
        <a:solidFill>
          <a:srgbClr val="EEF0F8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Сегментация</a:t>
          </a:r>
          <a:endParaRPr lang="ru-RU" sz="1400" kern="1200" dirty="0"/>
        </a:p>
      </dsp:txBody>
      <dsp:txXfrm>
        <a:off x="3464726" y="1425897"/>
        <a:ext cx="1553209" cy="1028865"/>
      </dsp:txXfrm>
    </dsp:sp>
    <dsp:sp modelId="{2A5FE8C0-A381-4798-B9EE-673F98E2C610}">
      <dsp:nvSpPr>
        <dsp:cNvPr id="0" name=""/>
        <dsp:cNvSpPr/>
      </dsp:nvSpPr>
      <dsp:spPr>
        <a:xfrm>
          <a:off x="1859559" y="2452962"/>
          <a:ext cx="4435045" cy="364014"/>
        </a:xfrm>
        <a:custGeom>
          <a:avLst/>
          <a:gdLst/>
          <a:ahLst/>
          <a:cxnLst/>
          <a:rect l="0" t="0" r="0" b="0"/>
          <a:pathLst>
            <a:path>
              <a:moveTo>
                <a:pt x="4435045" y="0"/>
              </a:moveTo>
              <a:lnTo>
                <a:pt x="4435045" y="199107"/>
              </a:lnTo>
              <a:lnTo>
                <a:pt x="0" y="199107"/>
              </a:lnTo>
              <a:lnTo>
                <a:pt x="0" y="364014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3965767" y="2632996"/>
        <a:ext cx="222628" cy="3947"/>
      </dsp:txXfrm>
    </dsp:sp>
    <dsp:sp modelId="{5338688B-2E92-43D0-87D0-529F87DACBE3}">
      <dsp:nvSpPr>
        <dsp:cNvPr id="0" name=""/>
        <dsp:cNvSpPr/>
      </dsp:nvSpPr>
      <dsp:spPr>
        <a:xfrm>
          <a:off x="5412335" y="1425897"/>
          <a:ext cx="1764538" cy="1028865"/>
        </a:xfrm>
        <a:prstGeom prst="rect">
          <a:avLst/>
        </a:prstGeom>
        <a:solidFill>
          <a:srgbClr val="EEF0F8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Распознавание</a:t>
          </a:r>
          <a:endParaRPr lang="ru-RU" sz="1100" kern="1200" dirty="0"/>
        </a:p>
      </dsp:txBody>
      <dsp:txXfrm>
        <a:off x="5412335" y="1425897"/>
        <a:ext cx="1764538" cy="1028865"/>
      </dsp:txXfrm>
    </dsp:sp>
    <dsp:sp modelId="{60F76911-2F0C-46C7-81C2-40ECAACC8DD6}">
      <dsp:nvSpPr>
        <dsp:cNvPr id="0" name=""/>
        <dsp:cNvSpPr/>
      </dsp:nvSpPr>
      <dsp:spPr>
        <a:xfrm>
          <a:off x="2715147" y="3317874"/>
          <a:ext cx="3637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936"/>
              </a:moveTo>
              <a:lnTo>
                <a:pt x="198999" y="45936"/>
              </a:lnTo>
              <a:lnTo>
                <a:pt x="198999" y="45720"/>
              </a:lnTo>
              <a:lnTo>
                <a:pt x="36379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887186" y="3361620"/>
        <a:ext cx="19719" cy="3947"/>
      </dsp:txXfrm>
    </dsp:sp>
    <dsp:sp modelId="{9BAD8231-4DEF-4A0D-A041-F609A84C4ACF}">
      <dsp:nvSpPr>
        <dsp:cNvPr id="0" name=""/>
        <dsp:cNvSpPr/>
      </dsp:nvSpPr>
      <dsp:spPr>
        <a:xfrm>
          <a:off x="1002171" y="2849377"/>
          <a:ext cx="1714776" cy="1028865"/>
        </a:xfrm>
        <a:prstGeom prst="rect">
          <a:avLst/>
        </a:prstGeom>
        <a:solidFill>
          <a:srgbClr val="EEF0F8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Постобработка</a:t>
          </a:r>
          <a:endParaRPr lang="ru-RU" sz="1400" kern="1200" dirty="0"/>
        </a:p>
      </dsp:txBody>
      <dsp:txXfrm>
        <a:off x="1002171" y="2849377"/>
        <a:ext cx="1714776" cy="1028865"/>
      </dsp:txXfrm>
    </dsp:sp>
    <dsp:sp modelId="{C161F7A8-60B4-4A58-B9FF-A595628150EE}">
      <dsp:nvSpPr>
        <dsp:cNvPr id="0" name=""/>
        <dsp:cNvSpPr/>
      </dsp:nvSpPr>
      <dsp:spPr>
        <a:xfrm>
          <a:off x="5468529" y="3317874"/>
          <a:ext cx="3637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379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5640568" y="3361620"/>
        <a:ext cx="19719" cy="3947"/>
      </dsp:txXfrm>
    </dsp:sp>
    <dsp:sp modelId="{5A821C20-0755-49AD-A523-054090D2B03D}">
      <dsp:nvSpPr>
        <dsp:cNvPr id="0" name=""/>
        <dsp:cNvSpPr/>
      </dsp:nvSpPr>
      <dsp:spPr>
        <a:xfrm>
          <a:off x="3111345" y="2849161"/>
          <a:ext cx="2358983" cy="1028865"/>
        </a:xfrm>
        <a:prstGeom prst="parallelogram">
          <a:avLst/>
        </a:prstGeom>
        <a:solidFill>
          <a:srgbClr val="EEF0F8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Возврат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 строки-ответа</a:t>
          </a:r>
          <a:endParaRPr lang="ru-RU" sz="1800" kern="1200" dirty="0"/>
        </a:p>
      </dsp:txBody>
      <dsp:txXfrm>
        <a:off x="3415100" y="2981643"/>
        <a:ext cx="1751473" cy="763901"/>
      </dsp:txXfrm>
    </dsp:sp>
    <dsp:sp modelId="{BBF82FBA-79E0-4D8B-B27E-A122685C3D3D}">
      <dsp:nvSpPr>
        <dsp:cNvPr id="0" name=""/>
        <dsp:cNvSpPr/>
      </dsp:nvSpPr>
      <dsp:spPr>
        <a:xfrm>
          <a:off x="5864727" y="2975284"/>
          <a:ext cx="1336822" cy="776618"/>
        </a:xfrm>
        <a:prstGeom prst="ellipse">
          <a:avLst/>
        </a:prstGeom>
        <a:solidFill>
          <a:srgbClr val="EEF0F8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Конец</a:t>
          </a:r>
          <a:endParaRPr lang="ru-RU" sz="1600" kern="1200" dirty="0"/>
        </a:p>
      </dsp:txBody>
      <dsp:txXfrm>
        <a:off x="6060500" y="3089017"/>
        <a:ext cx="945276" cy="5491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A55C59-E586-404B-94C3-2C6EB2DFE594}">
      <dsp:nvSpPr>
        <dsp:cNvPr id="0" name=""/>
        <dsp:cNvSpPr/>
      </dsp:nvSpPr>
      <dsp:spPr>
        <a:xfrm>
          <a:off x="2115473" y="967883"/>
          <a:ext cx="2832336" cy="1300115"/>
        </a:xfrm>
        <a:prstGeom prst="roundRect">
          <a:avLst/>
        </a:prstGeom>
        <a:solidFill>
          <a:srgbClr val="EEF0F8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Количество серых пикселей </a:t>
          </a:r>
          <a:r>
            <a:rPr lang="en-US" sz="1800" kern="1200" dirty="0" smtClean="0"/>
            <a:t>&gt; </a:t>
          </a:r>
          <a:r>
            <a:rPr lang="ru-RU" sz="1800" kern="1200" dirty="0" smtClean="0"/>
            <a:t>граничного значения</a:t>
          </a:r>
          <a:endParaRPr lang="ru-RU" sz="1800" kern="1200" dirty="0"/>
        </a:p>
      </dsp:txBody>
      <dsp:txXfrm>
        <a:off x="2178939" y="1031349"/>
        <a:ext cx="2705404" cy="1173183"/>
      </dsp:txXfrm>
    </dsp:sp>
    <dsp:sp modelId="{79090E32-7E5D-467E-BD0A-D48722290575}">
      <dsp:nvSpPr>
        <dsp:cNvPr id="0" name=""/>
        <dsp:cNvSpPr/>
      </dsp:nvSpPr>
      <dsp:spPr>
        <a:xfrm rot="16200000">
          <a:off x="3353107" y="789348"/>
          <a:ext cx="35706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5706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90B3D0-5E65-4060-8D44-01195436D217}">
      <dsp:nvSpPr>
        <dsp:cNvPr id="0" name=""/>
        <dsp:cNvSpPr/>
      </dsp:nvSpPr>
      <dsp:spPr>
        <a:xfrm>
          <a:off x="2055087" y="156740"/>
          <a:ext cx="2953109" cy="454073"/>
        </a:xfrm>
        <a:prstGeom prst="roundRect">
          <a:avLst/>
        </a:prstGeom>
        <a:solidFill>
          <a:srgbClr val="EEF0F8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Изображение</a:t>
          </a:r>
          <a:endParaRPr lang="ru-RU" sz="2100" kern="1200" dirty="0"/>
        </a:p>
      </dsp:txBody>
      <dsp:txXfrm>
        <a:off x="2077253" y="178906"/>
        <a:ext cx="2908777" cy="409741"/>
      </dsp:txXfrm>
    </dsp:sp>
    <dsp:sp modelId="{D0906480-2456-4BA7-80F8-238787F058C6}">
      <dsp:nvSpPr>
        <dsp:cNvPr id="0" name=""/>
        <dsp:cNvSpPr/>
      </dsp:nvSpPr>
      <dsp:spPr>
        <a:xfrm rot="865054">
          <a:off x="4927725" y="2140809"/>
          <a:ext cx="127553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7553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F0CF5A-487E-43F2-A59A-8ADE89A994FA}">
      <dsp:nvSpPr>
        <dsp:cNvPr id="0" name=""/>
        <dsp:cNvSpPr/>
      </dsp:nvSpPr>
      <dsp:spPr>
        <a:xfrm>
          <a:off x="6183170" y="2121868"/>
          <a:ext cx="842513" cy="572068"/>
        </a:xfrm>
        <a:prstGeom prst="roundRect">
          <a:avLst/>
        </a:prstGeom>
        <a:solidFill>
          <a:srgbClr val="EEF0F8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Тип 2</a:t>
          </a:r>
          <a:endParaRPr lang="ru-RU" sz="2000" kern="1200" dirty="0"/>
        </a:p>
      </dsp:txBody>
      <dsp:txXfrm>
        <a:off x="6211096" y="2149794"/>
        <a:ext cx="786661" cy="516216"/>
      </dsp:txXfrm>
    </dsp:sp>
    <dsp:sp modelId="{20153694-30EA-42A0-BCA4-541B7F74B168}">
      <dsp:nvSpPr>
        <dsp:cNvPr id="0" name=""/>
        <dsp:cNvSpPr/>
      </dsp:nvSpPr>
      <dsp:spPr>
        <a:xfrm rot="9940554">
          <a:off x="870871" y="2135944"/>
          <a:ext cx="126425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6425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77A0C9-1972-4C02-B36D-14A08FA6AF1D}">
      <dsp:nvSpPr>
        <dsp:cNvPr id="0" name=""/>
        <dsp:cNvSpPr/>
      </dsp:nvSpPr>
      <dsp:spPr>
        <a:xfrm>
          <a:off x="74512" y="2110484"/>
          <a:ext cx="816009" cy="572068"/>
        </a:xfrm>
        <a:prstGeom prst="roundRect">
          <a:avLst/>
        </a:prstGeom>
        <a:solidFill>
          <a:srgbClr val="EEF0F8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Тип 1</a:t>
          </a:r>
          <a:endParaRPr lang="ru-RU" sz="2000" kern="1200" dirty="0"/>
        </a:p>
      </dsp:txBody>
      <dsp:txXfrm>
        <a:off x="102438" y="2138410"/>
        <a:ext cx="760157" cy="5162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13726D-130B-4D89-9BAF-22A76455BB2A}">
      <dsp:nvSpPr>
        <dsp:cNvPr id="0" name=""/>
        <dsp:cNvSpPr/>
      </dsp:nvSpPr>
      <dsp:spPr>
        <a:xfrm>
          <a:off x="1478547" y="391696"/>
          <a:ext cx="300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028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1620418" y="435760"/>
        <a:ext cx="16544" cy="3312"/>
      </dsp:txXfrm>
    </dsp:sp>
    <dsp:sp modelId="{3195AF9C-E7F0-4D43-852F-E6FAEE885C97}">
      <dsp:nvSpPr>
        <dsp:cNvPr id="0" name=""/>
        <dsp:cNvSpPr/>
      </dsp:nvSpPr>
      <dsp:spPr>
        <a:xfrm>
          <a:off x="41715" y="5826"/>
          <a:ext cx="1438632" cy="863179"/>
        </a:xfrm>
        <a:prstGeom prst="ellipse">
          <a:avLst/>
        </a:prstGeom>
        <a:solidFill>
          <a:srgbClr val="EEF0F8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Начало</a:t>
          </a:r>
          <a:endParaRPr lang="ru-RU" sz="1050" kern="1200" dirty="0"/>
        </a:p>
      </dsp:txBody>
      <dsp:txXfrm>
        <a:off x="252398" y="132236"/>
        <a:ext cx="1017266" cy="610359"/>
      </dsp:txXfrm>
    </dsp:sp>
    <dsp:sp modelId="{E37ACB4F-D8B3-42B6-A02D-63A473606871}">
      <dsp:nvSpPr>
        <dsp:cNvPr id="0" name=""/>
        <dsp:cNvSpPr/>
      </dsp:nvSpPr>
      <dsp:spPr>
        <a:xfrm>
          <a:off x="821101" y="867206"/>
          <a:ext cx="1741018" cy="300285"/>
        </a:xfrm>
        <a:custGeom>
          <a:avLst/>
          <a:gdLst/>
          <a:ahLst/>
          <a:cxnLst/>
          <a:rect l="0" t="0" r="0" b="0"/>
          <a:pathLst>
            <a:path>
              <a:moveTo>
                <a:pt x="1741018" y="0"/>
              </a:moveTo>
              <a:lnTo>
                <a:pt x="1741018" y="167242"/>
              </a:lnTo>
              <a:lnTo>
                <a:pt x="0" y="167242"/>
              </a:lnTo>
              <a:lnTo>
                <a:pt x="0" y="30028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1647306" y="1015692"/>
        <a:ext cx="88609" cy="3312"/>
      </dsp:txXfrm>
    </dsp:sp>
    <dsp:sp modelId="{89FF7F15-418D-47BB-9DBE-302F0E584D41}">
      <dsp:nvSpPr>
        <dsp:cNvPr id="0" name=""/>
        <dsp:cNvSpPr/>
      </dsp:nvSpPr>
      <dsp:spPr>
        <a:xfrm>
          <a:off x="1811233" y="5826"/>
          <a:ext cx="1501774" cy="863179"/>
        </a:xfrm>
        <a:prstGeom prst="rect">
          <a:avLst/>
        </a:prstGeom>
        <a:solidFill>
          <a:srgbClr val="EEF0F8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Вычесть первый пиксель изображения</a:t>
          </a:r>
          <a:endParaRPr lang="ru-RU" sz="1400" kern="1200" dirty="0"/>
        </a:p>
      </dsp:txBody>
      <dsp:txXfrm>
        <a:off x="1811233" y="5826"/>
        <a:ext cx="1501774" cy="863179"/>
      </dsp:txXfrm>
    </dsp:sp>
    <dsp:sp modelId="{C8718C2D-74A6-49DE-8DD1-20A33AAE1068}">
      <dsp:nvSpPr>
        <dsp:cNvPr id="0" name=""/>
        <dsp:cNvSpPr/>
      </dsp:nvSpPr>
      <dsp:spPr>
        <a:xfrm>
          <a:off x="1598688" y="1585761"/>
          <a:ext cx="300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028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1740558" y="1629825"/>
        <a:ext cx="16544" cy="3312"/>
      </dsp:txXfrm>
    </dsp:sp>
    <dsp:sp modelId="{BE37143C-2D62-4A8E-B3DC-38D8D8F3B130}">
      <dsp:nvSpPr>
        <dsp:cNvPr id="0" name=""/>
        <dsp:cNvSpPr/>
      </dsp:nvSpPr>
      <dsp:spPr>
        <a:xfrm>
          <a:off x="41715" y="1199891"/>
          <a:ext cx="1558772" cy="863179"/>
        </a:xfrm>
        <a:prstGeom prst="rect">
          <a:avLst/>
        </a:prstGeom>
        <a:solidFill>
          <a:srgbClr val="EEF0F8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Вычесть средний пиксель изображения</a:t>
          </a:r>
          <a:endParaRPr lang="ru-RU" sz="1400" kern="1200" dirty="0"/>
        </a:p>
      </dsp:txBody>
      <dsp:txXfrm>
        <a:off x="41715" y="1199891"/>
        <a:ext cx="1558772" cy="863179"/>
      </dsp:txXfrm>
    </dsp:sp>
    <dsp:sp modelId="{07345104-9333-4F7B-8E42-F56B73A0BBAA}">
      <dsp:nvSpPr>
        <dsp:cNvPr id="0" name=""/>
        <dsp:cNvSpPr/>
      </dsp:nvSpPr>
      <dsp:spPr>
        <a:xfrm>
          <a:off x="603069" y="2061271"/>
          <a:ext cx="2049871" cy="300285"/>
        </a:xfrm>
        <a:custGeom>
          <a:avLst/>
          <a:gdLst/>
          <a:ahLst/>
          <a:cxnLst/>
          <a:rect l="0" t="0" r="0" b="0"/>
          <a:pathLst>
            <a:path>
              <a:moveTo>
                <a:pt x="2049871" y="0"/>
              </a:moveTo>
              <a:lnTo>
                <a:pt x="2049871" y="167242"/>
              </a:lnTo>
              <a:lnTo>
                <a:pt x="0" y="167242"/>
              </a:lnTo>
              <a:lnTo>
                <a:pt x="0" y="30028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1576095" y="2209757"/>
        <a:ext cx="103820" cy="3312"/>
      </dsp:txXfrm>
    </dsp:sp>
    <dsp:sp modelId="{D85C96AA-8EBF-4DA9-BBFA-124ED8CCEFCC}">
      <dsp:nvSpPr>
        <dsp:cNvPr id="0" name=""/>
        <dsp:cNvSpPr/>
      </dsp:nvSpPr>
      <dsp:spPr>
        <a:xfrm>
          <a:off x="1931373" y="1199891"/>
          <a:ext cx="1443135" cy="863179"/>
        </a:xfrm>
        <a:prstGeom prst="rect">
          <a:avLst/>
        </a:prstGeom>
        <a:solidFill>
          <a:srgbClr val="EEF0F8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Применение пороговой функции</a:t>
          </a:r>
          <a:endParaRPr lang="ru-RU" sz="1400" kern="1200" dirty="0"/>
        </a:p>
      </dsp:txBody>
      <dsp:txXfrm>
        <a:off x="1931373" y="1199891"/>
        <a:ext cx="1443135" cy="863179"/>
      </dsp:txXfrm>
    </dsp:sp>
    <dsp:sp modelId="{F2E776E8-E8D0-44DC-B169-0A353090C46C}">
      <dsp:nvSpPr>
        <dsp:cNvPr id="0" name=""/>
        <dsp:cNvSpPr/>
      </dsp:nvSpPr>
      <dsp:spPr>
        <a:xfrm>
          <a:off x="1162624" y="2779826"/>
          <a:ext cx="300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028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1304494" y="2823890"/>
        <a:ext cx="16544" cy="3312"/>
      </dsp:txXfrm>
    </dsp:sp>
    <dsp:sp modelId="{1D0F162E-CFF6-4956-9402-1320650FA7D0}">
      <dsp:nvSpPr>
        <dsp:cNvPr id="0" name=""/>
        <dsp:cNvSpPr/>
      </dsp:nvSpPr>
      <dsp:spPr>
        <a:xfrm>
          <a:off x="41715" y="2393956"/>
          <a:ext cx="1122708" cy="863179"/>
        </a:xfrm>
        <a:prstGeom prst="rect">
          <a:avLst/>
        </a:prstGeom>
        <a:solidFill>
          <a:srgbClr val="EEF0F8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Наложение маски</a:t>
          </a:r>
          <a:endParaRPr lang="ru-RU" sz="1400" kern="1200" dirty="0"/>
        </a:p>
      </dsp:txBody>
      <dsp:txXfrm>
        <a:off x="41715" y="2393956"/>
        <a:ext cx="1122708" cy="863179"/>
      </dsp:txXfrm>
    </dsp:sp>
    <dsp:sp modelId="{FE7E0127-7B18-4617-A033-377F9F59A84C}">
      <dsp:nvSpPr>
        <dsp:cNvPr id="0" name=""/>
        <dsp:cNvSpPr/>
      </dsp:nvSpPr>
      <dsp:spPr>
        <a:xfrm>
          <a:off x="868677" y="3255336"/>
          <a:ext cx="1518685" cy="300285"/>
        </a:xfrm>
        <a:custGeom>
          <a:avLst/>
          <a:gdLst/>
          <a:ahLst/>
          <a:cxnLst/>
          <a:rect l="0" t="0" r="0" b="0"/>
          <a:pathLst>
            <a:path>
              <a:moveTo>
                <a:pt x="1518685" y="0"/>
              </a:moveTo>
              <a:lnTo>
                <a:pt x="1518685" y="167242"/>
              </a:lnTo>
              <a:lnTo>
                <a:pt x="0" y="167242"/>
              </a:lnTo>
              <a:lnTo>
                <a:pt x="0" y="30028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1589162" y="3403822"/>
        <a:ext cx="77715" cy="3312"/>
      </dsp:txXfrm>
    </dsp:sp>
    <dsp:sp modelId="{4D0EC6B1-B37E-4C4B-8F71-CB1E6E810A83}">
      <dsp:nvSpPr>
        <dsp:cNvPr id="0" name=""/>
        <dsp:cNvSpPr/>
      </dsp:nvSpPr>
      <dsp:spPr>
        <a:xfrm>
          <a:off x="1495309" y="2393956"/>
          <a:ext cx="1784105" cy="863179"/>
        </a:xfrm>
        <a:prstGeom prst="rect">
          <a:avLst/>
        </a:prstGeom>
        <a:solidFill>
          <a:srgbClr val="EEF0F8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Применение пороговой функции</a:t>
          </a:r>
          <a:endParaRPr lang="ru-RU" sz="1400" kern="1200" dirty="0"/>
        </a:p>
      </dsp:txBody>
      <dsp:txXfrm>
        <a:off x="1495309" y="2393956"/>
        <a:ext cx="1784105" cy="863179"/>
      </dsp:txXfrm>
    </dsp:sp>
    <dsp:sp modelId="{C802B626-883F-4F6A-9FDC-6B338D8FFBE4}">
      <dsp:nvSpPr>
        <dsp:cNvPr id="0" name=""/>
        <dsp:cNvSpPr/>
      </dsp:nvSpPr>
      <dsp:spPr>
        <a:xfrm>
          <a:off x="1693839" y="3973891"/>
          <a:ext cx="300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028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1835709" y="4017955"/>
        <a:ext cx="16544" cy="3312"/>
      </dsp:txXfrm>
    </dsp:sp>
    <dsp:sp modelId="{184CDD8B-6BE1-4526-BEC5-09B47B6A81FA}">
      <dsp:nvSpPr>
        <dsp:cNvPr id="0" name=""/>
        <dsp:cNvSpPr/>
      </dsp:nvSpPr>
      <dsp:spPr>
        <a:xfrm>
          <a:off x="41715" y="3588021"/>
          <a:ext cx="1653924" cy="863179"/>
        </a:xfrm>
        <a:prstGeom prst="rect">
          <a:avLst/>
        </a:prstGeom>
        <a:solidFill>
          <a:srgbClr val="EEF0F8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Морфологическая трансформация</a:t>
          </a:r>
          <a:endParaRPr lang="ru-RU" sz="1400" kern="1200" dirty="0"/>
        </a:p>
      </dsp:txBody>
      <dsp:txXfrm>
        <a:off x="41715" y="3588021"/>
        <a:ext cx="1653924" cy="863179"/>
      </dsp:txXfrm>
    </dsp:sp>
    <dsp:sp modelId="{344CC925-54F6-48CB-B03D-0E22DA189896}">
      <dsp:nvSpPr>
        <dsp:cNvPr id="0" name=""/>
        <dsp:cNvSpPr/>
      </dsp:nvSpPr>
      <dsp:spPr>
        <a:xfrm>
          <a:off x="859577" y="4449401"/>
          <a:ext cx="2125529" cy="300285"/>
        </a:xfrm>
        <a:custGeom>
          <a:avLst/>
          <a:gdLst/>
          <a:ahLst/>
          <a:cxnLst/>
          <a:rect l="0" t="0" r="0" b="0"/>
          <a:pathLst>
            <a:path>
              <a:moveTo>
                <a:pt x="2125529" y="0"/>
              </a:moveTo>
              <a:lnTo>
                <a:pt x="2125529" y="167242"/>
              </a:lnTo>
              <a:lnTo>
                <a:pt x="0" y="167242"/>
              </a:lnTo>
              <a:lnTo>
                <a:pt x="0" y="30028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1868564" y="4597888"/>
        <a:ext cx="107556" cy="3312"/>
      </dsp:txXfrm>
    </dsp:sp>
    <dsp:sp modelId="{4A9E68BB-6966-4D98-A6A6-7C8E2B5BE13B}">
      <dsp:nvSpPr>
        <dsp:cNvPr id="0" name=""/>
        <dsp:cNvSpPr/>
      </dsp:nvSpPr>
      <dsp:spPr>
        <a:xfrm>
          <a:off x="2026524" y="3588021"/>
          <a:ext cx="1917164" cy="863179"/>
        </a:xfrm>
        <a:prstGeom prst="rect">
          <a:avLst/>
        </a:prstGeom>
        <a:solidFill>
          <a:srgbClr val="EEF0F8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Реализация системы непересекающихся множеств</a:t>
          </a:r>
          <a:endParaRPr lang="ru-RU" sz="1400" kern="1200" dirty="0"/>
        </a:p>
      </dsp:txBody>
      <dsp:txXfrm>
        <a:off x="2026524" y="3588021"/>
        <a:ext cx="1917164" cy="863179"/>
      </dsp:txXfrm>
    </dsp:sp>
    <dsp:sp modelId="{DB704484-C710-4561-820F-BC21E4597736}">
      <dsp:nvSpPr>
        <dsp:cNvPr id="0" name=""/>
        <dsp:cNvSpPr/>
      </dsp:nvSpPr>
      <dsp:spPr>
        <a:xfrm>
          <a:off x="1675640" y="5167956"/>
          <a:ext cx="300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028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1817511" y="5212020"/>
        <a:ext cx="16544" cy="3312"/>
      </dsp:txXfrm>
    </dsp:sp>
    <dsp:sp modelId="{665FAD7C-CEB1-4D11-A1B5-B93BFEA5CDB3}">
      <dsp:nvSpPr>
        <dsp:cNvPr id="0" name=""/>
        <dsp:cNvSpPr/>
      </dsp:nvSpPr>
      <dsp:spPr>
        <a:xfrm>
          <a:off x="41715" y="4782086"/>
          <a:ext cx="1635725" cy="863179"/>
        </a:xfrm>
        <a:prstGeom prst="rect">
          <a:avLst/>
        </a:prstGeom>
        <a:solidFill>
          <a:srgbClr val="EEF0F8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Очищение от малых компонент связности</a:t>
          </a:r>
          <a:endParaRPr lang="ru-RU" sz="1400" kern="1200" dirty="0"/>
        </a:p>
      </dsp:txBody>
      <dsp:txXfrm>
        <a:off x="41715" y="4782086"/>
        <a:ext cx="1635725" cy="863179"/>
      </dsp:txXfrm>
    </dsp:sp>
    <dsp:sp modelId="{4225C5FA-1990-476E-9100-6E37AD82FF8C}">
      <dsp:nvSpPr>
        <dsp:cNvPr id="0" name=""/>
        <dsp:cNvSpPr/>
      </dsp:nvSpPr>
      <dsp:spPr>
        <a:xfrm>
          <a:off x="2008326" y="4782086"/>
          <a:ext cx="1438632" cy="863179"/>
        </a:xfrm>
        <a:prstGeom prst="ellipse">
          <a:avLst/>
        </a:prstGeom>
        <a:solidFill>
          <a:srgbClr val="EEF0F8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Конец</a:t>
          </a:r>
          <a:endParaRPr lang="ru-RU" sz="1400" kern="1200" dirty="0"/>
        </a:p>
      </dsp:txBody>
      <dsp:txXfrm>
        <a:off x="2219009" y="4908496"/>
        <a:ext cx="1017266" cy="6103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452A2-87B4-47F0-AC37-ED6F4B94E49A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B4E77-8490-42F6-B735-9997140001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2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D94F79F4-8908-47C1-815C-4C7976F112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4469" y="3435698"/>
            <a:ext cx="6858001" cy="1055959"/>
          </a:xfrm>
        </p:spPr>
        <p:txBody>
          <a:bodyPr>
            <a:normAutofit/>
          </a:bodyPr>
          <a:lstStyle>
            <a:lvl1pPr algn="ctr">
              <a:defRPr sz="2400" b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выпускной квалификационной работы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3A64646A-7249-4656-9C89-4A3F1BC4923E}"/>
              </a:ext>
            </a:extLst>
          </p:cNvPr>
          <p:cNvCxnSpPr>
            <a:cxnSpLocks/>
          </p:cNvCxnSpPr>
          <p:nvPr userDrawn="1"/>
        </p:nvCxnSpPr>
        <p:spPr>
          <a:xfrm>
            <a:off x="628650" y="761362"/>
            <a:ext cx="7849636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E8BA294C-FA03-47C5-8935-22C7E2097678}"/>
              </a:ext>
            </a:extLst>
          </p:cNvPr>
          <p:cNvSpPr txBox="1">
            <a:spLocks/>
          </p:cNvSpPr>
          <p:nvPr userDrawn="1"/>
        </p:nvSpPr>
        <p:spPr>
          <a:xfrm>
            <a:off x="179512" y="757090"/>
            <a:ext cx="8964488" cy="1902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МИНИСТЕРСТВО  ОБРАЗОВАНИЯ  И  НАУКИ   РОССИЙСКОЙ  ФЕДЕРАЦИИ</a:t>
            </a:r>
          </a:p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Федеральное государственное автономное образовательное учреждение высшего образования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«Национальный исследовательский ядерный университет «МИФИ»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cap="al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cap="al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b="1" cap="all" dirty="0">
                <a:latin typeface="Arial" panose="020B0604020202020204" pitchFamily="34" charset="0"/>
                <a:cs typeface="Arial" panose="020B0604020202020204" pitchFamily="34" charset="0"/>
              </a:rPr>
              <a:t>Институт интеллектуальных кибернетических систем</a:t>
            </a:r>
          </a:p>
          <a:p>
            <a:endParaRPr lang="ru-RU" sz="2000" b="1" cap="al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800" b="1" cap="all" dirty="0">
                <a:latin typeface="Arial" panose="020B0604020202020204" pitchFamily="34" charset="0"/>
                <a:cs typeface="Arial" panose="020B0604020202020204" pitchFamily="34" charset="0"/>
              </a:rPr>
              <a:t>Кафедра кибернетики (№ 22)</a:t>
            </a:r>
          </a:p>
          <a:p>
            <a:endParaRPr lang="ru-RU" sz="2000" cap="al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1600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		Направление подготовки</a:t>
            </a:r>
            <a:endParaRPr lang="ru-RU" sz="1600" b="1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ADF539C3-71FD-4AD6-B047-7E76B69B7F5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43363492"/>
              </p:ext>
            </p:extLst>
          </p:nvPr>
        </p:nvGraphicFramePr>
        <p:xfrm>
          <a:off x="4034606" y="4565212"/>
          <a:ext cx="5040560" cy="1164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2990008635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794999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Студент: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401391"/>
                  </a:ext>
                </a:extLst>
              </a:tr>
              <a:tr h="422516">
                <a:tc>
                  <a:txBody>
                    <a:bodyPr/>
                    <a:lstStyle/>
                    <a:p>
                      <a:pPr algn="r"/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Группа: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998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Научный руководитель: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90104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EDA9CA7-F8C9-483E-B140-3539B3573F9B}"/>
              </a:ext>
            </a:extLst>
          </p:cNvPr>
          <p:cNvSpPr txBox="1"/>
          <p:nvPr userDrawn="1"/>
        </p:nvSpPr>
        <p:spPr>
          <a:xfrm>
            <a:off x="1705518" y="2972575"/>
            <a:ext cx="5705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Arial Black" panose="020B0A04020102020204" pitchFamily="34" charset="0"/>
              </a:rPr>
              <a:t>Выпускная квалификационная работа на тему: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3A3257-1683-4003-B846-9F4AE6F29000}"/>
              </a:ext>
            </a:extLst>
          </p:cNvPr>
          <p:cNvSpPr txBox="1"/>
          <p:nvPr userDrawn="1"/>
        </p:nvSpPr>
        <p:spPr>
          <a:xfrm>
            <a:off x="3945768" y="6232783"/>
            <a:ext cx="1359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Москва, 2018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667500" y="4622006"/>
            <a:ext cx="2184400" cy="285274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rgbClr val="92D050"/>
                </a:solidFill>
              </a:defRPr>
            </a:lvl1pPr>
          </a:lstStyle>
          <a:p>
            <a:pPr lvl="0"/>
            <a:r>
              <a:rPr lang="ru-RU" dirty="0" smtClean="0"/>
              <a:t>Иванов И.И.</a:t>
            </a:r>
            <a:endParaRPr lang="ru-RU" dirty="0"/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6667500" y="4976812"/>
            <a:ext cx="2184400" cy="299561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rgbClr val="92D050"/>
                </a:solidFill>
              </a:defRPr>
            </a:lvl1pPr>
          </a:lstStyle>
          <a:p>
            <a:pPr lvl="0"/>
            <a:r>
              <a:rPr lang="ru-RU" dirty="0" smtClean="0"/>
              <a:t>Б17-594</a:t>
            </a:r>
            <a:endParaRPr lang="ru-RU" dirty="0"/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662737" y="5442771"/>
            <a:ext cx="2184400" cy="58972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60000"/>
              </a:lnSpc>
              <a:buNone/>
              <a:defRPr sz="1600">
                <a:solidFill>
                  <a:srgbClr val="92D050"/>
                </a:solidFill>
              </a:defRPr>
            </a:lvl1pPr>
          </a:lstStyle>
          <a:p>
            <a:pPr lvl="0"/>
            <a:r>
              <a:rPr lang="ru-RU" dirty="0" smtClean="0"/>
              <a:t>к.т.н., доцент </a:t>
            </a:r>
          </a:p>
          <a:p>
            <a:pPr lvl="0"/>
            <a:r>
              <a:rPr lang="ru-RU" dirty="0" smtClean="0"/>
              <a:t>Петров П.П.</a:t>
            </a:r>
            <a:endParaRPr lang="ru-RU" dirty="0"/>
          </a:p>
        </p:txBody>
      </p:sp>
      <p:sp>
        <p:nvSpPr>
          <p:cNvPr id="21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4270385" y="2300400"/>
            <a:ext cx="3835389" cy="285274"/>
          </a:xfrm>
        </p:spPr>
        <p:txBody>
          <a:bodyPr anchor="b">
            <a:normAutofit/>
          </a:bodyPr>
          <a:lstStyle>
            <a:lvl1pPr marL="0" indent="0">
              <a:buNone/>
              <a:defRPr sz="1100" b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 smtClean="0"/>
              <a:t>09.03.04 ПРОГРАММНАЯ ИНЖЕНЕРИЯ</a:t>
            </a:r>
          </a:p>
        </p:txBody>
      </p:sp>
    </p:spTree>
    <p:extLst>
      <p:ext uri="{BB962C8B-B14F-4D97-AF65-F5344CB8AC3E}">
        <p14:creationId xmlns:p14="http://schemas.microsoft.com/office/powerpoint/2010/main" val="1541776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25882"/>
            <a:ext cx="7886700" cy="525108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9" name="Ромб 8">
            <a:extLst>
              <a:ext uri="{FF2B5EF4-FFF2-40B4-BE49-F238E27FC236}">
                <a16:creationId xmlns:a16="http://schemas.microsoft.com/office/drawing/2014/main" id="{BE9DDADD-50C1-4FE1-B40A-6752FC1EE7F7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8" name="Номер слайда 25">
            <a:extLst>
              <a:ext uri="{FF2B5EF4-FFF2-40B4-BE49-F238E27FC236}">
                <a16:creationId xmlns:a16="http://schemas.microsoft.com/office/drawing/2014/main" id="{D8849AD0-4B2B-416B-B28D-8FFBBC86B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074966E4-0548-4C0B-AB29-8323106D8496}"/>
              </a:ext>
            </a:extLst>
          </p:cNvPr>
          <p:cNvCxnSpPr>
            <a:cxnSpLocks/>
          </p:cNvCxnSpPr>
          <p:nvPr userDrawn="1"/>
        </p:nvCxnSpPr>
        <p:spPr>
          <a:xfrm>
            <a:off x="628650" y="761362"/>
            <a:ext cx="7886700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803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902922"/>
            <a:ext cx="3886200" cy="52740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902922"/>
            <a:ext cx="3886200" cy="52740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Ромб 7">
            <a:extLst>
              <a:ext uri="{FF2B5EF4-FFF2-40B4-BE49-F238E27FC236}">
                <a16:creationId xmlns:a16="http://schemas.microsoft.com/office/drawing/2014/main" id="{BAEF36E8-808B-4C41-A349-5DAE85BF6B11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9" name="Номер слайда 25">
            <a:extLst>
              <a:ext uri="{FF2B5EF4-FFF2-40B4-BE49-F238E27FC236}">
                <a16:creationId xmlns:a16="http://schemas.microsoft.com/office/drawing/2014/main" id="{45B6DAB1-A906-4CFB-8A5B-187F88188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54105DA-C2EB-4205-B06C-66D873215EA6}"/>
              </a:ext>
            </a:extLst>
          </p:cNvPr>
          <p:cNvCxnSpPr>
            <a:cxnSpLocks/>
          </p:cNvCxnSpPr>
          <p:nvPr userDrawn="1"/>
        </p:nvCxnSpPr>
        <p:spPr>
          <a:xfrm>
            <a:off x="628650" y="761362"/>
            <a:ext cx="7886700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987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Ромб 7">
            <a:extLst>
              <a:ext uri="{FF2B5EF4-FFF2-40B4-BE49-F238E27FC236}">
                <a16:creationId xmlns:a16="http://schemas.microsoft.com/office/drawing/2014/main" id="{BAEF36E8-808B-4C41-A349-5DAE85BF6B11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9" name="Номер слайда 25">
            <a:extLst>
              <a:ext uri="{FF2B5EF4-FFF2-40B4-BE49-F238E27FC236}">
                <a16:creationId xmlns:a16="http://schemas.microsoft.com/office/drawing/2014/main" id="{45B6DAB1-A906-4CFB-8A5B-187F88188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199A7222-F73B-4B85-8114-99559142FB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8650" y="903600"/>
            <a:ext cx="3886200" cy="5092330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Рисунок 5">
            <a:extLst>
              <a:ext uri="{FF2B5EF4-FFF2-40B4-BE49-F238E27FC236}">
                <a16:creationId xmlns:a16="http://schemas.microsoft.com/office/drawing/2014/main" id="{4469B468-9231-4A96-ABBB-527F4CF013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29150" y="903600"/>
            <a:ext cx="3886200" cy="5092330"/>
          </a:xfrm>
        </p:spPr>
        <p:txBody>
          <a:bodyPr/>
          <a:lstStyle/>
          <a:p>
            <a:endParaRPr lang="ru-RU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572CC4C8-BB63-46DD-B7CD-9B255830463D}"/>
              </a:ext>
            </a:extLst>
          </p:cNvPr>
          <p:cNvCxnSpPr>
            <a:cxnSpLocks/>
          </p:cNvCxnSpPr>
          <p:nvPr userDrawn="1"/>
        </p:nvCxnSpPr>
        <p:spPr>
          <a:xfrm>
            <a:off x="628650" y="761362"/>
            <a:ext cx="7886700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004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000"/>
            <a:ext cx="7886700" cy="6876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903600"/>
            <a:ext cx="3868340" cy="550258"/>
          </a:xfrm>
        </p:spPr>
        <p:txBody>
          <a:bodyPr anchor="b">
            <a:normAutofit/>
          </a:bodyPr>
          <a:lstStyle>
            <a:lvl1pPr marL="0" indent="0">
              <a:lnSpc>
                <a:spcPct val="50000"/>
              </a:lnSpc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</a:t>
            </a:r>
          </a:p>
          <a:p>
            <a:pPr lvl="0"/>
            <a:r>
              <a:rPr lang="ru-RU" dirty="0"/>
              <a:t>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561664"/>
            <a:ext cx="3868340" cy="4628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903600"/>
            <a:ext cx="3887391" cy="550258"/>
          </a:xfrm>
        </p:spPr>
        <p:txBody>
          <a:bodyPr anchor="b">
            <a:normAutofit/>
          </a:bodyPr>
          <a:lstStyle>
            <a:lvl1pPr marL="0" indent="0">
              <a:lnSpc>
                <a:spcPct val="50000"/>
              </a:lnSpc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</a:t>
            </a:r>
          </a:p>
          <a:p>
            <a:pPr lvl="0"/>
            <a:r>
              <a:rPr lang="ru-RU" dirty="0"/>
              <a:t>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1561664"/>
            <a:ext cx="3887391" cy="4628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0" name="Ромб 9">
            <a:extLst>
              <a:ext uri="{FF2B5EF4-FFF2-40B4-BE49-F238E27FC236}">
                <a16:creationId xmlns:a16="http://schemas.microsoft.com/office/drawing/2014/main" id="{5BCECF39-A88B-4C42-99F7-2ED7AD335866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11" name="Номер слайда 25">
            <a:extLst>
              <a:ext uri="{FF2B5EF4-FFF2-40B4-BE49-F238E27FC236}">
                <a16:creationId xmlns:a16="http://schemas.microsoft.com/office/drawing/2014/main" id="{82209009-8931-4F39-AFC3-332DC2C31C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0550351E-7D6F-4C22-B086-34698292BA26}"/>
              </a:ext>
            </a:extLst>
          </p:cNvPr>
          <p:cNvCxnSpPr>
            <a:cxnSpLocks/>
          </p:cNvCxnSpPr>
          <p:nvPr userDrawn="1"/>
        </p:nvCxnSpPr>
        <p:spPr>
          <a:xfrm>
            <a:off x="628652" y="761362"/>
            <a:ext cx="7887891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454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Ромб 5">
            <a:extLst>
              <a:ext uri="{FF2B5EF4-FFF2-40B4-BE49-F238E27FC236}">
                <a16:creationId xmlns:a16="http://schemas.microsoft.com/office/drawing/2014/main" id="{6E3C7148-48C5-412D-A636-2B912D6D76DD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7" name="Номер слайда 25">
            <a:extLst>
              <a:ext uri="{FF2B5EF4-FFF2-40B4-BE49-F238E27FC236}">
                <a16:creationId xmlns:a16="http://schemas.microsoft.com/office/drawing/2014/main" id="{58957B7E-92D6-40EF-980D-1EA85EDEA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13E6A997-A5BE-466D-AA27-19A14543B654}"/>
              </a:ext>
            </a:extLst>
          </p:cNvPr>
          <p:cNvCxnSpPr>
            <a:cxnSpLocks/>
          </p:cNvCxnSpPr>
          <p:nvPr userDrawn="1"/>
        </p:nvCxnSpPr>
        <p:spPr>
          <a:xfrm>
            <a:off x="628650" y="761362"/>
            <a:ext cx="7886700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26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омб 4">
            <a:extLst>
              <a:ext uri="{FF2B5EF4-FFF2-40B4-BE49-F238E27FC236}">
                <a16:creationId xmlns:a16="http://schemas.microsoft.com/office/drawing/2014/main" id="{10E087FF-C48F-43A3-B51E-CB79F6A1DBFD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6" name="Номер слайда 25">
            <a:extLst>
              <a:ext uri="{FF2B5EF4-FFF2-40B4-BE49-F238E27FC236}">
                <a16:creationId xmlns:a16="http://schemas.microsoft.com/office/drawing/2014/main" id="{7D87A676-E0D2-4A74-AC09-ACAD12102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537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15AD966-4302-48E2-9828-B1F03FA0B06C}"/>
              </a:ext>
            </a:extLst>
          </p:cNvPr>
          <p:cNvSpPr/>
          <p:nvPr userDrawn="1"/>
        </p:nvSpPr>
        <p:spPr bwMode="auto">
          <a:xfrm>
            <a:off x="0" y="6556718"/>
            <a:ext cx="9144000" cy="369332"/>
          </a:xfrm>
          <a:prstGeom prst="rect">
            <a:avLst/>
          </a:prstGeom>
          <a:solidFill>
            <a:srgbClr val="537599"/>
          </a:solidFill>
          <a:ln w="25400" cap="flat" cmpd="sng" algn="ctr">
            <a:noFill/>
            <a:prstDash val="solid"/>
            <a:bevel/>
            <a:headEnd type="none" w="med" len="med"/>
            <a:tailEnd type="none" w="med" len="med"/>
          </a:ln>
          <a:effectLst/>
          <a:ex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41EA13-1187-4A3C-BF37-92B8738E17CC}"/>
              </a:ext>
            </a:extLst>
          </p:cNvPr>
          <p:cNvSpPr txBox="1"/>
          <p:nvPr userDrawn="1"/>
        </p:nvSpPr>
        <p:spPr>
          <a:xfrm>
            <a:off x="-6572" y="6562550"/>
            <a:ext cx="9146746" cy="338554"/>
          </a:xfrm>
          <a:prstGeom prst="rect">
            <a:avLst/>
          </a:prstGeom>
          <a:noFill/>
        </p:spPr>
        <p:txBody>
          <a:bodyPr wrap="square" lIns="18000" rIns="18000" rtlCol="0">
            <a:spAutoFit/>
          </a:bodyPr>
          <a:lstStyle/>
          <a:p>
            <a:r>
              <a:rPr lang="ru-RU" sz="800" dirty="0">
                <a:solidFill>
                  <a:schemeClr val="tx1">
                    <a:alpha val="10000"/>
                  </a:schemeClr>
                </a:solidFill>
              </a:rPr>
              <a:t>0101010001001001001010101010101000000101010101111110101010101011111111111001001001010100010100101010100101001010100101001000000100001001010101010101011111111101000010010101011110101010101010110101010101010011001101010101010000010010101001000100010010111111101011110101111101011111111010101010110101010100101010101011011010111111011010100110000100101010010111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094"/>
            <a:ext cx="7886700" cy="687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EC48BF25-72CE-40D3-AEF7-19ED32CA997A}"/>
              </a:ext>
            </a:extLst>
          </p:cNvPr>
          <p:cNvSpPr/>
          <p:nvPr userDrawn="1"/>
        </p:nvSpPr>
        <p:spPr bwMode="auto">
          <a:xfrm>
            <a:off x="8171381" y="5948484"/>
            <a:ext cx="972000" cy="972000"/>
          </a:xfrm>
          <a:prstGeom prst="ellipse">
            <a:avLst/>
          </a:prstGeom>
          <a:solidFill>
            <a:srgbClr val="FFFFFF"/>
          </a:solidFill>
          <a:ln w="25400" cap="flat" cmpd="sng" algn="ctr">
            <a:noFill/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E671DEE-97FB-4F25-B803-F0D41F5830C0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8209447" y="6038484"/>
            <a:ext cx="907780" cy="792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1452694-CC9C-43F6-AEB8-56C95B5E244C}"/>
              </a:ext>
            </a:extLst>
          </p:cNvPr>
          <p:cNvSpPr txBox="1"/>
          <p:nvPr userDrawn="1"/>
        </p:nvSpPr>
        <p:spPr>
          <a:xfrm>
            <a:off x="7344112" y="6501575"/>
            <a:ext cx="9236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www.kaf22.ru</a:t>
            </a:r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BA0A7D-843A-42F6-A93A-7F372F48E8E3}"/>
              </a:ext>
            </a:extLst>
          </p:cNvPr>
          <p:cNvSpPr txBox="1"/>
          <p:nvPr userDrawn="1"/>
        </p:nvSpPr>
        <p:spPr>
          <a:xfrm>
            <a:off x="6483895" y="6364839"/>
            <a:ext cx="1814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rgbClr val="537599"/>
                </a:solidFill>
              </a:rPr>
              <a:t>Кафедра №22 «Кибернетика»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84556"/>
            <a:ext cx="7886700" cy="5092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26" name="Номер слайда 25">
            <a:extLst>
              <a:ext uri="{FF2B5EF4-FFF2-40B4-BE49-F238E27FC236}">
                <a16:creationId xmlns:a16="http://schemas.microsoft.com/office/drawing/2014/main" id="{42C05CDA-94F1-4017-849E-91F43794E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414" y="203612"/>
            <a:ext cx="427500" cy="280800"/>
          </a:xfrm>
          <a:prstGeom prst="rect">
            <a:avLst/>
          </a:prstGeom>
          <a:solidFill>
            <a:srgbClr val="FFFFFF"/>
          </a:solidFill>
          <a:ln w="6350">
            <a:solidFill>
              <a:srgbClr val="537599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DC48568F-3887-4E0C-9A67-562A7C93CD80}"/>
              </a:ext>
            </a:extLst>
          </p:cNvPr>
          <p:cNvSpPr/>
          <p:nvPr userDrawn="1"/>
        </p:nvSpPr>
        <p:spPr bwMode="auto">
          <a:xfrm>
            <a:off x="142" y="5944226"/>
            <a:ext cx="972000" cy="972000"/>
          </a:xfrm>
          <a:prstGeom prst="ellipse">
            <a:avLst/>
          </a:prstGeom>
          <a:solidFill>
            <a:srgbClr val="FFFFFF"/>
          </a:solidFill>
          <a:ln w="25400" cap="flat" cmpd="sng" algn="ctr">
            <a:noFill/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1D996F7-15DE-4568-A6EE-4FC63ECE8488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1237" y="6034226"/>
            <a:ext cx="767684" cy="792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E5E14EE-4BBF-41D9-953D-90E980C4FC24}"/>
              </a:ext>
            </a:extLst>
          </p:cNvPr>
          <p:cNvSpPr txBox="1"/>
          <p:nvPr userDrawn="1"/>
        </p:nvSpPr>
        <p:spPr>
          <a:xfrm>
            <a:off x="886699" y="6498400"/>
            <a:ext cx="9653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n>
                  <a:noFill/>
                </a:ln>
                <a:solidFill>
                  <a:schemeClr val="bg1"/>
                </a:solidFill>
              </a:rPr>
              <a:t>www.mephi.ru</a:t>
            </a:r>
            <a:endParaRPr lang="ru-RU" sz="10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A4C9A7-6C12-4AD6-ABA3-D08646DA6E43}"/>
              </a:ext>
            </a:extLst>
          </p:cNvPr>
          <p:cNvSpPr txBox="1"/>
          <p:nvPr userDrawn="1"/>
        </p:nvSpPr>
        <p:spPr>
          <a:xfrm>
            <a:off x="874516" y="6383251"/>
            <a:ext cx="8755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rgbClr val="537599"/>
                </a:solidFill>
              </a:rPr>
              <a:t>НИЯУ МИФИ</a:t>
            </a:r>
          </a:p>
        </p:txBody>
      </p:sp>
    </p:spTree>
    <p:extLst>
      <p:ext uri="{BB962C8B-B14F-4D97-AF65-F5344CB8AC3E}">
        <p14:creationId xmlns:p14="http://schemas.microsoft.com/office/powerpoint/2010/main" val="408524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8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eg"/><Relationship Id="rId13" Type="http://schemas.openxmlformats.org/officeDocument/2006/relationships/image" Target="../media/image44.jpeg"/><Relationship Id="rId3" Type="http://schemas.openxmlformats.org/officeDocument/2006/relationships/image" Target="../media/image24.png"/><Relationship Id="rId7" Type="http://schemas.openxmlformats.org/officeDocument/2006/relationships/image" Target="../media/image39.jpeg"/><Relationship Id="rId12" Type="http://schemas.openxmlformats.org/officeDocument/2006/relationships/image" Target="../media/image43.jpeg"/><Relationship Id="rId2" Type="http://schemas.openxmlformats.org/officeDocument/2006/relationships/image" Target="../media/image35.png"/><Relationship Id="rId16" Type="http://schemas.openxmlformats.org/officeDocument/2006/relationships/image" Target="../media/image4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eg"/><Relationship Id="rId11" Type="http://schemas.openxmlformats.org/officeDocument/2006/relationships/image" Target="../media/image42.jpeg"/><Relationship Id="rId5" Type="http://schemas.openxmlformats.org/officeDocument/2006/relationships/image" Target="../media/image37.jpeg"/><Relationship Id="rId15" Type="http://schemas.openxmlformats.org/officeDocument/2006/relationships/image" Target="../media/image46.jpeg"/><Relationship Id="rId10" Type="http://schemas.microsoft.com/office/2007/relationships/hdphoto" Target="../media/hdphoto1.wdp"/><Relationship Id="rId4" Type="http://schemas.openxmlformats.org/officeDocument/2006/relationships/image" Target="../media/image36.jpeg"/><Relationship Id="rId9" Type="http://schemas.openxmlformats.org/officeDocument/2006/relationships/image" Target="../media/image41.png"/><Relationship Id="rId14" Type="http://schemas.openxmlformats.org/officeDocument/2006/relationships/image" Target="../media/image4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jpeg"/><Relationship Id="rId3" Type="http://schemas.openxmlformats.org/officeDocument/2006/relationships/image" Target="../media/image48.jpeg"/><Relationship Id="rId7" Type="http://schemas.openxmlformats.org/officeDocument/2006/relationships/image" Target="../media/image52.jpe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jpeg"/><Relationship Id="rId5" Type="http://schemas.openxmlformats.org/officeDocument/2006/relationships/image" Target="../media/image50.jpeg"/><Relationship Id="rId4" Type="http://schemas.openxmlformats.org/officeDocument/2006/relationships/image" Target="../media/image49.jpeg"/><Relationship Id="rId9" Type="http://schemas.openxmlformats.org/officeDocument/2006/relationships/image" Target="../media/image5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7" Type="http://schemas.openxmlformats.org/officeDocument/2006/relationships/image" Target="../media/image65.jpe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jpeg"/><Relationship Id="rId4" Type="http://schemas.openxmlformats.org/officeDocument/2006/relationships/image" Target="../media/image6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/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e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oleObject" Target="../embeddings/oleObject1.bin"/><Relationship Id="rId7" Type="http://schemas.openxmlformats.org/officeDocument/2006/relationships/image" Target="../media/image6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microsoft.com/office/2007/relationships/diagramDrawing" Target="../diagrams/drawing2.xml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12" Type="http://schemas.openxmlformats.org/officeDocument/2006/relationships/image" Target="../media/image18.png"/><Relationship Id="rId17" Type="http://schemas.openxmlformats.org/officeDocument/2006/relationships/diagramColors" Target="../diagrams/colors2.xml"/><Relationship Id="rId2" Type="http://schemas.openxmlformats.org/officeDocument/2006/relationships/image" Target="../media/image8.jpeg"/><Relationship Id="rId16" Type="http://schemas.openxmlformats.org/officeDocument/2006/relationships/diagramQuickStyle" Target="../diagrams/quickStyl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11" Type="http://schemas.openxmlformats.org/officeDocument/2006/relationships/image" Target="../media/image17.png"/><Relationship Id="rId5" Type="http://schemas.openxmlformats.org/officeDocument/2006/relationships/image" Target="../media/image11.jpeg"/><Relationship Id="rId15" Type="http://schemas.openxmlformats.org/officeDocument/2006/relationships/diagramLayout" Target="../diagrams/layout2.xml"/><Relationship Id="rId10" Type="http://schemas.openxmlformats.org/officeDocument/2006/relationships/image" Target="../media/image16.png"/><Relationship Id="rId4" Type="http://schemas.openxmlformats.org/officeDocument/2006/relationships/image" Target="../media/image10.jpeg"/><Relationship Id="rId9" Type="http://schemas.openxmlformats.org/officeDocument/2006/relationships/image" Target="../media/image15.png"/><Relationship Id="rId1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microsoft.com/office/2007/relationships/diagramDrawing" Target="../diagrams/drawing3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diagramColors" Target="../diagrams/colors3.xml"/><Relationship Id="rId5" Type="http://schemas.openxmlformats.org/officeDocument/2006/relationships/image" Target="../media/image23.png"/><Relationship Id="rId10" Type="http://schemas.openxmlformats.org/officeDocument/2006/relationships/diagramQuickStyle" Target="../diagrams/quickStyle3.xml"/><Relationship Id="rId4" Type="http://schemas.openxmlformats.org/officeDocument/2006/relationships/image" Target="../media/image22.png"/><Relationship Id="rId9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9963" y="3244002"/>
            <a:ext cx="6858001" cy="1055959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tx1"/>
                </a:solidFill>
              </a:rPr>
              <a:t>Разработка </a:t>
            </a:r>
            <a:r>
              <a:rPr lang="ru-RU" sz="2000" dirty="0" err="1">
                <a:solidFill>
                  <a:schemeClr val="tx1"/>
                </a:solidFill>
              </a:rPr>
              <a:t>нейросетевого</a:t>
            </a:r>
            <a:r>
              <a:rPr lang="ru-RU" sz="2000" dirty="0">
                <a:solidFill>
                  <a:schemeClr val="tx1"/>
                </a:solidFill>
              </a:rPr>
              <a:t> метода и веб-сервиса для распознавания визуальной </a:t>
            </a:r>
            <a:r>
              <a:rPr lang="ru-RU" sz="2000" dirty="0" err="1" smtClean="0">
                <a:solidFill>
                  <a:schemeClr val="tx1"/>
                </a:solidFill>
              </a:rPr>
              <a:t>капчи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Баранова Д.Д.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Б17-501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к.т.н., доцент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Трофимов А.Г.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01.03.02 Прикладная математика и информатика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578634" y="2846717"/>
            <a:ext cx="6055743" cy="5889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Учебно-исследовательская работа на тему:</a:t>
            </a:r>
            <a:endParaRPr lang="ru-R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856006" y="6254151"/>
            <a:ext cx="1500997" cy="276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Москва, 2020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46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DA2664-D692-4762-9A26-60AA777F3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/>
              <a:t>Метод </a:t>
            </a:r>
            <a:r>
              <a:rPr lang="ru-RU" sz="2800" dirty="0" smtClean="0"/>
              <a:t>сегментации</a:t>
            </a:r>
            <a:endParaRPr lang="ru-RU" sz="2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C84937D-9D75-4E06-A537-436E4EC18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707C90F9-5525-4510-83DB-99C627249682}"/>
              </a:ext>
            </a:extLst>
          </p:cNvPr>
          <p:cNvSpPr txBox="1">
            <a:spLocks/>
          </p:cNvSpPr>
          <p:nvPr/>
        </p:nvSpPr>
        <p:spPr>
          <a:xfrm>
            <a:off x="532255" y="874379"/>
            <a:ext cx="2430081" cy="47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800" dirty="0" smtClean="0"/>
              <a:t>Пример работы:</a:t>
            </a:r>
            <a:endParaRPr lang="ru-RU" sz="1800" dirty="0"/>
          </a:p>
        </p:txBody>
      </p:sp>
      <p:pic>
        <p:nvPicPr>
          <p:cNvPr id="14" name="Рисунок 1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91" y="2262556"/>
            <a:ext cx="2963968" cy="1659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23" y="1240308"/>
            <a:ext cx="2268336" cy="9340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01611" y="1548631"/>
            <a:ext cx="302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Исходное изображение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5890435" y="2506033"/>
            <a:ext cx="3037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Гистограмма распределения черных пикселей по ширине изображения</a:t>
            </a:r>
          </a:p>
        </p:txBody>
      </p:sp>
      <p:pic>
        <p:nvPicPr>
          <p:cNvPr id="2050" name="Picture 2" descr="https://sun1-21.userapi.com/PQ6ySwV0FKst-7DObY-hsD5UcGBI4QEeugh_yg/jgUCnWhIQZU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59"/>
          <a:stretch/>
        </p:blipFill>
        <p:spPr bwMode="auto">
          <a:xfrm>
            <a:off x="592514" y="4021258"/>
            <a:ext cx="1791522" cy="96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901611" y="4246349"/>
            <a:ext cx="3026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Найденные границы разрезов</a:t>
            </a:r>
            <a:endParaRPr lang="ru-RU" dirty="0"/>
          </a:p>
        </p:txBody>
      </p:sp>
      <p:pic>
        <p:nvPicPr>
          <p:cNvPr id="2052" name="Picture 4" descr="https://sun1-20.userapi.com/Ku47elyBQ_WixG6MMTt9T3mHHF0XV8q-ZmRT5g/K5FHT7AAr1I.jpg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579" y="5254501"/>
            <a:ext cx="250274" cy="4072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sun1-15.userapi.com/k8_qqglTmBVVSv4SH4yYYqxDAZYnK0lTtA6Gug/8PAYZP-24VE.jpg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043" y="5257504"/>
            <a:ext cx="243409" cy="4760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sun1-25.userapi.com/9E679F_0eBJFeM7nRh4cZcLnj872G64Hb0CXOQ/t5Sq3xuOvG4.jpg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344" y="5352161"/>
            <a:ext cx="189826" cy="2780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890434" y="5128323"/>
            <a:ext cx="3199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Полученный набор сегментированных изображений</a:t>
            </a:r>
            <a:endParaRPr lang="ru-RU" dirty="0"/>
          </a:p>
        </p:txBody>
      </p:sp>
      <p:pic>
        <p:nvPicPr>
          <p:cNvPr id="2058" name="Picture 10" descr="https://sun1-90.userapi.com/iakh8U_h8cfVpv2SKE9zmTdrVzWfA_QMvU9zNA/mo3xjmLLEX0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00" b="11810"/>
          <a:stretch/>
        </p:blipFill>
        <p:spPr bwMode="auto">
          <a:xfrm>
            <a:off x="3527366" y="1271375"/>
            <a:ext cx="1625823" cy="97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733" y="2274447"/>
            <a:ext cx="2428911" cy="1568675"/>
          </a:xfrm>
          <a:prstGeom prst="rect">
            <a:avLst/>
          </a:prstGeom>
        </p:spPr>
      </p:pic>
      <p:pic>
        <p:nvPicPr>
          <p:cNvPr id="2060" name="Picture 12" descr="https://sun1-30.userapi.com/eEr0U4smetSDIr5wtVKmKYctTcJrqivZn2sa5A/MxnunFujGI0.jp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5" b="8681"/>
          <a:stretch/>
        </p:blipFill>
        <p:spPr bwMode="auto">
          <a:xfrm>
            <a:off x="3685620" y="3980933"/>
            <a:ext cx="1348180" cy="107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s://sun1-27.userapi.com/HY3mlbc8vVXrNBp6MYADcOfenQ88xuCdTUhEEw/bnCMpS5PYwI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252" y="5296220"/>
            <a:ext cx="285842" cy="4250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s://sun1-21.userapi.com/RgYLzTABdKJLJWkzKVikdNq5ADvZ0I8JxMGUww/zC3yROz8kVI.jpg"/>
          <p:cNvPicPr>
            <a:picLocks noChangeAspect="1" noChangeArrowheads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319" y="5331222"/>
            <a:ext cx="255200" cy="4072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tps://sun1-95.userapi.com/quBxU8ulCFn2E_OFk3lYtUaD43dOdZ2bDpZz0w/Gkb-vAYU-4A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744" y="5288909"/>
            <a:ext cx="154021" cy="5201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https://sun1-98.userapi.com/z8P2x9tuBCOaaO7sVHbw1pCLa592VGaYvHrnpg/WAE-vCdbljs.jpg"/>
          <p:cNvPicPr>
            <a:picLocks noChangeAspect="1" noChangeArrowheads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957" y="5314148"/>
            <a:ext cx="242618" cy="3789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https://sun1-15.userapi.com/8W-1ug086MYLG3_Z0Ddiy6KK4FdkNFomxkEZkw/lqRSpTUjI8U.jpg"/>
          <p:cNvPicPr>
            <a:picLocks noChangeAspect="1" noChangeArrowheads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024" y="5293227"/>
            <a:ext cx="81226" cy="3763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208433" y="5933042"/>
            <a:ext cx="1132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Тип 2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1119030" y="5933042"/>
            <a:ext cx="1132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Тип 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712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DA2664-D692-4762-9A26-60AA777F3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/>
              <a:t>Метод </a:t>
            </a:r>
            <a:r>
              <a:rPr lang="ru-RU" sz="2800" dirty="0" smtClean="0"/>
              <a:t>распознавания</a:t>
            </a:r>
            <a:endParaRPr lang="ru-RU" sz="2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C84937D-9D75-4E06-A537-436E4EC18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707C90F9-5525-4510-83DB-99C627249682}"/>
              </a:ext>
            </a:extLst>
          </p:cNvPr>
          <p:cNvSpPr txBox="1">
            <a:spLocks/>
          </p:cNvSpPr>
          <p:nvPr/>
        </p:nvSpPr>
        <p:spPr>
          <a:xfrm>
            <a:off x="516506" y="1096693"/>
            <a:ext cx="8135788" cy="5416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/>
              <a:t>Масштабирование </a:t>
            </a:r>
            <a:r>
              <a:rPr lang="ru-RU" sz="1800" dirty="0"/>
              <a:t>к размеру (28х28</a:t>
            </a:r>
            <a:r>
              <a:rPr lang="ru-RU" sz="1800" dirty="0" smtClean="0"/>
              <a:t>)</a:t>
            </a:r>
          </a:p>
          <a:p>
            <a:r>
              <a:rPr lang="ru-RU" sz="1800" dirty="0" smtClean="0"/>
              <a:t>Распознавание </a:t>
            </a:r>
            <a:r>
              <a:rPr lang="ru-RU" sz="1800" dirty="0"/>
              <a:t>нейронной </a:t>
            </a:r>
            <a:r>
              <a:rPr lang="ru-RU" sz="1800" dirty="0" smtClean="0"/>
              <a:t>сетью</a:t>
            </a:r>
          </a:p>
          <a:p>
            <a:pPr marL="0" indent="0">
              <a:buNone/>
            </a:pPr>
            <a:r>
              <a:rPr lang="ru-RU" sz="1800" dirty="0" smtClean="0"/>
              <a:t>Используется </a:t>
            </a:r>
            <a:r>
              <a:rPr lang="ru-RU" sz="1800" dirty="0" err="1"/>
              <a:t>сверточная</a:t>
            </a:r>
            <a:r>
              <a:rPr lang="ru-RU" sz="1800" dirty="0"/>
              <a:t> нейронная </a:t>
            </a:r>
            <a:r>
              <a:rPr lang="ru-RU" sz="1800" dirty="0" smtClean="0"/>
              <a:t>сеть</a:t>
            </a:r>
            <a:r>
              <a:rPr lang="en-US" sz="1800" dirty="0" smtClean="0"/>
              <a:t> (CNN)</a:t>
            </a:r>
            <a:r>
              <a:rPr lang="ru-RU" sz="1800" dirty="0" smtClean="0"/>
              <a:t>, </a:t>
            </a:r>
            <a:r>
              <a:rPr lang="ru-RU" sz="1800" dirty="0"/>
              <a:t>так как она показала наилучшее качество работы при обзоре методов машинного обучения для распознавания </a:t>
            </a:r>
            <a:r>
              <a:rPr lang="ru-RU" sz="1800" dirty="0" err="1"/>
              <a:t>капчи</a:t>
            </a:r>
            <a:r>
              <a:rPr lang="ru-RU" sz="1800" dirty="0" smtClean="0"/>
              <a:t>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02772" y="2820835"/>
            <a:ext cx="5754899" cy="1522341"/>
          </a:xfrm>
          <a:prstGeom prst="rect">
            <a:avLst/>
          </a:prstGeom>
          <a:solidFill>
            <a:srgbClr val="EEF0F8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ru-RU" dirty="0"/>
              <a:t>Архитектура нейронной сети для типа 1:</a:t>
            </a:r>
          </a:p>
          <a:p>
            <a:pPr lvl="0"/>
            <a:r>
              <a:rPr lang="en-US" u="sng" dirty="0" smtClean="0"/>
              <a:t>C3*70-MP2</a:t>
            </a:r>
            <a:r>
              <a:rPr lang="ru-RU" u="sng" dirty="0" smtClean="0"/>
              <a:t>*</a:t>
            </a:r>
            <a:r>
              <a:rPr lang="en-US" u="sng" dirty="0" smtClean="0"/>
              <a:t>2-C3*100-MP2</a:t>
            </a:r>
            <a:r>
              <a:rPr lang="ru-RU" u="sng" dirty="0" smtClean="0"/>
              <a:t>*</a:t>
            </a:r>
            <a:r>
              <a:rPr lang="en-US" u="sng" dirty="0" smtClean="0"/>
              <a:t>2-C3*150-MP2</a:t>
            </a:r>
            <a:r>
              <a:rPr lang="ru-RU" u="sng" dirty="0" smtClean="0"/>
              <a:t>*</a:t>
            </a:r>
            <a:r>
              <a:rPr lang="en-US" u="sng" dirty="0" smtClean="0"/>
              <a:t>2-FC300-FC28</a:t>
            </a:r>
            <a:endParaRPr lang="ru-RU" u="sng" dirty="0" smtClean="0"/>
          </a:p>
          <a:p>
            <a:pPr lvl="0"/>
            <a:r>
              <a:rPr lang="en-US" dirty="0" smtClean="0"/>
              <a:t> </a:t>
            </a:r>
            <a:endParaRPr lang="ru-RU" dirty="0"/>
          </a:p>
          <a:p>
            <a:r>
              <a:rPr lang="ru-RU" dirty="0"/>
              <a:t>Количество эпох - 12</a:t>
            </a:r>
          </a:p>
          <a:p>
            <a:r>
              <a:rPr lang="ru-RU" dirty="0"/>
              <a:t>Полученная точность – 0.9974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14273" y="4445427"/>
            <a:ext cx="5743632" cy="1610313"/>
          </a:xfrm>
          <a:prstGeom prst="rect">
            <a:avLst/>
          </a:prstGeom>
          <a:solidFill>
            <a:srgbClr val="EEF0F8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ru-RU" dirty="0" smtClean="0"/>
              <a:t>Архитектура </a:t>
            </a:r>
            <a:r>
              <a:rPr lang="ru-RU" dirty="0"/>
              <a:t>нейронной сети для типа 2:</a:t>
            </a:r>
          </a:p>
          <a:p>
            <a:pPr lvl="0"/>
            <a:r>
              <a:rPr lang="ru-RU" u="sng" dirty="0" smtClean="0"/>
              <a:t>C3*50-MP2*2-C3*70-MP2*2-FC300-FC28 </a:t>
            </a:r>
            <a:endParaRPr lang="ru-RU" u="sng" dirty="0" smtClean="0"/>
          </a:p>
          <a:p>
            <a:pPr lvl="0"/>
            <a:endParaRPr lang="ru-RU" dirty="0"/>
          </a:p>
          <a:p>
            <a:pPr lvl="0"/>
            <a:r>
              <a:rPr lang="ru-RU" dirty="0"/>
              <a:t>Количество эпох - 30</a:t>
            </a:r>
          </a:p>
          <a:p>
            <a:r>
              <a:rPr lang="ru-RU" dirty="0"/>
              <a:t>Полученная точность – 1.0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80237" y="3823669"/>
            <a:ext cx="2629259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С</a:t>
            </a:r>
            <a:r>
              <a:rPr lang="ru-RU" dirty="0" smtClean="0"/>
              <a:t> - </a:t>
            </a:r>
            <a:r>
              <a:rPr lang="en-US" dirty="0" smtClean="0"/>
              <a:t>C</a:t>
            </a:r>
            <a:r>
              <a:rPr lang="ru-RU" dirty="0" err="1" smtClean="0"/>
              <a:t>onvolution</a:t>
            </a:r>
            <a:r>
              <a:rPr lang="ru-RU" dirty="0" smtClean="0"/>
              <a:t> </a:t>
            </a:r>
            <a:r>
              <a:rPr lang="ru-RU" dirty="0" err="1" smtClean="0"/>
              <a:t>layer</a:t>
            </a:r>
            <a:endParaRPr lang="en-US" dirty="0" smtClean="0"/>
          </a:p>
          <a:p>
            <a:r>
              <a:rPr lang="en-US" sz="1600" i="1" dirty="0" smtClean="0"/>
              <a:t>(</a:t>
            </a:r>
            <a:r>
              <a:rPr lang="ru-RU" sz="1600" i="1" dirty="0" smtClean="0"/>
              <a:t>ядро*кол-во фильтров</a:t>
            </a:r>
            <a:r>
              <a:rPr lang="en-US" sz="1600" i="1" dirty="0" smtClean="0"/>
              <a:t>)</a:t>
            </a:r>
            <a:endParaRPr lang="ru-RU" sz="1600" i="1" dirty="0" smtClean="0"/>
          </a:p>
          <a:p>
            <a:endParaRPr lang="ru-RU" sz="1600" i="1" dirty="0" smtClean="0"/>
          </a:p>
          <a:p>
            <a:r>
              <a:rPr lang="en-US" b="1" dirty="0" smtClean="0"/>
              <a:t>MP</a:t>
            </a:r>
            <a:r>
              <a:rPr lang="en-US" dirty="0" smtClean="0"/>
              <a:t> - M</a:t>
            </a:r>
            <a:r>
              <a:rPr lang="ru-RU" dirty="0" err="1" smtClean="0"/>
              <a:t>ax</a:t>
            </a:r>
            <a:r>
              <a:rPr lang="ru-RU" dirty="0" smtClean="0"/>
              <a:t>-</a:t>
            </a:r>
            <a:r>
              <a:rPr lang="en-US" dirty="0"/>
              <a:t>P</a:t>
            </a:r>
            <a:r>
              <a:rPr lang="ru-RU" dirty="0" err="1" smtClean="0"/>
              <a:t>ooling</a:t>
            </a:r>
            <a:r>
              <a:rPr lang="ru-RU" dirty="0" smtClean="0"/>
              <a:t> </a:t>
            </a:r>
            <a:r>
              <a:rPr lang="ru-RU" dirty="0" err="1" smtClean="0"/>
              <a:t>layer</a:t>
            </a:r>
            <a:endParaRPr lang="ru-RU" dirty="0" smtClean="0"/>
          </a:p>
          <a:p>
            <a:r>
              <a:rPr lang="ru-RU" sz="1600" i="1" dirty="0" smtClean="0"/>
              <a:t>(ядро*шаг)</a:t>
            </a:r>
          </a:p>
          <a:p>
            <a:endParaRPr lang="en-US" sz="1600" i="1" dirty="0" smtClean="0"/>
          </a:p>
          <a:p>
            <a:r>
              <a:rPr lang="en-US" b="1" dirty="0" smtClean="0"/>
              <a:t>FC</a:t>
            </a:r>
            <a:r>
              <a:rPr lang="en-US" dirty="0" smtClean="0"/>
              <a:t> - F</a:t>
            </a:r>
            <a:r>
              <a:rPr lang="ru-RU" dirty="0" err="1" smtClean="0"/>
              <a:t>ully</a:t>
            </a:r>
            <a:r>
              <a:rPr lang="ru-RU" dirty="0" smtClean="0"/>
              <a:t> </a:t>
            </a:r>
            <a:r>
              <a:rPr lang="en-US" dirty="0" smtClean="0"/>
              <a:t>C</a:t>
            </a:r>
            <a:r>
              <a:rPr lang="ru-RU" dirty="0" err="1" smtClean="0"/>
              <a:t>onnected</a:t>
            </a:r>
            <a:r>
              <a:rPr lang="ru-RU" dirty="0" smtClean="0"/>
              <a:t> </a:t>
            </a:r>
            <a:r>
              <a:rPr lang="ru-RU" dirty="0" err="1" smtClean="0"/>
              <a:t>layer</a:t>
            </a:r>
            <a:endParaRPr lang="ru-RU" dirty="0" smtClean="0"/>
          </a:p>
          <a:p>
            <a:r>
              <a:rPr lang="ru-RU" sz="1600" i="1" dirty="0" smtClean="0"/>
              <a:t>(размер слоя)</a:t>
            </a:r>
            <a:endParaRPr lang="ru-RU" sz="1600" i="1" dirty="0"/>
          </a:p>
        </p:txBody>
      </p:sp>
    </p:spTree>
    <p:extLst>
      <p:ext uri="{BB962C8B-B14F-4D97-AF65-F5344CB8AC3E}">
        <p14:creationId xmlns:p14="http://schemas.microsoft.com/office/powerpoint/2010/main" val="334562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DA2664-D692-4762-9A26-60AA777F3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 smtClean="0"/>
              <a:t>Оценивание точности распознавания</a:t>
            </a:r>
            <a:endParaRPr lang="ru-RU" sz="2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C84937D-9D75-4E06-A537-436E4EC18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12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Объект 2">
                <a:extLst>
                  <a:ext uri="{FF2B5EF4-FFF2-40B4-BE49-F238E27FC236}">
                    <a16:creationId xmlns:a16="http://schemas.microsoft.com/office/drawing/2014/main" id="{707C90F9-5525-4510-83DB-99C6272496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763" y="969068"/>
                <a:ext cx="8270142" cy="12609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ru-RU" sz="1800" dirty="0" smtClean="0">
                    <a:solidFill>
                      <a:schemeClr val="tx1"/>
                    </a:solidFill>
                  </a:rPr>
                  <a:t>Точность метода распознавания </a:t>
                </a:r>
                <a:r>
                  <a:rPr lang="ru-RU" sz="1800" dirty="0" err="1" smtClean="0">
                    <a:solidFill>
                      <a:schemeClr val="tx1"/>
                    </a:solidFill>
                  </a:rPr>
                  <a:t>капчи</a:t>
                </a:r>
                <a:r>
                  <a:rPr lang="ru-RU" sz="1800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ccuracy</m:t>
                    </m:r>
                    <m:r>
                      <m:rPr>
                        <m:nor/>
                      </m:rPr>
                      <a:rPr lang="ru-RU" sz="1800" b="0" i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800">
                        <a:solidFill>
                          <a:schemeClr val="tx1"/>
                        </a:solidFill>
                      </a:rPr>
                      <m:t>=</m:t>
                    </m:r>
                    <m:r>
                      <m:rPr>
                        <m:nor/>
                      </m:rPr>
                      <a:rPr lang="ru-RU" sz="1800" b="0" i="0" smtClean="0">
                        <a:solidFill>
                          <a:schemeClr val="tx1"/>
                        </a:solidFill>
                      </a:rPr>
                      <m:t> </m:t>
                    </m:r>
                    <m:f>
                      <m:fPr>
                        <m:ctrlPr>
                          <a:rPr lang="ru-RU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𝑅𝑖𝑔h𝑡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𝐴𝑙𝑙</m:t>
                        </m:r>
                      </m:den>
                    </m:f>
                  </m:oMath>
                </a14:m>
                <a:r>
                  <a:rPr lang="ru-RU" sz="18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 smtClean="0">
                    <a:solidFill>
                      <a:schemeClr val="tx1"/>
                    </a:solidFill>
                  </a:rPr>
                  <a:t>, </a:t>
                </a:r>
                <a:endParaRPr lang="ru-RU" sz="18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ru-RU" sz="1800" dirty="0" smtClean="0">
                    <a:solidFill>
                      <a:schemeClr val="tx1"/>
                    </a:solidFill>
                  </a:rPr>
                  <a:t>где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𝑅𝑖𝑔h𝑡</m:t>
                    </m:r>
                  </m:oMath>
                </a14:m>
                <a:r>
                  <a:rPr lang="en-US" sz="1800" dirty="0" smtClean="0">
                    <a:solidFill>
                      <a:schemeClr val="tx1"/>
                    </a:solidFill>
                  </a:rPr>
                  <a:t> –</a:t>
                </a:r>
                <a:r>
                  <a:rPr lang="ru-RU" sz="1800" dirty="0" smtClean="0">
                    <a:solidFill>
                      <a:schemeClr val="tx1"/>
                    </a:solidFill>
                  </a:rPr>
                  <a:t> число правильно распознанных символов,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𝐴𝑙𝑙</m:t>
                    </m:r>
                  </m:oMath>
                </a14:m>
                <a:r>
                  <a:rPr lang="en-US" sz="1800" dirty="0" smtClean="0">
                    <a:solidFill>
                      <a:schemeClr val="tx1"/>
                    </a:solidFill>
                  </a:rPr>
                  <a:t> </a:t>
                </a:r>
                <a:r>
                  <a:rPr lang="ru-RU" sz="1800" dirty="0" smtClean="0">
                    <a:solidFill>
                      <a:schemeClr val="tx1"/>
                    </a:solidFill>
                  </a:rPr>
                  <a:t>– общее число символов.</a:t>
                </a:r>
                <a:r>
                  <a:rPr lang="en-US" sz="1800" dirty="0" smtClean="0">
                    <a:solidFill>
                      <a:schemeClr val="tx1"/>
                    </a:solidFill>
                  </a:rPr>
                  <a:t> </a:t>
                </a:r>
                <a:endParaRPr lang="ru-RU" sz="18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Объект 2">
                <a:extLst>
                  <a:ext uri="{FF2B5EF4-FFF2-40B4-BE49-F238E27FC236}">
                    <a16:creationId xmlns:a16="http://schemas.microsoft.com/office/drawing/2014/main" id="{707C90F9-5525-4510-83DB-99C627249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63" y="969068"/>
                <a:ext cx="8270142" cy="1260967"/>
              </a:xfrm>
              <a:prstGeom prst="rect">
                <a:avLst/>
              </a:prstGeom>
              <a:blipFill>
                <a:blip r:embed="rId2"/>
                <a:stretch>
                  <a:fillRect l="-516" t="-38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s://sun1-20.userapi.com/oYbEg_ucOvaNi2oyiLzpRBbHgA6JJR1O4O1cAg/VwgrB682Bb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77" y="5298119"/>
            <a:ext cx="1354048" cy="60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un1-84.userapi.com/2MyyrzT51u1T16uMjJMMdjpWstwnwR8MQUo_og/MYa9f2mXrN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600" y="5456512"/>
            <a:ext cx="266700" cy="266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sun1-15.userapi.com/tcUxoDCkhnmynREf2Lvz33BpLw3u9sri7F6vEw/pjifVVWO5LQ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015" y="5452133"/>
            <a:ext cx="266700" cy="266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sun1-92.userapi.com/fdqUn0WbaW_fnU-UBerGit9tpnNJCBRXdR5D8w/Y5ZILis0Pk8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25" y="5479519"/>
            <a:ext cx="266700" cy="266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59724" y="5996855"/>
            <a:ext cx="242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Ошибка сегментации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5493422" y="6005647"/>
            <a:ext cx="277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Ошибка распознавания</a:t>
            </a:r>
            <a:endParaRPr lang="ru-RU" dirty="0"/>
          </a:p>
        </p:txBody>
      </p:sp>
      <p:pic>
        <p:nvPicPr>
          <p:cNvPr id="2060" name="Picture 12" descr="https://sun1-98.userapi.com/-JwMo6mW5AUOo2ycZvTa5el3gSCNcvW1_3tl2A/nZd7LGcOBr8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8" t="46500" r="61334" b="44067"/>
          <a:stretch/>
        </p:blipFill>
        <p:spPr bwMode="auto">
          <a:xfrm>
            <a:off x="4480417" y="5410050"/>
            <a:ext cx="2168043" cy="4659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s://sun1-85.userapi.com/eau0QyqOvrv9z9AiI4ukNIf3g7zyTl_-H41-vg/9yHlLPur5NE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" t="78987" r="62436" b="11464"/>
          <a:stretch/>
        </p:blipFill>
        <p:spPr bwMode="auto">
          <a:xfrm>
            <a:off x="6765999" y="5410201"/>
            <a:ext cx="2028311" cy="4782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1590571"/>
                  </p:ext>
                </p:extLst>
              </p:nvPr>
            </p:nvGraphicFramePr>
            <p:xfrm>
              <a:off x="191417" y="2370286"/>
              <a:ext cx="8813729" cy="2569500"/>
            </p:xfrm>
            <a:graphic>
              <a:graphicData uri="http://schemas.openxmlformats.org/drawingml/2006/table">
                <a:tbl>
                  <a:tblPr firstRow="1">
                    <a:tableStyleId>{69CF1AB2-1976-4502-BF36-3FF5EA218861}</a:tableStyleId>
                  </a:tblPr>
                  <a:tblGrid>
                    <a:gridCol w="1712222">
                      <a:extLst>
                        <a:ext uri="{9D8B030D-6E8A-4147-A177-3AD203B41FA5}">
                          <a16:colId xmlns:a16="http://schemas.microsoft.com/office/drawing/2014/main" val="1303908069"/>
                        </a:ext>
                      </a:extLst>
                    </a:gridCol>
                    <a:gridCol w="1506380">
                      <a:extLst>
                        <a:ext uri="{9D8B030D-6E8A-4147-A177-3AD203B41FA5}">
                          <a16:colId xmlns:a16="http://schemas.microsoft.com/office/drawing/2014/main" val="7332088"/>
                        </a:ext>
                      </a:extLst>
                    </a:gridCol>
                    <a:gridCol w="2005948">
                      <a:extLst>
                        <a:ext uri="{9D8B030D-6E8A-4147-A177-3AD203B41FA5}">
                          <a16:colId xmlns:a16="http://schemas.microsoft.com/office/drawing/2014/main" val="2266826376"/>
                        </a:ext>
                      </a:extLst>
                    </a:gridCol>
                    <a:gridCol w="3589179">
                      <a:extLst>
                        <a:ext uri="{9D8B030D-6E8A-4147-A177-3AD203B41FA5}">
                          <a16:colId xmlns:a16="http://schemas.microsoft.com/office/drawing/2014/main" val="2667542564"/>
                        </a:ext>
                      </a:extLst>
                    </a:gridCol>
                  </a:tblGrid>
                  <a:tr h="6825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 smtClean="0"/>
                            <a:t>Ошибка</a:t>
                          </a:r>
                          <a:r>
                            <a:rPr lang="ru-RU" b="0" baseline="0" dirty="0" smtClean="0"/>
                            <a:t> при предобработке</a:t>
                          </a:r>
                          <a:endParaRPr lang="ru-RU" b="0" dirty="0"/>
                        </a:p>
                      </a:txBody>
                      <a:tcPr anchor="ctr">
                        <a:solidFill>
                          <a:srgbClr val="DDE0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 smtClean="0"/>
                            <a:t>Ошибка при сегментации</a:t>
                          </a:r>
                          <a:endParaRPr lang="ru-RU" b="0" dirty="0"/>
                        </a:p>
                      </a:txBody>
                      <a:tcPr anchor="ctr">
                        <a:solidFill>
                          <a:srgbClr val="DDE0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 smtClean="0"/>
                            <a:t>Ошибка при распознавании</a:t>
                          </a:r>
                          <a:endParaRPr lang="ru-RU" b="0" dirty="0"/>
                        </a:p>
                      </a:txBody>
                      <a:tcPr anchor="ctr">
                        <a:solidFill>
                          <a:srgbClr val="DDE0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 smtClean="0"/>
                            <a:t>Символ распознан верно</a:t>
                          </a:r>
                          <a:endParaRPr lang="ru-RU" b="0" dirty="0"/>
                        </a:p>
                      </a:txBody>
                      <a:tcPr anchor="ctr">
                        <a:solidFill>
                          <a:srgbClr val="DDE0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4675648"/>
                      </a:ext>
                    </a:extLst>
                  </a:tr>
                  <a:tr h="34826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EEF0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EEF0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EEF0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2−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EEF0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6872207"/>
                      </a:ext>
                    </a:extLst>
                  </a:tr>
                  <a:tr h="144845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1 = 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EEF0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2 =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EEF0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3=</m:t>
                                </m:r>
                                <m:f>
                                  <m:f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dirty="0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>
                        <a:solidFill>
                          <a:srgbClr val="EEF0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800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1800" baseline="0" dirty="0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a:rPr lang="nn-NO" sz="1800" kern="1200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nn-NO" sz="1800" kern="1200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nn-NO" sz="1800" kern="1200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ctrlPr>
                                    <a:rPr lang="nn-NO" sz="1800" i="1" kern="1200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n-NO" sz="1800" kern="1200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nn-NO" sz="1800" kern="1200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nn-NO" sz="1800" kern="1200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nn-NO" sz="1800" kern="1200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nn-NO" sz="1800" kern="1200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nn-NO" sz="1800" kern="1200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a14:m>
                          <a:r>
                            <a:rPr lang="ru-RU" sz="1800" kern="1200" dirty="0" smtClean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nn-NO" sz="1800" kern="1200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endParaRPr lang="en-US" sz="1800" kern="1200" dirty="0" smtClean="0">
                            <a:effectLst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n-NO" sz="1800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−(1−</m:t>
                                </m:r>
                                <m:r>
                                  <a:rPr lang="nn-NO" sz="1800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nn-NO" sz="1800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1)∗(1−</m:t>
                                </m:r>
                                <m:r>
                                  <a:rPr lang="nn-NO" sz="1800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nn-NO" sz="1800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2)∗</m:t>
                                </m:r>
                                <m:r>
                                  <a:rPr lang="nn-NO" sz="1800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nn-NO" sz="1800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n-NO" sz="2000" kern="1200" dirty="0" smtClean="0">
                            <a:effectLst/>
                          </a:endParaRPr>
                        </a:p>
                        <a:p>
                          <a:pPr algn="ctr"/>
                          <a:endParaRPr lang="nn-NO" sz="1200" kern="1200" dirty="0" smtClean="0">
                            <a:effectLst/>
                          </a:endParaRPr>
                        </a:p>
                        <a:p>
                          <a:pPr algn="ctr"/>
                          <a:endParaRPr lang="nn-NO" sz="1200" kern="1200" dirty="0" smtClean="0">
                            <a:effectLst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 = </m:t>
                                </m:r>
                                <m:f>
                                  <m:f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dirty="0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dirty="0" smtClean="0">
                                        <a:latin typeface="Cambria Math" panose="02040503050406030204" pitchFamily="18" charset="0"/>
                                      </a:rPr>
                                      <m:t>2−</m:t>
                                    </m:r>
                                    <m:r>
                                      <a:rPr lang="en-US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EEF0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16903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1590571"/>
                  </p:ext>
                </p:extLst>
              </p:nvPr>
            </p:nvGraphicFramePr>
            <p:xfrm>
              <a:off x="191417" y="2370286"/>
              <a:ext cx="8813729" cy="2569500"/>
            </p:xfrm>
            <a:graphic>
              <a:graphicData uri="http://schemas.openxmlformats.org/drawingml/2006/table">
                <a:tbl>
                  <a:tblPr firstRow="1">
                    <a:tableStyleId>{69CF1AB2-1976-4502-BF36-3FF5EA218861}</a:tableStyleId>
                  </a:tblPr>
                  <a:tblGrid>
                    <a:gridCol w="1712222">
                      <a:extLst>
                        <a:ext uri="{9D8B030D-6E8A-4147-A177-3AD203B41FA5}">
                          <a16:colId xmlns:a16="http://schemas.microsoft.com/office/drawing/2014/main" val="1303908069"/>
                        </a:ext>
                      </a:extLst>
                    </a:gridCol>
                    <a:gridCol w="1506380">
                      <a:extLst>
                        <a:ext uri="{9D8B030D-6E8A-4147-A177-3AD203B41FA5}">
                          <a16:colId xmlns:a16="http://schemas.microsoft.com/office/drawing/2014/main" val="7332088"/>
                        </a:ext>
                      </a:extLst>
                    </a:gridCol>
                    <a:gridCol w="2005948">
                      <a:extLst>
                        <a:ext uri="{9D8B030D-6E8A-4147-A177-3AD203B41FA5}">
                          <a16:colId xmlns:a16="http://schemas.microsoft.com/office/drawing/2014/main" val="2266826376"/>
                        </a:ext>
                      </a:extLst>
                    </a:gridCol>
                    <a:gridCol w="3589179">
                      <a:extLst>
                        <a:ext uri="{9D8B030D-6E8A-4147-A177-3AD203B41FA5}">
                          <a16:colId xmlns:a16="http://schemas.microsoft.com/office/drawing/2014/main" val="2667542564"/>
                        </a:ext>
                      </a:extLst>
                    </a:gridCol>
                  </a:tblGrid>
                  <a:tr h="6825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 smtClean="0"/>
                            <a:t>Ошибка</a:t>
                          </a:r>
                          <a:r>
                            <a:rPr lang="ru-RU" b="0" baseline="0" dirty="0" smtClean="0"/>
                            <a:t> при предобработке</a:t>
                          </a:r>
                          <a:endParaRPr lang="ru-RU" b="0" dirty="0"/>
                        </a:p>
                      </a:txBody>
                      <a:tcPr anchor="ctr">
                        <a:solidFill>
                          <a:srgbClr val="DDE0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 smtClean="0"/>
                            <a:t>Ошибка при сегментации</a:t>
                          </a:r>
                          <a:endParaRPr lang="ru-RU" b="0" dirty="0"/>
                        </a:p>
                      </a:txBody>
                      <a:tcPr anchor="ctr">
                        <a:solidFill>
                          <a:srgbClr val="DDE0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 smtClean="0"/>
                            <a:t>Ошибка при распознавании</a:t>
                          </a:r>
                          <a:endParaRPr lang="ru-RU" b="0" dirty="0"/>
                        </a:p>
                      </a:txBody>
                      <a:tcPr anchor="ctr">
                        <a:solidFill>
                          <a:srgbClr val="DDE0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 smtClean="0"/>
                            <a:t>Символ распознан верно</a:t>
                          </a:r>
                          <a:endParaRPr lang="ru-RU" b="0" dirty="0"/>
                        </a:p>
                      </a:txBody>
                      <a:tcPr anchor="ctr">
                        <a:solidFill>
                          <a:srgbClr val="DDE0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46756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356" t="-185246" r="-415658" b="-4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114170" t="-185246" r="-372874" b="-4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160303" t="-185246" r="-179091" b="-4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145840" t="-185246" r="-340" b="-4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6872207"/>
                      </a:ext>
                    </a:extLst>
                  </a:tr>
                  <a:tr h="152120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356" t="-69600" r="-415658" b="-8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114170" t="-69600" r="-372874" b="-8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160303" t="-69600" r="-179091" b="-8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145840" t="-69600" r="-340" b="-8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16903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Стрелка вправо 8"/>
          <p:cNvSpPr/>
          <p:nvPr/>
        </p:nvSpPr>
        <p:spPr>
          <a:xfrm>
            <a:off x="1964339" y="5504825"/>
            <a:ext cx="405442" cy="1982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6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Список требований к </a:t>
            </a:r>
            <a:r>
              <a:rPr lang="ru-RU" dirty="0" smtClean="0"/>
              <a:t>разработке веб-сервиса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Спецификация </a:t>
            </a:r>
            <a:r>
              <a:rPr lang="ru-RU" sz="2000" dirty="0" smtClean="0"/>
              <a:t>требований:</a:t>
            </a:r>
            <a:endParaRPr lang="ru-RU" sz="2000" dirty="0"/>
          </a:p>
          <a:p>
            <a:pPr lvl="0"/>
            <a:r>
              <a:rPr lang="ru-RU" sz="2000" dirty="0"/>
              <a:t>Для решения задачи необходимо реализовать веб-сервис, который принимает изображение пользователя и возвращает строку-ответ для полученного </a:t>
            </a:r>
            <a:r>
              <a:rPr lang="ru-RU" sz="2000" dirty="0" smtClean="0"/>
              <a:t>изображения</a:t>
            </a:r>
            <a:endParaRPr lang="ru-RU" sz="2000" dirty="0"/>
          </a:p>
          <a:p>
            <a:pPr lvl="0"/>
            <a:r>
              <a:rPr lang="ru-RU" sz="2000" dirty="0"/>
              <a:t>Веб-сервис может обладать минимальным наполнением и </a:t>
            </a:r>
            <a:r>
              <a:rPr lang="ru-RU" sz="2000" dirty="0" smtClean="0"/>
              <a:t>функционалом</a:t>
            </a:r>
            <a:endParaRPr lang="ru-RU" sz="2000" dirty="0"/>
          </a:p>
          <a:p>
            <a:pPr lvl="0"/>
            <a:r>
              <a:rPr lang="ru-RU" sz="2000" dirty="0"/>
              <a:t>Пользователь должен видеть этапы работы метода распознавания, чтобы оценивать корректность работы метода и в случае ошибки находить этап распознавания, который её </a:t>
            </a:r>
            <a:r>
              <a:rPr lang="ru-RU" sz="2000" dirty="0" smtClean="0"/>
              <a:t>вызвал</a:t>
            </a:r>
            <a:endParaRPr lang="ru-RU" sz="2000" dirty="0"/>
          </a:p>
          <a:p>
            <a:pPr lvl="0"/>
            <a:r>
              <a:rPr lang="ru-RU" sz="2000" dirty="0"/>
              <a:t>Критическими параметрами системы является правильность её работы и время её </a:t>
            </a:r>
            <a:r>
              <a:rPr lang="ru-RU" sz="2000" dirty="0" smtClean="0"/>
              <a:t>работы</a:t>
            </a:r>
            <a:endParaRPr lang="ru-RU" sz="2000" dirty="0"/>
          </a:p>
          <a:p>
            <a:pPr marL="0" indent="0">
              <a:buNone/>
            </a:pPr>
            <a:endParaRPr lang="ru-RU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92D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111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5E7167-93AC-45B8-975E-EB300E4CD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91" y="0"/>
            <a:ext cx="4391248" cy="687013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/>
              <a:t>Архитектура системы</a:t>
            </a:r>
            <a:endParaRPr lang="ru-RU" sz="2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626DD7-7A04-46BC-87B1-4C818B43FD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14</a:t>
            </a:fld>
            <a:endParaRPr lang="ru-RU" dirty="0"/>
          </a:p>
        </p:txBody>
      </p:sp>
      <p:pic>
        <p:nvPicPr>
          <p:cNvPr id="7" name="Рисунок 6"/>
          <p:cNvPicPr/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" t="2288" r="6258" b="4753"/>
          <a:stretch/>
        </p:blipFill>
        <p:spPr bwMode="auto">
          <a:xfrm>
            <a:off x="4632385" y="8626"/>
            <a:ext cx="4511615" cy="690899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267419" y="1578634"/>
            <a:ext cx="41907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локальный хост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проверка </a:t>
            </a:r>
            <a:r>
              <a:rPr lang="ru-RU" dirty="0"/>
              <a:t>размера полученного сервером </a:t>
            </a:r>
            <a:r>
              <a:rPr lang="ru-RU" dirty="0" smtClean="0"/>
              <a:t>изображения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отображение обработанных </a:t>
            </a:r>
            <a:r>
              <a:rPr lang="ru-RU" dirty="0"/>
              <a:t>и </a:t>
            </a:r>
            <a:r>
              <a:rPr lang="ru-RU" dirty="0" smtClean="0"/>
              <a:t>сегментированных изображений </a:t>
            </a:r>
            <a:r>
              <a:rPr lang="ru-RU" dirty="0"/>
              <a:t>и результат </a:t>
            </a:r>
            <a:r>
              <a:rPr lang="ru-RU" dirty="0" smtClean="0"/>
              <a:t>распознавания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функционал </a:t>
            </a:r>
            <a:r>
              <a:rPr lang="ru-RU" dirty="0"/>
              <a:t>системы заключается в способности производить распознавание одного изображения при одном цикле </a:t>
            </a:r>
            <a:r>
              <a:rPr lang="ru-RU" dirty="0" smtClean="0"/>
              <a:t>работы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219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DA2664-D692-4762-9A26-60AA777F3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 smtClean="0"/>
              <a:t>Выбор языка и </a:t>
            </a:r>
            <a:r>
              <a:rPr lang="ru-RU" sz="2800" dirty="0" err="1" smtClean="0"/>
              <a:t>фреймворков</a:t>
            </a:r>
            <a:endParaRPr lang="ru-RU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7C90F9-5525-4510-83DB-99C627249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3390"/>
            <a:ext cx="7886700" cy="1554920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Для </a:t>
            </a:r>
            <a:r>
              <a:rPr lang="ru-RU" sz="2000" dirty="0"/>
              <a:t>обработки изображений используются библиотеки </a:t>
            </a:r>
            <a:r>
              <a:rPr lang="en-US" sz="2000" dirty="0"/>
              <a:t>PIL</a:t>
            </a:r>
            <a:r>
              <a:rPr lang="ru-RU" sz="2000" dirty="0"/>
              <a:t> (</a:t>
            </a:r>
            <a:r>
              <a:rPr lang="en-US" sz="2000" dirty="0"/>
              <a:t>Pillow</a:t>
            </a:r>
            <a:r>
              <a:rPr lang="ru-RU" sz="2000" dirty="0"/>
              <a:t>) и </a:t>
            </a:r>
            <a:r>
              <a:rPr lang="en-US" sz="2000" dirty="0" err="1" smtClean="0"/>
              <a:t>OpenCV</a:t>
            </a:r>
            <a:r>
              <a:rPr lang="ru-RU" sz="2000" dirty="0"/>
              <a:t>. Для реализации необходимых методов машинного обучения используются библиотеки </a:t>
            </a:r>
            <a:r>
              <a:rPr lang="en-US" sz="2000" dirty="0" err="1" smtClean="0"/>
              <a:t>Keras</a:t>
            </a:r>
            <a:r>
              <a:rPr lang="en-US" sz="2000" dirty="0" smtClean="0"/>
              <a:t> </a:t>
            </a:r>
            <a:r>
              <a:rPr lang="ru-RU" sz="2000" dirty="0"/>
              <a:t>и </a:t>
            </a:r>
            <a:r>
              <a:rPr lang="en-US" sz="2000" dirty="0" err="1" smtClean="0"/>
              <a:t>TensorFlow</a:t>
            </a:r>
            <a:r>
              <a:rPr lang="ru-RU" sz="2000" dirty="0" smtClean="0"/>
              <a:t>.</a:t>
            </a:r>
          </a:p>
          <a:p>
            <a:r>
              <a:rPr lang="ru-RU" sz="2000" dirty="0"/>
              <a:t>Для реализации веб-сервиса </a:t>
            </a:r>
            <a:r>
              <a:rPr lang="ru-RU" sz="2000" dirty="0" err="1"/>
              <a:t>фреймворки</a:t>
            </a:r>
            <a:r>
              <a:rPr lang="ru-RU" sz="2000" dirty="0"/>
              <a:t> не использовались. 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C84937D-9D75-4E06-A537-436E4EC18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15</a:t>
            </a:fld>
            <a:endParaRPr lang="ru-RU" dirty="0"/>
          </a:p>
        </p:txBody>
      </p:sp>
      <p:pic>
        <p:nvPicPr>
          <p:cNvPr id="3076" name="Picture 4" descr="https://miro.medium.com/max/1200/1*HfZmZayUqnYioPC9qTfd4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1" t="14896" r="62310" b="17769"/>
          <a:stretch/>
        </p:blipFill>
        <p:spPr bwMode="auto">
          <a:xfrm>
            <a:off x="1280940" y="4542765"/>
            <a:ext cx="1419701" cy="157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repository-images.githubusercontent.com/5171600/28cb0300-7e53-11ea-86e8-ba321370c31a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652" y="3173375"/>
            <a:ext cx="2520595" cy="126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media.proglib.io/wp-uploads/2018/07/keras.png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032" y="3408918"/>
            <a:ext cx="2688676" cy="77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thoughtnerds.com/wp-content/uploads/2018/03/Google-Releases-Tensorflow-Lite-Developer-Preview-Adds-Artificial-Intelligence-to-Mobile-Devices-777x437-300x16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936" y="4836280"/>
            <a:ext cx="2124814" cy="1196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24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DA2664-D692-4762-9A26-60AA777F3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77" y="36094"/>
            <a:ext cx="8702003" cy="68701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dirty="0" smtClean="0"/>
              <a:t>Экспериментальное исследование влияния архитектуры сети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C84937D-9D75-4E06-A537-436E4EC18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16</a:t>
            </a:fld>
            <a:endParaRPr lang="ru-RU" dirty="0"/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707C90F9-5525-4510-83DB-99C627249682}"/>
              </a:ext>
            </a:extLst>
          </p:cNvPr>
          <p:cNvSpPr txBox="1">
            <a:spLocks/>
          </p:cNvSpPr>
          <p:nvPr/>
        </p:nvSpPr>
        <p:spPr>
          <a:xfrm>
            <a:off x="356425" y="1001774"/>
            <a:ext cx="8451244" cy="1277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 smtClean="0"/>
              <a:t>При обучении получена точность распознавания более 99%. Исследование проведено на 7 реализованных сетях.</a:t>
            </a:r>
          </a:p>
          <a:p>
            <a:pPr marL="0" indent="0">
              <a:buNone/>
            </a:pPr>
            <a:r>
              <a:rPr lang="ru-RU" sz="1800" dirty="0" smtClean="0"/>
              <a:t>Обнаружена потеря информации при обучении глубокой сети для 2 типа </a:t>
            </a:r>
            <a:r>
              <a:rPr lang="ru-RU" sz="1800" dirty="0" err="1" smtClean="0"/>
              <a:t>капчи</a:t>
            </a:r>
            <a:r>
              <a:rPr lang="ru-RU" sz="1800" dirty="0" smtClean="0"/>
              <a:t>, что повлекло уменьшение количества слоев в оптимальной архитектуре</a:t>
            </a:r>
            <a:r>
              <a:rPr lang="ru-RU" sz="1800" dirty="0" smtClean="0"/>
              <a:t>.</a:t>
            </a:r>
            <a:endParaRPr lang="ru-RU" sz="1800" dirty="0" smtClean="0"/>
          </a:p>
        </p:txBody>
      </p:sp>
      <p:pic>
        <p:nvPicPr>
          <p:cNvPr id="11" name="Рисунок 10" descr="https://sun1-14.userapi.com/XH1O_ebSTPdvtgvI05rAWcH0u1YrZziJEK1Nag/sXb3zx6ZIb8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8" r="60743"/>
          <a:stretch/>
        </p:blipFill>
        <p:spPr bwMode="auto">
          <a:xfrm>
            <a:off x="163405" y="3468964"/>
            <a:ext cx="656102" cy="172405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Рисунок 11" descr="https://sun1-47.userapi.com/ivY7tgH6vhqLdcnuY3CLPtS4VpPNDutAYxJH7Q/N3qdxSU-8kk.jp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7" r="60205"/>
          <a:stretch/>
        </p:blipFill>
        <p:spPr bwMode="auto">
          <a:xfrm>
            <a:off x="2274012" y="3476043"/>
            <a:ext cx="605132" cy="177946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Рисунок 12" descr="https://sun1-23.userapi.com/uOQkObgUSHn7p5ZTlt4ESKacP1DZEgDCwqujAA/wJEwLUN6L_4.jp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0" t="1429" r="59370"/>
          <a:stretch/>
        </p:blipFill>
        <p:spPr bwMode="auto">
          <a:xfrm>
            <a:off x="4929149" y="3451814"/>
            <a:ext cx="695278" cy="17325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Рисунок 18" descr="https://sun1-93.userapi.com/kX8ueQ_DS0T1_fDisoAHGmgLjmzhcTQzWXNdnA/wcmilTC1bww.jpg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1" r="60931"/>
          <a:stretch/>
        </p:blipFill>
        <p:spPr bwMode="auto">
          <a:xfrm>
            <a:off x="7103228" y="3420272"/>
            <a:ext cx="651920" cy="179862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878" y="5212615"/>
            <a:ext cx="43845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Визуализация изображения после 2-го </a:t>
            </a:r>
            <a:r>
              <a:rPr lang="ru-RU" dirty="0" err="1"/>
              <a:t>сверточного</a:t>
            </a:r>
            <a:r>
              <a:rPr lang="ru-RU" dirty="0"/>
              <a:t> слоя и 2-го слоя </a:t>
            </a:r>
            <a:r>
              <a:rPr lang="ru-RU" dirty="0" err="1"/>
              <a:t>субдискретизации</a:t>
            </a:r>
            <a:r>
              <a:rPr lang="ru-RU" dirty="0"/>
              <a:t> сети 5 для </a:t>
            </a:r>
            <a:r>
              <a:rPr lang="ru-RU" dirty="0" err="1"/>
              <a:t>капчи</a:t>
            </a:r>
            <a:r>
              <a:rPr lang="ru-RU" dirty="0"/>
              <a:t> типа 1</a:t>
            </a:r>
          </a:p>
          <a:p>
            <a:endParaRPr lang="ru-RU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639920" y="5212615"/>
            <a:ext cx="4306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Визуализация изображения после 2-го </a:t>
            </a:r>
            <a:r>
              <a:rPr lang="ru-RU" dirty="0" err="1"/>
              <a:t>сверточного</a:t>
            </a:r>
            <a:r>
              <a:rPr lang="ru-RU" dirty="0"/>
              <a:t> слоя и 2-го слоя </a:t>
            </a:r>
            <a:r>
              <a:rPr lang="ru-RU" dirty="0" err="1"/>
              <a:t>субдискретизации</a:t>
            </a:r>
            <a:r>
              <a:rPr lang="ru-RU" dirty="0"/>
              <a:t> сети 5 для </a:t>
            </a:r>
            <a:r>
              <a:rPr lang="ru-RU" dirty="0" err="1"/>
              <a:t>капчи</a:t>
            </a:r>
            <a:r>
              <a:rPr lang="ru-RU" dirty="0"/>
              <a:t> типа 2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78" y="2600189"/>
            <a:ext cx="411920" cy="41192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47" y="2589900"/>
            <a:ext cx="411920" cy="4119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97159" y="2648308"/>
            <a:ext cx="308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Входное изображение (тип 1)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5663534" y="2651946"/>
            <a:ext cx="3226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Входное изображение (тип 2)</a:t>
            </a:r>
            <a:endParaRPr lang="ru-RU" dirty="0"/>
          </a:p>
        </p:txBody>
      </p:sp>
      <p:pic>
        <p:nvPicPr>
          <p:cNvPr id="17" name="Рисунок 16" descr="https://sun1-14.userapi.com/XH1O_ebSTPdvtgvI05rAWcH0u1YrZziJEK1Nag/sXb3zx6ZIb8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07" r="10086"/>
          <a:stretch/>
        </p:blipFill>
        <p:spPr bwMode="auto">
          <a:xfrm>
            <a:off x="914400" y="3464700"/>
            <a:ext cx="674016" cy="172405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Рисунок 17" descr="https://sun1-47.userapi.com/ivY7tgH6vhqLdcnuY3CLPtS4VpPNDutAYxJH7Q/N3qdxSU-8kk.jp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44" r="5836"/>
          <a:stretch/>
        </p:blipFill>
        <p:spPr bwMode="auto">
          <a:xfrm>
            <a:off x="2974035" y="3464700"/>
            <a:ext cx="625136" cy="177946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Рисунок 19" descr="https://sun1-23.userapi.com/uOQkObgUSHn7p5ZTlt4ESKacP1DZEgDCwqujAA/wJEwLUN6L_4.jp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84" t="1429" r="9740"/>
          <a:stretch/>
        </p:blipFill>
        <p:spPr bwMode="auto">
          <a:xfrm>
            <a:off x="5684813" y="3448076"/>
            <a:ext cx="728084" cy="17325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Рисунок 20" descr="https://sun1-93.userapi.com/kX8ueQ_DS0T1_fDisoAHGmgLjmzhcTQzWXNdnA/wcmilTC1bww.jpg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39" r="7683"/>
          <a:stretch/>
        </p:blipFill>
        <p:spPr bwMode="auto">
          <a:xfrm>
            <a:off x="7832799" y="3417133"/>
            <a:ext cx="699406" cy="179862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2531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DA2664-D692-4762-9A26-60AA777F3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17" y="36094"/>
            <a:ext cx="8586952" cy="687013"/>
          </a:xfrm>
        </p:spPr>
        <p:txBody>
          <a:bodyPr>
            <a:noAutofit/>
          </a:bodyPr>
          <a:lstStyle/>
          <a:p>
            <a:pPr algn="ctr"/>
            <a:r>
              <a:rPr lang="ru-RU" sz="2500" dirty="0"/>
              <a:t>Экспериментальное исследование влияния </a:t>
            </a:r>
            <a:r>
              <a:rPr lang="ru-RU" sz="2500" dirty="0" smtClean="0"/>
              <a:t>объема выборки</a:t>
            </a:r>
            <a:endParaRPr lang="ru-RU" sz="25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C84937D-9D75-4E06-A537-436E4EC18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17</a:t>
            </a:fld>
            <a:endParaRPr lang="ru-RU" dirty="0"/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707C90F9-5525-4510-83DB-99C627249682}"/>
              </a:ext>
            </a:extLst>
          </p:cNvPr>
          <p:cNvSpPr txBox="1">
            <a:spLocks/>
          </p:cNvSpPr>
          <p:nvPr/>
        </p:nvSpPr>
        <p:spPr>
          <a:xfrm>
            <a:off x="516506" y="1096693"/>
            <a:ext cx="8135788" cy="2060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 smtClean="0"/>
              <a:t>Чем </a:t>
            </a:r>
            <a:r>
              <a:rPr lang="ru-RU" sz="1800" dirty="0"/>
              <a:t>больше обучающая выборка, тем меньше разрыв между тестовой потерей и тренировочной потерей. Для выборки 500 разрыв составляет примерно 0.016, для выборки 1000 - примерно 0.008, для выборки 3000 - примерно 0.006</a:t>
            </a:r>
            <a:r>
              <a:rPr lang="ru-RU" sz="1800" dirty="0" smtClean="0"/>
              <a:t>.</a:t>
            </a:r>
          </a:p>
          <a:p>
            <a:pPr marL="0" indent="0">
              <a:buNone/>
            </a:pPr>
            <a:r>
              <a:rPr lang="ru-RU" sz="1800" dirty="0"/>
              <a:t>Аналогичная закономерность заметна для функции </a:t>
            </a:r>
            <a:r>
              <a:rPr lang="ru-RU" sz="1800" dirty="0" smtClean="0"/>
              <a:t>точности.</a:t>
            </a:r>
            <a:endParaRPr lang="ru-RU" sz="1800" dirty="0"/>
          </a:p>
          <a:p>
            <a:pPr marL="0" indent="0">
              <a:buNone/>
            </a:pPr>
            <a:r>
              <a:rPr lang="ru-RU" sz="1600" dirty="0" smtClean="0"/>
              <a:t> </a:t>
            </a:r>
          </a:p>
        </p:txBody>
      </p:sp>
      <p:pic>
        <p:nvPicPr>
          <p:cNvPr id="14" name="Рисунок 13" descr="https://sun1-22.userapi.com/zPNK5c6L0UD5vDuNZio1WQOHqwSsQTAp6dVYzw/p-Jt_W2V_tE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7" t="2693" r="3987" b="6232"/>
          <a:stretch/>
        </p:blipFill>
        <p:spPr bwMode="auto">
          <a:xfrm>
            <a:off x="69008" y="3307931"/>
            <a:ext cx="2927350" cy="205608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Рисунок 15" descr="https://sun1-19.userapi.com/ySSXDVNyK4s8Mwo9lstvFoksPQ5LPOub1WuBBA/RIDP1rY4kXM.jp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2860" r="4309" b="6108"/>
          <a:stretch/>
        </p:blipFill>
        <p:spPr bwMode="auto">
          <a:xfrm>
            <a:off x="3077950" y="3307931"/>
            <a:ext cx="2938192" cy="205608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Рисунок 16" descr="https://sun1-99.userapi.com/9xQtcX7Cxd69W8O_GK1S4nR00waVvHUUm-6rAw/qGZjklc3wg8.jp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9" t="2409" r="7735" b="4651"/>
          <a:stretch/>
        </p:blipFill>
        <p:spPr bwMode="auto">
          <a:xfrm>
            <a:off x="6106360" y="3307931"/>
            <a:ext cx="2971112" cy="205608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99327" y="5557426"/>
            <a:ext cx="715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Сравнение функции потерь для выборок объема </a:t>
            </a:r>
            <a:r>
              <a:rPr lang="ru-RU" dirty="0" smtClean="0"/>
              <a:t>500/1000/3000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815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D859FE-0C84-474E-96A4-72A9CAF34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 smtClean="0"/>
              <a:t>Показатели точности</a:t>
            </a:r>
            <a:endParaRPr lang="ru-RU" sz="2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37AA394-B5C2-4F01-84A1-584E5DBA3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18</a:t>
            </a:fld>
            <a:endParaRPr lang="ru-RU" dirty="0"/>
          </a:p>
        </p:txBody>
      </p:sp>
      <p:pic>
        <p:nvPicPr>
          <p:cNvPr id="6" name="Рисунок 5" descr="https://sun1-97.userapi.com/SdljUv-RUArigdft4i-ZFgG0YWJ8l_FzqS1SXQ/9oe1upAQ3bA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48" b="5598"/>
          <a:stretch/>
        </p:blipFill>
        <p:spPr bwMode="auto">
          <a:xfrm>
            <a:off x="192350" y="2711669"/>
            <a:ext cx="4019397" cy="336792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Рисунок 6" descr="https://sun1-18.userapi.com/2FjgU0efEbyQ7qjEX1yllpgnanibPCtsTzQ4qw/WGZZR5o0yp0.jp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2" b="6211"/>
          <a:stretch/>
        </p:blipFill>
        <p:spPr bwMode="auto">
          <a:xfrm>
            <a:off x="4766021" y="2711669"/>
            <a:ext cx="3808291" cy="336792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202049" y="6151044"/>
            <a:ext cx="4364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Внешний вид </a:t>
            </a:r>
            <a:r>
              <a:rPr lang="ru-RU" dirty="0" smtClean="0"/>
              <a:t>формы ответа веб-сервиса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09067"/>
              </p:ext>
            </p:extLst>
          </p:nvPr>
        </p:nvGraphicFramePr>
        <p:xfrm>
          <a:off x="192350" y="982330"/>
          <a:ext cx="8555620" cy="1470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5319">
                  <a:extLst>
                    <a:ext uri="{9D8B030D-6E8A-4147-A177-3AD203B41FA5}">
                      <a16:colId xmlns:a16="http://schemas.microsoft.com/office/drawing/2014/main" val="1299596949"/>
                    </a:ext>
                  </a:extLst>
                </a:gridCol>
                <a:gridCol w="1807779">
                  <a:extLst>
                    <a:ext uri="{9D8B030D-6E8A-4147-A177-3AD203B41FA5}">
                      <a16:colId xmlns:a16="http://schemas.microsoft.com/office/drawing/2014/main" val="3955488509"/>
                    </a:ext>
                  </a:extLst>
                </a:gridCol>
                <a:gridCol w="1744718">
                  <a:extLst>
                    <a:ext uri="{9D8B030D-6E8A-4147-A177-3AD203B41FA5}">
                      <a16:colId xmlns:a16="http://schemas.microsoft.com/office/drawing/2014/main" val="237936993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657574620"/>
                    </a:ext>
                  </a:extLst>
                </a:gridCol>
                <a:gridCol w="2179004">
                  <a:extLst>
                    <a:ext uri="{9D8B030D-6E8A-4147-A177-3AD203B41FA5}">
                      <a16:colId xmlns:a16="http://schemas.microsoft.com/office/drawing/2014/main" val="512258122"/>
                    </a:ext>
                  </a:extLst>
                </a:gridCol>
              </a:tblGrid>
              <a:tr h="530976"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 marL="106821" marR="106821" marT="53410" marB="53410">
                    <a:solidFill>
                      <a:srgbClr val="DDE0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Ошибка предобработки</a:t>
                      </a:r>
                      <a:endParaRPr lang="ru-RU" sz="1800" dirty="0"/>
                    </a:p>
                  </a:txBody>
                  <a:tcPr marL="106821" marR="106821" marT="53410" marB="53410">
                    <a:solidFill>
                      <a:srgbClr val="DDE0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Ошибка сегментации</a:t>
                      </a:r>
                      <a:endParaRPr lang="ru-RU" sz="1800" dirty="0"/>
                    </a:p>
                  </a:txBody>
                  <a:tcPr marL="106821" marR="106821" marT="53410" marB="53410">
                    <a:solidFill>
                      <a:srgbClr val="DDE0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Ошибка распознавания</a:t>
                      </a:r>
                      <a:endParaRPr lang="ru-RU" sz="1800" dirty="0"/>
                    </a:p>
                  </a:txBody>
                  <a:tcPr marL="106821" marR="106821" marT="53410" marB="53410">
                    <a:solidFill>
                      <a:srgbClr val="DDE0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Полное совпадение</a:t>
                      </a:r>
                      <a:endParaRPr lang="ru-RU" sz="1800" dirty="0"/>
                    </a:p>
                  </a:txBody>
                  <a:tcPr marL="106821" marR="106821" marT="53410" marB="53410">
                    <a:solidFill>
                      <a:srgbClr val="DDE0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393378"/>
                  </a:ext>
                </a:extLst>
              </a:tr>
              <a:tr h="407328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Тип 1</a:t>
                      </a:r>
                      <a:endParaRPr lang="ru-RU" sz="1800" dirty="0"/>
                    </a:p>
                  </a:txBody>
                  <a:tcPr marL="106821" marR="106821" marT="53410" marB="53410">
                    <a:solidFill>
                      <a:srgbClr val="EEF0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0.0</a:t>
                      </a:r>
                      <a:endParaRPr lang="ru-RU" sz="1800" dirty="0"/>
                    </a:p>
                  </a:txBody>
                  <a:tcPr marL="106821" marR="106821" marT="53410" marB="53410">
                    <a:solidFill>
                      <a:srgbClr val="EEF0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0.0</a:t>
                      </a:r>
                      <a:r>
                        <a:rPr lang="ru-RU" sz="1800" dirty="0" smtClean="0"/>
                        <a:t>8</a:t>
                      </a:r>
                      <a:r>
                        <a:rPr lang="en-US" sz="1800" dirty="0" smtClean="0"/>
                        <a:t>40</a:t>
                      </a:r>
                      <a:endParaRPr lang="ru-RU" sz="1800" dirty="0"/>
                    </a:p>
                  </a:txBody>
                  <a:tcPr marL="106821" marR="106821" marT="53410" marB="53410">
                    <a:solidFill>
                      <a:srgbClr val="EEF0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0.0</a:t>
                      </a:r>
                      <a:endParaRPr lang="ru-RU" sz="1800" dirty="0"/>
                    </a:p>
                  </a:txBody>
                  <a:tcPr marL="106821" marR="106821" marT="53410" marB="53410">
                    <a:solidFill>
                      <a:srgbClr val="EEF0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</a:t>
                      </a:r>
                      <a:r>
                        <a:rPr lang="ru-RU" sz="1800" dirty="0" smtClean="0"/>
                        <a:t>916</a:t>
                      </a:r>
                      <a:r>
                        <a:rPr lang="en-US" sz="1800" dirty="0" smtClean="0"/>
                        <a:t>0</a:t>
                      </a:r>
                      <a:endParaRPr lang="ru-RU" sz="1800" dirty="0"/>
                    </a:p>
                  </a:txBody>
                  <a:tcPr marL="106821" marR="106821" marT="53410" marB="53410">
                    <a:solidFill>
                      <a:srgbClr val="EEF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143250"/>
                  </a:ext>
                </a:extLst>
              </a:tr>
              <a:tr h="407328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Тип 2</a:t>
                      </a:r>
                      <a:endParaRPr lang="ru-RU" sz="1800" dirty="0"/>
                    </a:p>
                  </a:txBody>
                  <a:tcPr marL="106821" marR="106821" marT="53410" marB="53410">
                    <a:solidFill>
                      <a:srgbClr val="EEF0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0</a:t>
                      </a:r>
                      <a:r>
                        <a:rPr lang="en-US" sz="1800" dirty="0" smtClean="0"/>
                        <a:t>.0</a:t>
                      </a:r>
                      <a:endParaRPr lang="ru-RU" sz="1800" dirty="0"/>
                    </a:p>
                  </a:txBody>
                  <a:tcPr marL="106821" marR="106821" marT="53410" marB="53410">
                    <a:solidFill>
                      <a:srgbClr val="EEF0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</a:t>
                      </a:r>
                      <a:r>
                        <a:rPr lang="ru-RU" sz="1800" dirty="0" smtClean="0"/>
                        <a:t>18</a:t>
                      </a:r>
                      <a:r>
                        <a:rPr lang="en-US" sz="1800" dirty="0" smtClean="0"/>
                        <a:t>75</a:t>
                      </a:r>
                      <a:endParaRPr lang="ru-RU" sz="1800" dirty="0"/>
                    </a:p>
                  </a:txBody>
                  <a:tcPr marL="106821" marR="106821" marT="53410" marB="53410">
                    <a:solidFill>
                      <a:srgbClr val="EEF0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0.0</a:t>
                      </a:r>
                      <a:r>
                        <a:rPr lang="ru-RU" sz="1800" dirty="0" smtClean="0"/>
                        <a:t>3</a:t>
                      </a:r>
                      <a:r>
                        <a:rPr lang="en-US" sz="1800" dirty="0" smtClean="0"/>
                        <a:t>74</a:t>
                      </a:r>
                      <a:endParaRPr lang="ru-RU" sz="1800" dirty="0"/>
                    </a:p>
                  </a:txBody>
                  <a:tcPr marL="106821" marR="106821" marT="53410" marB="53410">
                    <a:solidFill>
                      <a:srgbClr val="EEF0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</a:t>
                      </a:r>
                      <a:r>
                        <a:rPr lang="ru-RU" sz="1800" dirty="0" smtClean="0"/>
                        <a:t>782</a:t>
                      </a:r>
                      <a:r>
                        <a:rPr lang="en-US" sz="1800" dirty="0" smtClean="0"/>
                        <a:t>1</a:t>
                      </a:r>
                      <a:endParaRPr lang="ru-RU" sz="1800" dirty="0"/>
                    </a:p>
                  </a:txBody>
                  <a:tcPr marL="106821" marR="106821" marT="53410" marB="53410">
                    <a:solidFill>
                      <a:srgbClr val="EEF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501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386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470E8A-0BFF-40FC-AF15-C98AA8125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34DA04-64EE-4D42-8E87-D1252CF26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900" dirty="0" smtClean="0"/>
              <a:t>Поставленная цель достигнута. Выполнены </a:t>
            </a:r>
            <a:r>
              <a:rPr lang="ru-RU" sz="1900" dirty="0"/>
              <a:t>следующие задачи:  </a:t>
            </a:r>
          </a:p>
          <a:p>
            <a:pPr lvl="0"/>
            <a:r>
              <a:rPr lang="ru-RU" sz="1900" dirty="0" smtClean="0"/>
              <a:t>Получена размеченная обучающая выборка</a:t>
            </a:r>
            <a:r>
              <a:rPr lang="en-US" sz="1900" dirty="0" smtClean="0"/>
              <a:t>;</a:t>
            </a:r>
            <a:endParaRPr lang="ru-RU" sz="1900" dirty="0"/>
          </a:p>
          <a:p>
            <a:pPr lvl="0"/>
            <a:r>
              <a:rPr lang="ru-RU" sz="1900" dirty="0" smtClean="0"/>
              <a:t>Разработаны и реализованы алгоритмы обработки изображений</a:t>
            </a:r>
            <a:r>
              <a:rPr lang="en-US" sz="1900" dirty="0" smtClean="0"/>
              <a:t>;</a:t>
            </a:r>
            <a:endParaRPr lang="ru-RU" sz="1900" dirty="0" smtClean="0"/>
          </a:p>
          <a:p>
            <a:pPr lvl="0"/>
            <a:r>
              <a:rPr lang="ru-RU" sz="1900" dirty="0" smtClean="0"/>
              <a:t>Реализована </a:t>
            </a:r>
            <a:r>
              <a:rPr lang="ru-RU" sz="1900" dirty="0"/>
              <a:t>архитектура нейронной </a:t>
            </a:r>
            <a:r>
              <a:rPr lang="ru-RU" sz="1900" dirty="0" smtClean="0"/>
              <a:t>сети</a:t>
            </a:r>
            <a:r>
              <a:rPr lang="en-US" sz="1900" dirty="0" smtClean="0"/>
              <a:t>;</a:t>
            </a:r>
            <a:endParaRPr lang="ru-RU" sz="1900" dirty="0"/>
          </a:p>
          <a:p>
            <a:pPr lvl="0"/>
            <a:r>
              <a:rPr lang="ru-RU" sz="1900" dirty="0"/>
              <a:t>Проведены экспериментальные исследования влияния архитектур и обучающих выборок на точность </a:t>
            </a:r>
            <a:r>
              <a:rPr lang="ru-RU" sz="1900" dirty="0" smtClean="0"/>
              <a:t>распознавания</a:t>
            </a:r>
            <a:r>
              <a:rPr lang="en-US" sz="1900" dirty="0" smtClean="0"/>
              <a:t>;</a:t>
            </a:r>
            <a:endParaRPr lang="ru-RU" sz="1900" dirty="0"/>
          </a:p>
          <a:p>
            <a:pPr lvl="0"/>
            <a:r>
              <a:rPr lang="ru-RU" sz="1900" dirty="0"/>
              <a:t>Разработан веб-сервис.  </a:t>
            </a:r>
          </a:p>
          <a:p>
            <a:pPr marL="0" indent="0">
              <a:buNone/>
            </a:pPr>
            <a:endParaRPr lang="ru-RU" sz="1900" dirty="0" smtClean="0"/>
          </a:p>
          <a:p>
            <a:pPr marL="0" indent="0">
              <a:buNone/>
            </a:pPr>
            <a:r>
              <a:rPr lang="ru-RU" sz="1900" dirty="0" smtClean="0"/>
              <a:t>Достигнутая </a:t>
            </a:r>
            <a:r>
              <a:rPr lang="ru-RU" sz="1900" dirty="0"/>
              <a:t>степень успешного распознавания составляет </a:t>
            </a:r>
            <a:r>
              <a:rPr lang="ru-RU" sz="1900" dirty="0" smtClean="0"/>
              <a:t>91,6% </a:t>
            </a:r>
            <a:r>
              <a:rPr lang="ru-RU" sz="1900" dirty="0"/>
              <a:t>для </a:t>
            </a:r>
            <a:r>
              <a:rPr lang="ru-RU" sz="1900" dirty="0" err="1"/>
              <a:t>капчи</a:t>
            </a:r>
            <a:r>
              <a:rPr lang="ru-RU" sz="1900" dirty="0"/>
              <a:t> первого типа и </a:t>
            </a:r>
            <a:r>
              <a:rPr lang="ru-RU" sz="1900" dirty="0" smtClean="0"/>
              <a:t>78,2% для </a:t>
            </a:r>
            <a:r>
              <a:rPr lang="ru-RU" sz="1900" dirty="0" err="1"/>
              <a:t>капчи</a:t>
            </a:r>
            <a:r>
              <a:rPr lang="ru-RU" sz="1900" dirty="0"/>
              <a:t> второго типа. </a:t>
            </a:r>
            <a:endParaRPr lang="ru-RU" sz="1900" dirty="0" smtClean="0">
              <a:solidFill>
                <a:srgbClr val="92D050"/>
              </a:solidFill>
            </a:endParaRPr>
          </a:p>
          <a:p>
            <a:endParaRPr lang="ru-RU" sz="1500" dirty="0">
              <a:solidFill>
                <a:srgbClr val="92D050"/>
              </a:solidFill>
            </a:endParaRPr>
          </a:p>
          <a:p>
            <a:endParaRPr lang="ru-RU" sz="2000" dirty="0">
              <a:solidFill>
                <a:srgbClr val="92D050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CD75472-FE73-482B-BBF9-3BAD5BF453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404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02C55-90FC-4F03-9B69-0EB833983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Реферат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86C53B-B465-4F3B-B49B-55327FED7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Пояснительная записка содержит 81 страницу, 50 рисунков, 5 таблиц, 7 формул.</a:t>
            </a:r>
          </a:p>
          <a:p>
            <a:pPr marL="0" indent="0">
              <a:buNone/>
            </a:pPr>
            <a:r>
              <a:rPr lang="ru-RU" sz="2000" dirty="0" smtClean="0"/>
              <a:t>Количество использованных источников – 21.</a:t>
            </a:r>
          </a:p>
          <a:p>
            <a:pPr marL="0" indent="0">
              <a:buNone/>
            </a:pPr>
            <a:r>
              <a:rPr lang="ru-RU" sz="2000" dirty="0" smtClean="0"/>
              <a:t>Строк кода ≈</a:t>
            </a:r>
            <a:r>
              <a:rPr lang="en-US" sz="2000" dirty="0" smtClean="0"/>
              <a:t> </a:t>
            </a:r>
            <a:r>
              <a:rPr lang="ru-RU" sz="2000" dirty="0" smtClean="0"/>
              <a:t>20</a:t>
            </a:r>
            <a:r>
              <a:rPr lang="en-US" sz="2000" dirty="0" smtClean="0"/>
              <a:t>00</a:t>
            </a:r>
            <a:endParaRPr lang="ru-RU" sz="20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481C50F-E29F-4C4B-B814-44C06F435D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073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073F24-EC6D-43D3-9B5C-77330BE47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/>
              <a:t>Список литературы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BE0A13-EBBD-48DB-AF3F-8247DFA98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46650"/>
            <a:ext cx="8544910" cy="5669459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1300" dirty="0" err="1" smtClean="0"/>
              <a:t>Понкин</a:t>
            </a:r>
            <a:r>
              <a:rPr lang="ru-RU" sz="1300" dirty="0" smtClean="0"/>
              <a:t> </a:t>
            </a:r>
            <a:r>
              <a:rPr lang="ru-RU" sz="1300" dirty="0"/>
              <a:t>Д. В поисках идеальной </a:t>
            </a:r>
            <a:r>
              <a:rPr lang="ru-RU" sz="1300" dirty="0" smtClean="0"/>
              <a:t>CAPTCHA </a:t>
            </a:r>
            <a:r>
              <a:rPr lang="en-US" sz="1300" dirty="0" smtClean="0"/>
              <a:t>URL</a:t>
            </a:r>
            <a:r>
              <a:rPr lang="ru-RU" sz="1300" dirty="0"/>
              <a:t>:</a:t>
            </a:r>
            <a:r>
              <a:rPr lang="ru-RU" sz="1300" dirty="0" err="1"/>
              <a:t>https</a:t>
            </a:r>
            <a:r>
              <a:rPr lang="ru-RU" sz="1300" dirty="0"/>
              <a:t>://habr.com/</a:t>
            </a:r>
            <a:r>
              <a:rPr lang="ru-RU" sz="1300" dirty="0" err="1"/>
              <a:t>ru</a:t>
            </a:r>
            <a:r>
              <a:rPr lang="ru-RU" sz="1300" dirty="0"/>
              <a:t>/</a:t>
            </a:r>
            <a:r>
              <a:rPr lang="ru-RU" sz="1300" dirty="0" err="1"/>
              <a:t>post</a:t>
            </a:r>
            <a:r>
              <a:rPr lang="ru-RU" sz="1300" dirty="0"/>
              <a:t>/120851/ </a:t>
            </a:r>
            <a:endParaRPr lang="ru-RU" sz="13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300" dirty="0" err="1"/>
              <a:t>Narges</a:t>
            </a:r>
            <a:r>
              <a:rPr lang="en-US" sz="1300" dirty="0"/>
              <a:t> </a:t>
            </a:r>
            <a:r>
              <a:rPr lang="en-US" sz="1300" dirty="0" err="1"/>
              <a:t>Roshanbin</a:t>
            </a:r>
            <a:r>
              <a:rPr lang="en-US" sz="1300" dirty="0"/>
              <a:t>, James Miller A Survey and Analysis of Current CAPTCHA Approaches. </a:t>
            </a:r>
            <a:r>
              <a:rPr lang="ru-RU" sz="1300" dirty="0"/>
              <a:t>2012. </a:t>
            </a:r>
            <a:r>
              <a:rPr lang="en-US" sz="1300" dirty="0"/>
              <a:t>URL</a:t>
            </a:r>
            <a:r>
              <a:rPr lang="ru-RU" sz="1300" dirty="0"/>
              <a:t>:</a:t>
            </a:r>
            <a:r>
              <a:rPr lang="en-US" sz="1300" dirty="0"/>
              <a:t>https</a:t>
            </a:r>
            <a:r>
              <a:rPr lang="ru-RU" sz="1300" dirty="0"/>
              <a:t>://</a:t>
            </a:r>
            <a:r>
              <a:rPr lang="en-US" sz="1300" dirty="0"/>
              <a:t>www</a:t>
            </a:r>
            <a:r>
              <a:rPr lang="ru-RU" sz="1300" dirty="0"/>
              <a:t>.</a:t>
            </a:r>
            <a:r>
              <a:rPr lang="en-US" sz="1300" dirty="0" err="1"/>
              <a:t>riverpublishers</a:t>
            </a:r>
            <a:r>
              <a:rPr lang="ru-RU" sz="1300" dirty="0"/>
              <a:t>.</a:t>
            </a:r>
            <a:r>
              <a:rPr lang="en-US" sz="1300" dirty="0"/>
              <a:t>com</a:t>
            </a:r>
            <a:r>
              <a:rPr lang="ru-RU" sz="1300" dirty="0"/>
              <a:t>/</a:t>
            </a:r>
            <a:r>
              <a:rPr lang="en-US" sz="1300" dirty="0"/>
              <a:t>journal</a:t>
            </a:r>
            <a:r>
              <a:rPr lang="ru-RU" sz="1300" dirty="0"/>
              <a:t>/</a:t>
            </a:r>
            <a:r>
              <a:rPr lang="en-US" sz="1300" dirty="0"/>
              <a:t>journal</a:t>
            </a:r>
            <a:r>
              <a:rPr lang="ru-RU" sz="1300" dirty="0"/>
              <a:t>_</a:t>
            </a:r>
            <a:r>
              <a:rPr lang="en-US" sz="1300" dirty="0"/>
              <a:t>articles</a:t>
            </a:r>
            <a:r>
              <a:rPr lang="ru-RU" sz="1300" dirty="0"/>
              <a:t>/</a:t>
            </a:r>
            <a:r>
              <a:rPr lang="en-US" sz="1300" dirty="0"/>
              <a:t>RP</a:t>
            </a:r>
            <a:r>
              <a:rPr lang="ru-RU" sz="1300" dirty="0"/>
              <a:t>_</a:t>
            </a:r>
            <a:r>
              <a:rPr lang="en-US" sz="1300" dirty="0"/>
              <a:t>Journal</a:t>
            </a:r>
            <a:r>
              <a:rPr lang="ru-RU" sz="1300" dirty="0"/>
              <a:t>_1540-9589_1211.</a:t>
            </a:r>
            <a:r>
              <a:rPr lang="en-US" sz="1300" dirty="0" smtClean="0"/>
              <a:t>pdf</a:t>
            </a:r>
            <a:endParaRPr lang="ru-RU" sz="13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300" dirty="0"/>
              <a:t>S. Ben </a:t>
            </a:r>
            <a:r>
              <a:rPr lang="en-US" sz="1300" dirty="0" err="1"/>
              <a:t>Driss</a:t>
            </a:r>
            <a:r>
              <a:rPr lang="en-US" sz="1300" dirty="0"/>
              <a:t>, M. </a:t>
            </a:r>
            <a:r>
              <a:rPr lang="en-US" sz="1300" dirty="0" err="1"/>
              <a:t>Soua</a:t>
            </a:r>
            <a:r>
              <a:rPr lang="en-US" sz="1300" dirty="0"/>
              <a:t>, R. </a:t>
            </a:r>
            <a:r>
              <a:rPr lang="en-US" sz="1300" dirty="0" err="1"/>
              <a:t>Kachouri</a:t>
            </a:r>
            <a:r>
              <a:rPr lang="en-US" sz="1300" dirty="0"/>
              <a:t>, M. </a:t>
            </a:r>
            <a:r>
              <a:rPr lang="en-US" sz="1300" dirty="0" err="1"/>
              <a:t>Akil</a:t>
            </a:r>
            <a:r>
              <a:rPr lang="en-US" sz="1300" dirty="0"/>
              <a:t> A comparison study between MLP and Convolutional Neural Network models for character recognition, 2017. </a:t>
            </a:r>
            <a:r>
              <a:rPr lang="en-US" sz="1300" dirty="0" smtClean="0"/>
              <a:t>URL:https</a:t>
            </a:r>
            <a:r>
              <a:rPr lang="en-US" sz="1300" dirty="0"/>
              <a:t>://</a:t>
            </a:r>
            <a:r>
              <a:rPr lang="en-US" sz="1300" dirty="0" smtClean="0"/>
              <a:t>www.researchgate.net/publication/316613582_A_comparison_study_between_MLP_and_Convolutional_Neural_Network_models_for_character_recognition</a:t>
            </a:r>
            <a:endParaRPr lang="ru-RU" sz="13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300" dirty="0"/>
              <a:t>Martin Kopp, </a:t>
            </a:r>
            <a:r>
              <a:rPr lang="en-US" sz="1300" dirty="0" err="1"/>
              <a:t>Matej</a:t>
            </a:r>
            <a:r>
              <a:rPr lang="en-US" sz="1300" dirty="0"/>
              <a:t> </a:t>
            </a:r>
            <a:r>
              <a:rPr lang="en-US" sz="1300" dirty="0" err="1"/>
              <a:t>Nikl</a:t>
            </a:r>
            <a:r>
              <a:rPr lang="en-US" sz="1300" dirty="0"/>
              <a:t>, Martin </a:t>
            </a:r>
            <a:r>
              <a:rPr lang="en-US" sz="1300" dirty="0" err="1"/>
              <a:t>Holena</a:t>
            </a:r>
            <a:r>
              <a:rPr lang="en-US" sz="1300" dirty="0"/>
              <a:t> Breaking CAPTCHAs with Convolutional Neural Networks. </a:t>
            </a:r>
            <a:r>
              <a:rPr lang="en-US" sz="1300" dirty="0" smtClean="0"/>
              <a:t>URL:http</a:t>
            </a:r>
            <a:r>
              <a:rPr lang="en-US" sz="1300" dirty="0"/>
              <a:t>://ceur-ws.org/Vol-1885/93.pdf</a:t>
            </a:r>
            <a:endParaRPr lang="ru-RU" sz="1300" dirty="0"/>
          </a:p>
          <a:p>
            <a:pPr marL="514350" indent="-514350">
              <a:buFont typeface="+mj-lt"/>
              <a:buAutoNum type="arabicPeriod"/>
            </a:pPr>
            <a:r>
              <a:rPr lang="en-US" sz="1300" dirty="0" err="1"/>
              <a:t>Haichang</a:t>
            </a:r>
            <a:r>
              <a:rPr lang="en-US" sz="1300" dirty="0"/>
              <a:t> Gao, Jeff Yan, Fang Cao, </a:t>
            </a:r>
            <a:r>
              <a:rPr lang="en-US" sz="1300" dirty="0" err="1"/>
              <a:t>Zhengya</a:t>
            </a:r>
            <a:r>
              <a:rPr lang="en-US" sz="1300" dirty="0"/>
              <a:t> Zhang, Lei </a:t>
            </a:r>
            <a:r>
              <a:rPr lang="en-US" sz="1300" dirty="0" err="1"/>
              <a:t>Lei</a:t>
            </a:r>
            <a:r>
              <a:rPr lang="en-US" sz="1300" dirty="0"/>
              <a:t>, </a:t>
            </a:r>
            <a:r>
              <a:rPr lang="en-US" sz="1300" dirty="0" err="1"/>
              <a:t>Mengyun</a:t>
            </a:r>
            <a:r>
              <a:rPr lang="en-US" sz="1300" dirty="0"/>
              <a:t> Tang, Ping Zhang, Xin Zhou, </a:t>
            </a:r>
            <a:r>
              <a:rPr lang="en-US" sz="1300" dirty="0" err="1"/>
              <a:t>Xuqin</a:t>
            </a:r>
            <a:r>
              <a:rPr lang="en-US" sz="1300" dirty="0"/>
              <a:t> Wang and </a:t>
            </a:r>
            <a:r>
              <a:rPr lang="en-US" sz="1300" dirty="0" err="1"/>
              <a:t>Jiawei</a:t>
            </a:r>
            <a:r>
              <a:rPr lang="en-US" sz="1300" dirty="0"/>
              <a:t> Li A Simple Generic Attack on Text Captchas. </a:t>
            </a:r>
            <a:r>
              <a:rPr lang="ru-RU" sz="1300" dirty="0"/>
              <a:t>2016. С. 9. </a:t>
            </a:r>
            <a:r>
              <a:rPr lang="en-US" sz="1300" dirty="0" smtClean="0"/>
              <a:t>URL</a:t>
            </a:r>
            <a:r>
              <a:rPr lang="ru-RU" sz="1300" dirty="0" smtClean="0"/>
              <a:t>:</a:t>
            </a:r>
            <a:r>
              <a:rPr lang="en-US" sz="1300" dirty="0" smtClean="0"/>
              <a:t>https</a:t>
            </a:r>
            <a:r>
              <a:rPr lang="ru-RU" sz="1300" dirty="0"/>
              <a:t>://</a:t>
            </a:r>
            <a:r>
              <a:rPr lang="en-US" sz="1300" dirty="0"/>
              <a:t>www</a:t>
            </a:r>
            <a:r>
              <a:rPr lang="ru-RU" sz="1300" dirty="0"/>
              <a:t>.</a:t>
            </a:r>
            <a:r>
              <a:rPr lang="en-US" sz="1300" dirty="0" err="1"/>
              <a:t>ndss</a:t>
            </a:r>
            <a:r>
              <a:rPr lang="ru-RU" sz="1300" dirty="0"/>
              <a:t>-</a:t>
            </a:r>
            <a:r>
              <a:rPr lang="en-US" sz="1300" dirty="0"/>
              <a:t>symposium</a:t>
            </a:r>
            <a:r>
              <a:rPr lang="ru-RU" sz="1300" dirty="0"/>
              <a:t>.</a:t>
            </a:r>
            <a:r>
              <a:rPr lang="en-US" sz="1300" dirty="0"/>
              <a:t>org</a:t>
            </a:r>
            <a:r>
              <a:rPr lang="ru-RU" sz="1300" dirty="0"/>
              <a:t>/</a:t>
            </a:r>
            <a:r>
              <a:rPr lang="en-US" sz="1300" dirty="0" err="1"/>
              <a:t>wp</a:t>
            </a:r>
            <a:r>
              <a:rPr lang="ru-RU" sz="1300" dirty="0"/>
              <a:t>-</a:t>
            </a:r>
            <a:r>
              <a:rPr lang="en-US" sz="1300" dirty="0"/>
              <a:t>content</a:t>
            </a:r>
            <a:r>
              <a:rPr lang="ru-RU" sz="1300" dirty="0"/>
              <a:t>/</a:t>
            </a:r>
            <a:r>
              <a:rPr lang="en-US" sz="1300" dirty="0"/>
              <a:t>uploads</a:t>
            </a:r>
            <a:r>
              <a:rPr lang="ru-RU" sz="1300" dirty="0"/>
              <a:t>/2017/09/</a:t>
            </a:r>
            <a:r>
              <a:rPr lang="en-US" sz="1300" dirty="0"/>
              <a:t>simple</a:t>
            </a:r>
            <a:r>
              <a:rPr lang="ru-RU" sz="1300" dirty="0"/>
              <a:t>-</a:t>
            </a:r>
            <a:r>
              <a:rPr lang="en-US" sz="1300" dirty="0"/>
              <a:t>generic</a:t>
            </a:r>
            <a:r>
              <a:rPr lang="ru-RU" sz="1300" dirty="0"/>
              <a:t>-</a:t>
            </a:r>
            <a:r>
              <a:rPr lang="en-US" sz="1300" dirty="0"/>
              <a:t>attack</a:t>
            </a:r>
            <a:r>
              <a:rPr lang="ru-RU" sz="1300" dirty="0"/>
              <a:t>-</a:t>
            </a:r>
            <a:r>
              <a:rPr lang="en-US" sz="1300" dirty="0"/>
              <a:t>text</a:t>
            </a:r>
            <a:r>
              <a:rPr lang="ru-RU" sz="1300" dirty="0"/>
              <a:t>-</a:t>
            </a:r>
            <a:r>
              <a:rPr lang="en-US" sz="1300" dirty="0"/>
              <a:t>captchas</a:t>
            </a:r>
            <a:r>
              <a:rPr lang="ru-RU" sz="1300" dirty="0"/>
              <a:t>.</a:t>
            </a:r>
            <a:r>
              <a:rPr lang="en-US" sz="1300" dirty="0"/>
              <a:t>pdf  </a:t>
            </a:r>
            <a:endParaRPr lang="ru-RU" sz="13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sz="1300" dirty="0"/>
              <a:t>H Gao, W Wang, J Qi, X Wang, X Liu, and J Yan The robustness of hollow captchas. 2013. </a:t>
            </a:r>
            <a:r>
              <a:rPr lang="ru-RU" sz="1300" dirty="0"/>
              <a:t>С</a:t>
            </a:r>
            <a:r>
              <a:rPr lang="en-US" sz="1300" dirty="0"/>
              <a:t>. 1075 – 1086. URL: https://passwordresearch.com/papers/paper759.html</a:t>
            </a:r>
            <a:endParaRPr lang="ru-RU" sz="1300" dirty="0"/>
          </a:p>
          <a:p>
            <a:pPr marL="514350" indent="-514350">
              <a:buFont typeface="+mj-lt"/>
              <a:buAutoNum type="arabicPeriod"/>
            </a:pPr>
            <a:r>
              <a:rPr lang="en-US" sz="1300" dirty="0" err="1"/>
              <a:t>Norhidayu</a:t>
            </a:r>
            <a:r>
              <a:rPr lang="en-US" sz="1300" dirty="0"/>
              <a:t> </a:t>
            </a:r>
            <a:r>
              <a:rPr lang="en-US" sz="1300" dirty="0" err="1"/>
              <a:t>binti</a:t>
            </a:r>
            <a:r>
              <a:rPr lang="en-US" sz="1300" dirty="0"/>
              <a:t> Abdul Hamid, </a:t>
            </a:r>
            <a:r>
              <a:rPr lang="en-US" sz="1300" dirty="0" err="1"/>
              <a:t>Nilam</a:t>
            </a:r>
            <a:r>
              <a:rPr lang="en-US" sz="1300" dirty="0"/>
              <a:t> </a:t>
            </a:r>
            <a:r>
              <a:rPr lang="en-US" sz="1300" dirty="0" err="1"/>
              <a:t>Nur</a:t>
            </a:r>
            <a:r>
              <a:rPr lang="en-US" sz="1300" dirty="0"/>
              <a:t> </a:t>
            </a:r>
            <a:r>
              <a:rPr lang="en-US" sz="1300" dirty="0" err="1"/>
              <a:t>Binti</a:t>
            </a:r>
            <a:r>
              <a:rPr lang="en-US" sz="1300" dirty="0"/>
              <a:t> Amir </a:t>
            </a:r>
            <a:r>
              <a:rPr lang="en-US" sz="1300" dirty="0" err="1"/>
              <a:t>Sjarif</a:t>
            </a:r>
            <a:r>
              <a:rPr lang="en-US" sz="1300" dirty="0"/>
              <a:t> Handwritten Recognition Using SVM, KNN and Neural Network. </a:t>
            </a:r>
            <a:r>
              <a:rPr lang="ru-RU" sz="1300" dirty="0"/>
              <a:t>2017. </a:t>
            </a:r>
            <a:r>
              <a:rPr lang="en-US" sz="1300" dirty="0"/>
              <a:t>URL</a:t>
            </a:r>
            <a:r>
              <a:rPr lang="ru-RU" sz="1300" dirty="0"/>
              <a:t>: </a:t>
            </a:r>
            <a:r>
              <a:rPr lang="en-US" sz="1300" dirty="0"/>
              <a:t>https</a:t>
            </a:r>
            <a:r>
              <a:rPr lang="ru-RU" sz="1300" dirty="0"/>
              <a:t>://</a:t>
            </a:r>
            <a:r>
              <a:rPr lang="en-US" sz="1300" dirty="0" err="1"/>
              <a:t>arxiv</a:t>
            </a:r>
            <a:r>
              <a:rPr lang="ru-RU" sz="1300" dirty="0"/>
              <a:t>.</a:t>
            </a:r>
            <a:r>
              <a:rPr lang="en-US" sz="1300" dirty="0"/>
              <a:t>org</a:t>
            </a:r>
            <a:r>
              <a:rPr lang="ru-RU" sz="1300" dirty="0"/>
              <a:t>/</a:t>
            </a:r>
            <a:r>
              <a:rPr lang="en-US" sz="1300" dirty="0"/>
              <a:t>ftp</a:t>
            </a:r>
            <a:r>
              <a:rPr lang="ru-RU" sz="1300" dirty="0"/>
              <a:t>/</a:t>
            </a:r>
            <a:r>
              <a:rPr lang="en-US" sz="1300" dirty="0" err="1"/>
              <a:t>arxiv</a:t>
            </a:r>
            <a:r>
              <a:rPr lang="ru-RU" sz="1300" dirty="0"/>
              <a:t>/</a:t>
            </a:r>
            <a:r>
              <a:rPr lang="en-US" sz="1300" dirty="0"/>
              <a:t>papers</a:t>
            </a:r>
            <a:r>
              <a:rPr lang="ru-RU" sz="1300" dirty="0"/>
              <a:t>/1702/1702.00723.</a:t>
            </a:r>
            <a:r>
              <a:rPr lang="en-US" sz="1300" dirty="0" smtClean="0"/>
              <a:t>pdf</a:t>
            </a:r>
            <a:endParaRPr lang="ru-RU" sz="13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sz="1300" dirty="0" err="1"/>
              <a:t>Xiyang</a:t>
            </a:r>
            <a:r>
              <a:rPr lang="en-US" sz="1300" dirty="0"/>
              <a:t> Liu, Yang Zhang, Jing Hu, </a:t>
            </a:r>
            <a:r>
              <a:rPr lang="en-US" sz="1300" dirty="0" err="1"/>
              <a:t>Mengyun</a:t>
            </a:r>
            <a:r>
              <a:rPr lang="en-US" sz="1300" dirty="0"/>
              <a:t> Tang, </a:t>
            </a:r>
            <a:r>
              <a:rPr lang="en-US" sz="1300" dirty="0" err="1"/>
              <a:t>Haichang</a:t>
            </a:r>
            <a:r>
              <a:rPr lang="en-US" sz="1300" dirty="0"/>
              <a:t> </a:t>
            </a:r>
            <a:r>
              <a:rPr lang="en-US" sz="1300" dirty="0" smtClean="0"/>
              <a:t>Gao</a:t>
            </a:r>
            <a:r>
              <a:rPr lang="ru-RU" sz="1300" dirty="0" smtClean="0"/>
              <a:t> </a:t>
            </a:r>
            <a:r>
              <a:rPr lang="en-US" sz="1300" dirty="0" smtClean="0"/>
              <a:t>Breaking </a:t>
            </a:r>
            <a:r>
              <a:rPr lang="en-US" sz="1300" dirty="0"/>
              <a:t>Text-based CAPTCHAs using Average Vertical Partition </a:t>
            </a:r>
            <a:endParaRPr lang="ru-RU" sz="1300" dirty="0"/>
          </a:p>
          <a:p>
            <a:pPr marL="514350" indent="-514350">
              <a:buFont typeface="+mj-lt"/>
              <a:buAutoNum type="arabicPeriod"/>
            </a:pPr>
            <a:r>
              <a:rPr lang="en-US" sz="1300" dirty="0"/>
              <a:t>Min </a:t>
            </a:r>
            <a:r>
              <a:rPr lang="en-US" sz="1300" dirty="0" err="1"/>
              <a:t>Wang,Tianhui</a:t>
            </a:r>
            <a:r>
              <a:rPr lang="en-US" sz="1300" dirty="0"/>
              <a:t> </a:t>
            </a:r>
            <a:r>
              <a:rPr lang="en-US" sz="1300" dirty="0" err="1"/>
              <a:t>Zhang,Hao</a:t>
            </a:r>
            <a:r>
              <a:rPr lang="en-US" sz="1300" dirty="0"/>
              <a:t> </a:t>
            </a:r>
            <a:r>
              <a:rPr lang="en-US" sz="1300" dirty="0" err="1"/>
              <a:t>Song,Wenrong</a:t>
            </a:r>
            <a:r>
              <a:rPr lang="en-US" sz="1300" dirty="0"/>
              <a:t> Jiang The Recognition of CAPTCHA, </a:t>
            </a:r>
            <a:r>
              <a:rPr lang="en-US" sz="1300" dirty="0" smtClean="0"/>
              <a:t>2013.</a:t>
            </a:r>
            <a:r>
              <a:rPr lang="ru-RU" sz="1300" dirty="0"/>
              <a:t> </a:t>
            </a:r>
            <a:r>
              <a:rPr lang="en-US" sz="1300" dirty="0" smtClean="0"/>
              <a:t>URL:http</a:t>
            </a:r>
            <a:r>
              <a:rPr lang="en-US" sz="1300" dirty="0"/>
              <a:t>://</a:t>
            </a:r>
            <a:r>
              <a:rPr lang="en-US" sz="1300" dirty="0" smtClean="0"/>
              <a:t>www.engii.org/workshop2014/januarysubmission/files/upload/soloplay_2013100420131892910.pdf</a:t>
            </a:r>
            <a:endParaRPr lang="ru-RU" sz="13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300" dirty="0"/>
              <a:t>Gareth Dwyer Flask vs. Django: Why Flask Might Be Better. </a:t>
            </a:r>
            <a:r>
              <a:rPr lang="ru-RU" sz="1300" dirty="0"/>
              <a:t>2017. </a:t>
            </a:r>
            <a:r>
              <a:rPr lang="en-US" sz="1300" dirty="0"/>
              <a:t>URL</a:t>
            </a:r>
            <a:r>
              <a:rPr lang="ru-RU" sz="1300" dirty="0" smtClean="0"/>
              <a:t>:</a:t>
            </a:r>
            <a:r>
              <a:rPr lang="en-US" sz="1300" dirty="0" smtClean="0"/>
              <a:t>https</a:t>
            </a:r>
            <a:r>
              <a:rPr lang="ru-RU" sz="1300" dirty="0"/>
              <a:t>://</a:t>
            </a:r>
            <a:r>
              <a:rPr lang="en-US" sz="1300" dirty="0"/>
              <a:t>www</a:t>
            </a:r>
            <a:r>
              <a:rPr lang="ru-RU" sz="1300" dirty="0"/>
              <a:t>.</a:t>
            </a:r>
            <a:r>
              <a:rPr lang="en-US" sz="1300" dirty="0" err="1"/>
              <a:t>codementor</a:t>
            </a:r>
            <a:r>
              <a:rPr lang="ru-RU" sz="1300" dirty="0"/>
              <a:t>.</a:t>
            </a:r>
            <a:r>
              <a:rPr lang="en-US" sz="1300" dirty="0" err="1"/>
              <a:t>io</a:t>
            </a:r>
            <a:r>
              <a:rPr lang="ru-RU" sz="1300" dirty="0"/>
              <a:t>/@</a:t>
            </a:r>
            <a:r>
              <a:rPr lang="en-US" sz="1300" dirty="0" err="1"/>
              <a:t>garethdwyer</a:t>
            </a:r>
            <a:r>
              <a:rPr lang="ru-RU" sz="1300" dirty="0"/>
              <a:t>/</a:t>
            </a:r>
            <a:r>
              <a:rPr lang="en-US" sz="1300" dirty="0"/>
              <a:t>flask</a:t>
            </a:r>
            <a:r>
              <a:rPr lang="ru-RU" sz="1300" dirty="0"/>
              <a:t>-</a:t>
            </a:r>
            <a:r>
              <a:rPr lang="en-US" sz="1300" dirty="0"/>
              <a:t>vs</a:t>
            </a:r>
            <a:r>
              <a:rPr lang="ru-RU" sz="1300" dirty="0"/>
              <a:t>-</a:t>
            </a:r>
            <a:r>
              <a:rPr lang="en-US" sz="1300" dirty="0" err="1"/>
              <a:t>django</a:t>
            </a:r>
            <a:r>
              <a:rPr lang="ru-RU" sz="1300" dirty="0"/>
              <a:t>-</a:t>
            </a:r>
            <a:r>
              <a:rPr lang="en-US" sz="1300" dirty="0"/>
              <a:t>why</a:t>
            </a:r>
            <a:r>
              <a:rPr lang="ru-RU" sz="1300" dirty="0"/>
              <a:t>-</a:t>
            </a:r>
            <a:r>
              <a:rPr lang="en-US" sz="1300" dirty="0"/>
              <a:t>flask</a:t>
            </a:r>
            <a:r>
              <a:rPr lang="ru-RU" sz="1300" dirty="0"/>
              <a:t>-</a:t>
            </a:r>
            <a:r>
              <a:rPr lang="en-US" sz="1300" dirty="0"/>
              <a:t>might</a:t>
            </a:r>
            <a:r>
              <a:rPr lang="ru-RU" sz="1300" dirty="0"/>
              <a:t>-</a:t>
            </a:r>
            <a:r>
              <a:rPr lang="en-US" sz="1300" dirty="0"/>
              <a:t>be</a:t>
            </a:r>
            <a:r>
              <a:rPr lang="ru-RU" sz="1300" dirty="0"/>
              <a:t>-</a:t>
            </a:r>
            <a:r>
              <a:rPr lang="en-US" sz="1300" dirty="0"/>
              <a:t>better</a:t>
            </a:r>
            <a:r>
              <a:rPr lang="ru-RU" sz="1300" dirty="0"/>
              <a:t>-4</a:t>
            </a:r>
            <a:r>
              <a:rPr lang="en-US" sz="1300" dirty="0" err="1"/>
              <a:t>xs</a:t>
            </a:r>
            <a:r>
              <a:rPr lang="ru-RU" sz="1300" dirty="0"/>
              <a:t>7</a:t>
            </a:r>
            <a:r>
              <a:rPr lang="en-US" sz="1300" dirty="0" err="1"/>
              <a:t>mdf</a:t>
            </a:r>
            <a:r>
              <a:rPr lang="ru-RU" sz="1300" dirty="0"/>
              <a:t>8</a:t>
            </a:r>
            <a:r>
              <a:rPr lang="en-US" sz="1300" dirty="0"/>
              <a:t>v </a:t>
            </a:r>
            <a:endParaRPr lang="en-US" sz="1300" dirty="0" smtClean="0"/>
          </a:p>
          <a:p>
            <a:pPr marL="457200" indent="-457200">
              <a:buFont typeface="+mj-lt"/>
              <a:buAutoNum type="arabicPeriod"/>
            </a:pPr>
            <a:endParaRPr lang="en-US" sz="1300" dirty="0" smtClean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986E03B-A1D1-49B5-9182-3A8C3716A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266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69CC55E-4EB3-4177-9E4C-130DE6DB2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21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E80691-F45F-44E0-BF8C-9C2D6234271D}"/>
              </a:ext>
            </a:extLst>
          </p:cNvPr>
          <p:cNvSpPr txBox="1"/>
          <p:nvPr/>
        </p:nvSpPr>
        <p:spPr>
          <a:xfrm>
            <a:off x="2704173" y="2739374"/>
            <a:ext cx="37882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latin typeface="Arial Black" panose="020B0A04020102020204" pitchFamily="34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84061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396CDE-446F-4C6B-9F34-DB35333E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2800" dirty="0"/>
              <a:t>Актуальность работы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7D350E-1B79-49AD-B3E8-A1014B661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err="1" smtClean="0"/>
              <a:t>Капча</a:t>
            </a:r>
            <a:r>
              <a:rPr lang="ru-RU" sz="1800" dirty="0" smtClean="0"/>
              <a:t> (</a:t>
            </a:r>
            <a:r>
              <a:rPr lang="en-US" sz="1800" dirty="0" smtClean="0"/>
              <a:t>CAPTCHA</a:t>
            </a:r>
            <a:r>
              <a:rPr lang="ru-RU" sz="1800" dirty="0" smtClean="0"/>
              <a:t>)</a:t>
            </a:r>
            <a:r>
              <a:rPr lang="en-US" sz="1800" dirty="0" smtClean="0"/>
              <a:t> </a:t>
            </a:r>
            <a:r>
              <a:rPr lang="ru-RU" sz="1800" dirty="0" smtClean="0"/>
              <a:t>является элементом </a:t>
            </a:r>
            <a:r>
              <a:rPr lang="ru-RU" sz="1800" dirty="0" err="1" smtClean="0"/>
              <a:t>киберзащиты</a:t>
            </a:r>
            <a:r>
              <a:rPr lang="ru-RU" sz="1800" dirty="0" smtClean="0"/>
              <a:t>, поэтому актуальность проблемы ее распознавания напрямую вытекает из актуальности проблемы </a:t>
            </a:r>
            <a:r>
              <a:rPr lang="ru-RU" sz="1800" dirty="0" err="1" smtClean="0"/>
              <a:t>кибербезопасности</a:t>
            </a:r>
            <a:r>
              <a:rPr lang="ru-RU" sz="1800" dirty="0" smtClean="0"/>
              <a:t>. Исследования </a:t>
            </a:r>
            <a:r>
              <a:rPr lang="ru-RU" sz="1800" dirty="0"/>
              <a:t>в этой области могут </a:t>
            </a:r>
            <a:r>
              <a:rPr lang="ru-RU" sz="1800" dirty="0" smtClean="0"/>
              <a:t>выявить слабые места в существующих </a:t>
            </a:r>
            <a:r>
              <a:rPr lang="ru-RU" sz="1800" dirty="0" err="1" smtClean="0"/>
              <a:t>капчах</a:t>
            </a:r>
            <a:r>
              <a:rPr lang="ru-RU" sz="1800" dirty="0" smtClean="0"/>
              <a:t> и повысить </a:t>
            </a:r>
            <a:r>
              <a:rPr lang="ru-RU" sz="1800" dirty="0"/>
              <a:t>качество защиты</a:t>
            </a:r>
            <a:r>
              <a:rPr lang="ru-RU" sz="1800" dirty="0" smtClean="0"/>
              <a:t>.</a:t>
            </a:r>
          </a:p>
          <a:p>
            <a:pPr marL="0" indent="0">
              <a:buNone/>
            </a:pPr>
            <a:r>
              <a:rPr lang="ru-RU" sz="1800" dirty="0" smtClean="0"/>
              <a:t>В связи с развитием нейронных сетей старые методы распознавания теряют актуальность.</a:t>
            </a:r>
            <a:endParaRPr lang="ru-RU" sz="2000" dirty="0">
              <a:solidFill>
                <a:srgbClr val="92D050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7821C45-0672-4067-B020-45CF2AE6E6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43906F34-FC1C-4028-A3AD-64C53522A3F2}"/>
              </a:ext>
            </a:extLst>
          </p:cNvPr>
          <p:cNvSpPr txBox="1">
            <a:spLocks/>
          </p:cNvSpPr>
          <p:nvPr/>
        </p:nvSpPr>
        <p:spPr>
          <a:xfrm>
            <a:off x="3734186" y="5628313"/>
            <a:ext cx="1728192" cy="50405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49263" rtl="0" eaLnBrk="0" fontAlgn="base" latinLnBrk="0" hangingPunct="0">
              <a:lnSpc>
                <a:spcPct val="97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itchFamily="34" charset="0"/>
              </a:rPr>
              <a:t> </a:t>
            </a: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  <a:sym typeface="Arial" pitchFamily="34" charset="0"/>
            </a:endParaRPr>
          </a:p>
          <a:p>
            <a:pPr marL="0" marR="0" lvl="0" indent="0" algn="l" defTabSz="449263" rtl="0" eaLnBrk="0" fontAlgn="base" latinLnBrk="0" hangingPunct="0">
              <a:lnSpc>
                <a:spcPct val="97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  <a:sym typeface="Arial" pitchFamily="34" charset="0"/>
            </a:endParaRPr>
          </a:p>
          <a:p>
            <a:pPr marL="0" marR="0" lvl="0" indent="0" algn="l" defTabSz="449263" rtl="0" eaLnBrk="0" fontAlgn="base" latinLnBrk="0" hangingPunct="0">
              <a:lnSpc>
                <a:spcPct val="97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  <a:sym typeface="Arial" pitchFamily="34" charset="0"/>
            </a:endParaRPr>
          </a:p>
          <a:p>
            <a:pPr marL="0" marR="0" lvl="0" indent="0" algn="l" defTabSz="449263" rtl="0" eaLnBrk="0" fontAlgn="base" latinLnBrk="0" hangingPunct="0">
              <a:lnSpc>
                <a:spcPct val="97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85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BFB7A8-1E1A-4244-806F-8D6E13DF6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Цель </a:t>
            </a:r>
            <a:r>
              <a:rPr lang="ru-RU" dirty="0" smtClean="0"/>
              <a:t>УИР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EAFB75-0049-4183-BEAC-831022051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925882"/>
            <a:ext cx="8127161" cy="52510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Целью данной работы является построение веб-сервиса, выполняющего автоматическое распознавание </a:t>
            </a:r>
            <a:r>
              <a:rPr lang="ru-RU" sz="2000" dirty="0" err="1"/>
              <a:t>капчи</a:t>
            </a:r>
            <a:r>
              <a:rPr lang="ru-RU" sz="2000" dirty="0"/>
              <a:t> на изображении. </a:t>
            </a:r>
            <a:endParaRPr lang="ru-RU" sz="2000" dirty="0" smtClean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Для достижения цели необходимо решить следующие задачи:</a:t>
            </a:r>
          </a:p>
          <a:p>
            <a:pPr lvl="0" indent="302400"/>
            <a:r>
              <a:rPr lang="ru-RU" sz="2000" dirty="0" smtClean="0"/>
              <a:t>Получение размеченной обучающей выборки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pPr lvl="0" indent="302400"/>
            <a:r>
              <a:rPr lang="ru-RU" sz="2000" dirty="0" smtClean="0"/>
              <a:t>Изучение и разработка методов обработки изображения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pPr lvl="0" indent="302400"/>
            <a:r>
              <a:rPr lang="ru-RU" sz="2000" dirty="0" smtClean="0"/>
              <a:t>Выбор и разработка оптимальной архитектуры </a:t>
            </a:r>
            <a:r>
              <a:rPr lang="ru-RU" sz="2000" dirty="0" err="1" smtClean="0"/>
              <a:t>нейросети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pPr lvl="0" indent="302400"/>
            <a:r>
              <a:rPr lang="ru-RU" sz="2000" dirty="0" smtClean="0"/>
              <a:t>Разработка веб-сервиса.</a:t>
            </a:r>
            <a:endParaRPr lang="ru-RU" sz="2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9E31F2-6CA6-4B6F-B7C2-671F4B631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83ADA455-26B1-4730-88D4-E6FF849843EE}"/>
              </a:ext>
            </a:extLst>
          </p:cNvPr>
          <p:cNvSpPr txBox="1">
            <a:spLocks/>
          </p:cNvSpPr>
          <p:nvPr/>
        </p:nvSpPr>
        <p:spPr>
          <a:xfrm>
            <a:off x="3993124" y="5686444"/>
            <a:ext cx="1210316" cy="51730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49263" rtl="0" eaLnBrk="0" fontAlgn="base" latinLnBrk="0" hangingPunct="0">
              <a:lnSpc>
                <a:spcPct val="97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itchFamily="34" charset="0"/>
              </a:rPr>
              <a:t> </a:t>
            </a: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20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86B86B-2E03-4E69-8B67-B032F26E1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Анализ</a:t>
            </a:r>
            <a:r>
              <a:rPr lang="en-US" dirty="0" smtClean="0"/>
              <a:t> </a:t>
            </a:r>
            <a:r>
              <a:rPr lang="ru-RU" dirty="0" smtClean="0"/>
              <a:t>предметной области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E41414-A40E-44EC-8934-8552EE0BC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482" y="925882"/>
            <a:ext cx="8801616" cy="43373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/>
              <a:t>Существует несколько платных веб-сервисов, решающих проблему распознавания отдельных видов </a:t>
            </a:r>
            <a:r>
              <a:rPr lang="ru-RU" sz="1800" dirty="0" err="1"/>
              <a:t>капчи</a:t>
            </a:r>
            <a:r>
              <a:rPr lang="ru-RU" sz="1800" dirty="0"/>
              <a:t>. 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 smtClean="0"/>
              <a:t>Проблемы </a:t>
            </a:r>
            <a:r>
              <a:rPr lang="ru-RU" sz="1800" dirty="0"/>
              <a:t>существующих веб-сервисов распознавания на основе </a:t>
            </a:r>
            <a:r>
              <a:rPr lang="en-US" sz="1800" dirty="0"/>
              <a:t>OCR</a:t>
            </a:r>
            <a:r>
              <a:rPr lang="ru-RU" sz="1800" dirty="0"/>
              <a:t>: </a:t>
            </a:r>
          </a:p>
          <a:p>
            <a:r>
              <a:rPr lang="ru-RU" sz="1800" dirty="0"/>
              <a:t>Закрытый исходный код</a:t>
            </a:r>
          </a:p>
          <a:p>
            <a:r>
              <a:rPr lang="ru-RU" sz="1800" dirty="0"/>
              <a:t>Платное использование</a:t>
            </a:r>
          </a:p>
          <a:p>
            <a:r>
              <a:rPr lang="ru-RU" sz="1800" dirty="0"/>
              <a:t>Низкий процент распознавания (60-70%)</a:t>
            </a:r>
          </a:p>
          <a:p>
            <a:r>
              <a:rPr lang="ru-RU" sz="1800" dirty="0"/>
              <a:t>Ограниченность использования</a:t>
            </a:r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r>
              <a:rPr lang="ru-RU" sz="1800" dirty="0" err="1" smtClean="0"/>
              <a:t>Капча</a:t>
            </a:r>
            <a:r>
              <a:rPr lang="ru-RU" sz="1800" dirty="0" smtClean="0"/>
              <a:t> </a:t>
            </a:r>
            <a:r>
              <a:rPr lang="ru-RU" sz="1800" dirty="0"/>
              <a:t>может сильно отличаться по своим функциям противодействия взлому, поэтому все алгоритмы взлома </a:t>
            </a:r>
            <a:r>
              <a:rPr lang="ru-RU" sz="1800" dirty="0" err="1"/>
              <a:t>капчи</a:t>
            </a:r>
            <a:r>
              <a:rPr lang="ru-RU" sz="1800" dirty="0"/>
              <a:t> основываются на её характерных особенностях и слабых сторонах. </a:t>
            </a:r>
            <a:endParaRPr lang="ru-RU" sz="1800" dirty="0">
              <a:solidFill>
                <a:srgbClr val="92D050"/>
              </a:solidFill>
            </a:endParaRPr>
          </a:p>
          <a:p>
            <a:endParaRPr lang="ru-RU" sz="1050" dirty="0">
              <a:solidFill>
                <a:srgbClr val="92D050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98D9483-C3F0-4C92-8AEC-290F460DEF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A79FE5DF-3455-432E-9EFF-0CAAC8811A55}"/>
              </a:ext>
            </a:extLst>
          </p:cNvPr>
          <p:cNvSpPr txBox="1">
            <a:spLocks/>
          </p:cNvSpPr>
          <p:nvPr/>
        </p:nvSpPr>
        <p:spPr>
          <a:xfrm>
            <a:off x="3909309" y="5943754"/>
            <a:ext cx="1728192" cy="64807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49263" rtl="0" eaLnBrk="0" fontAlgn="base" latinLnBrk="0" hangingPunct="0">
              <a:lnSpc>
                <a:spcPct val="97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itchFamily="34" charset="0"/>
              </a:rPr>
              <a:t> </a:t>
            </a: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  <a:sym typeface="Arial" pitchFamily="34" charset="0"/>
            </a:endParaRPr>
          </a:p>
          <a:p>
            <a:pPr marL="0" marR="0" lvl="0" indent="0" algn="l" defTabSz="449263" rtl="0" eaLnBrk="0" fontAlgn="base" latinLnBrk="0" hangingPunct="0">
              <a:lnSpc>
                <a:spcPct val="97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  <a:sym typeface="Arial" pitchFamily="34" charset="0"/>
            </a:endParaRPr>
          </a:p>
          <a:p>
            <a:pPr marL="0" marR="0" lvl="0" indent="0" algn="l" defTabSz="449263" rtl="0" eaLnBrk="0" fontAlgn="base" latinLnBrk="0" hangingPunct="0">
              <a:lnSpc>
                <a:spcPct val="97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  <a:sym typeface="Arial" pitchFamily="34" charset="0"/>
            </a:endParaRPr>
          </a:p>
          <a:p>
            <a:pPr marL="0" marR="0" lvl="0" indent="0" algn="l" defTabSz="449263" rtl="0" eaLnBrk="0" fontAlgn="base" latinLnBrk="0" hangingPunct="0">
              <a:lnSpc>
                <a:spcPct val="97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  <a:sym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1411373"/>
              </p:ext>
            </p:extLst>
          </p:nvPr>
        </p:nvGraphicFramePr>
        <p:xfrm>
          <a:off x="178482" y="5104981"/>
          <a:ext cx="1108252" cy="452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" name="Точечный рисунок" r:id="rId3" imgW="3371429" imgH="942857" progId="Paint.Picture">
                  <p:embed/>
                </p:oleObj>
              </mc:Choice>
              <mc:Fallback>
                <p:oleObj name="Точечный рисунок" r:id="rId3" imgW="3371429" imgH="942857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0817"/>
                      <a:stretch>
                        <a:fillRect/>
                      </a:stretch>
                    </p:blipFill>
                    <p:spPr bwMode="auto">
                      <a:xfrm>
                        <a:off x="178482" y="5104981"/>
                        <a:ext cx="1108252" cy="4525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Рисунок 7" descr="C:\Users\Дарья\AppData\Local\Microsoft\Windows\INetCache\Content.Word\121.jpg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9" t="54461" r="9331" b="38889"/>
          <a:stretch/>
        </p:blipFill>
        <p:spPr bwMode="auto">
          <a:xfrm>
            <a:off x="1478895" y="5109952"/>
            <a:ext cx="1290167" cy="53873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Рисунок 8" descr="C:\Users\Дарья\AppData\Local\Microsoft\Windows\INetCache\Content.Word\121.jpg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0" t="26618" r="13455" b="67354"/>
          <a:stretch/>
        </p:blipFill>
        <p:spPr bwMode="auto">
          <a:xfrm>
            <a:off x="2936156" y="5151098"/>
            <a:ext cx="1088654" cy="42552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Рисунок 9" descr="C:\Users\Дарья\AppData\Local\Microsoft\Windows\INetCache\Content.Word\121.jpg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76" t="81532" r="18265" b="11795"/>
          <a:stretch/>
        </p:blipFill>
        <p:spPr bwMode="auto">
          <a:xfrm>
            <a:off x="5802759" y="5044984"/>
            <a:ext cx="1313123" cy="59539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896" y="5121991"/>
            <a:ext cx="1509564" cy="416431"/>
          </a:xfrm>
          <a:prstGeom prst="rect">
            <a:avLst/>
          </a:prstGeom>
        </p:spPr>
      </p:pic>
      <p:pic>
        <p:nvPicPr>
          <p:cNvPr id="12" name="Рисунок 11" descr="https://images.slideplayer.com/16/5018297/slides/slide_8.jpg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t="22855" r="53094" b="47362"/>
          <a:stretch/>
        </p:blipFill>
        <p:spPr bwMode="auto">
          <a:xfrm>
            <a:off x="4267525" y="5044984"/>
            <a:ext cx="1258221" cy="66866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727596" y="5896038"/>
            <a:ext cx="531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Некоторые существующие виды </a:t>
            </a:r>
            <a:r>
              <a:rPr lang="ru-RU" dirty="0"/>
              <a:t>текстовой </a:t>
            </a:r>
            <a:r>
              <a:rPr lang="ru-RU" dirty="0" err="1"/>
              <a:t>капчи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244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8C1D19-330B-4CC1-918D-EC866EC4D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2DC5C4-F706-4886-AF63-489979282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193" y="5580753"/>
            <a:ext cx="8362460" cy="4385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 smtClean="0"/>
              <a:t>В рамках работы задача распознавания решается для двух типов </a:t>
            </a:r>
            <a:r>
              <a:rPr lang="ru-RU" sz="2000" dirty="0" err="1" smtClean="0"/>
              <a:t>капчи</a:t>
            </a:r>
            <a:r>
              <a:rPr lang="ru-RU" sz="2000" dirty="0" smtClean="0"/>
              <a:t>.</a:t>
            </a:r>
            <a:r>
              <a:rPr lang="ru-RU" sz="2000" dirty="0"/>
              <a:t>	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7FA2337-0BE5-47EC-8352-79BCEE0DA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6</a:t>
            </a:fld>
            <a:endParaRPr lang="ru-RU" dirty="0"/>
          </a:p>
        </p:txBody>
      </p:sp>
      <p:graphicFrame>
        <p:nvGraphicFramePr>
          <p:cNvPr id="9" name="Схема 8"/>
          <p:cNvGraphicFramePr/>
          <p:nvPr>
            <p:extLst>
              <p:ext uri="{D42A27DB-BD31-4B8C-83A1-F6EECF244321}">
                <p14:modId xmlns:p14="http://schemas.microsoft.com/office/powerpoint/2010/main" val="2897885524"/>
              </p:ext>
            </p:extLst>
          </p:nvPr>
        </p:nvGraphicFramePr>
        <p:xfrm>
          <a:off x="103517" y="1418697"/>
          <a:ext cx="8203721" cy="3880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Объект 2">
            <a:extLst>
              <a:ext uri="{FF2B5EF4-FFF2-40B4-BE49-F238E27FC236}">
                <a16:creationId xmlns:a16="http://schemas.microsoft.com/office/drawing/2014/main" id="{4F2DC5C4-F706-4886-AF63-489979282A00}"/>
              </a:ext>
            </a:extLst>
          </p:cNvPr>
          <p:cNvSpPr txBox="1">
            <a:spLocks/>
          </p:cNvSpPr>
          <p:nvPr/>
        </p:nvSpPr>
        <p:spPr>
          <a:xfrm>
            <a:off x="417052" y="851641"/>
            <a:ext cx="8362460" cy="438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/>
              <a:t>Разобьем задачу распознавания </a:t>
            </a:r>
            <a:r>
              <a:rPr lang="ru-RU" sz="2000" dirty="0" err="1"/>
              <a:t>капчи</a:t>
            </a:r>
            <a:r>
              <a:rPr lang="ru-RU" sz="2000" dirty="0"/>
              <a:t> на несколько этапов: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18258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8C1D19-330B-4CC1-918D-EC866EC4D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Метод классификации типа </a:t>
            </a:r>
            <a:r>
              <a:rPr lang="ru-RU" dirty="0" err="1" smtClean="0"/>
              <a:t>капчи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7FA2337-0BE5-47EC-8352-79BCEE0DA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272" y="4032321"/>
            <a:ext cx="1336830" cy="601573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52" y="4670406"/>
            <a:ext cx="1314124" cy="591356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90" y="5300349"/>
            <a:ext cx="1321049" cy="594472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90" y="4032321"/>
            <a:ext cx="1317586" cy="592913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272" y="4668849"/>
            <a:ext cx="1336830" cy="601573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272" y="5305811"/>
            <a:ext cx="1336830" cy="601574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577" y="5074235"/>
            <a:ext cx="988159" cy="684111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906" y="4344952"/>
            <a:ext cx="978964" cy="677745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587" y="4363947"/>
            <a:ext cx="974279" cy="674502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032" y="5080602"/>
            <a:ext cx="988159" cy="684111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032" y="4363946"/>
            <a:ext cx="988159" cy="684111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902" y="5080602"/>
            <a:ext cx="978964" cy="67774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131443" y="5945537"/>
            <a:ext cx="2311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 тип </a:t>
            </a:r>
            <a:r>
              <a:rPr lang="ru-RU" dirty="0" err="1" smtClean="0"/>
              <a:t>капчи</a:t>
            </a:r>
            <a:r>
              <a:rPr lang="ru-RU" dirty="0" smtClean="0"/>
              <a:t> (</a:t>
            </a:r>
            <a:r>
              <a:rPr lang="en-US" dirty="0" smtClean="0"/>
              <a:t>&gt; 10 000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5906853" y="5944870"/>
            <a:ext cx="202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 тип </a:t>
            </a:r>
            <a:r>
              <a:rPr lang="ru-RU" dirty="0" err="1" smtClean="0"/>
              <a:t>капчи</a:t>
            </a:r>
            <a:r>
              <a:rPr lang="en-US" dirty="0" smtClean="0"/>
              <a:t> (&lt; 100</a:t>
            </a:r>
            <a:r>
              <a:rPr lang="ru-RU" dirty="0" smtClean="0"/>
              <a:t>)</a:t>
            </a:r>
            <a:endParaRPr lang="ru-RU" dirty="0"/>
          </a:p>
        </p:txBody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2432585653"/>
              </p:ext>
            </p:extLst>
          </p:nvPr>
        </p:nvGraphicFramePr>
        <p:xfrm>
          <a:off x="846264" y="915082"/>
          <a:ext cx="7076536" cy="2846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15591" y="2651446"/>
            <a:ext cx="55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Д</a:t>
            </a:r>
            <a:r>
              <a:rPr lang="ru-RU" b="1" dirty="0" smtClean="0">
                <a:solidFill>
                  <a:schemeClr val="accent1"/>
                </a:solidFill>
              </a:rPr>
              <a:t>а</a:t>
            </a:r>
            <a:endParaRPr lang="ru-RU" b="1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31261" y="2642820"/>
            <a:ext cx="55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accent1"/>
                </a:solidFill>
              </a:rPr>
              <a:t>Нет</a:t>
            </a:r>
            <a:endParaRPr lang="ru-RU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50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DA2664-D692-4762-9A26-60AA777F3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729" y="42196"/>
            <a:ext cx="6991350" cy="687013"/>
          </a:xfrm>
        </p:spPr>
        <p:txBody>
          <a:bodyPr/>
          <a:lstStyle/>
          <a:p>
            <a:pPr algn="ctr"/>
            <a:r>
              <a:rPr lang="ru-RU" sz="2800" dirty="0" smtClean="0"/>
              <a:t>Метод предобработки. Тип 1</a:t>
            </a:r>
            <a:endParaRPr lang="ru-RU" sz="2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C84937D-9D75-4E06-A537-436E4EC18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10" name="Объект 9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273" y="1223562"/>
            <a:ext cx="1576608" cy="695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273" y="2078638"/>
            <a:ext cx="1576608" cy="700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1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274" y="2921483"/>
            <a:ext cx="1576608" cy="705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12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151" y="4712051"/>
            <a:ext cx="1576608" cy="67187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Объект 2">
            <a:extLst>
              <a:ext uri="{FF2B5EF4-FFF2-40B4-BE49-F238E27FC236}">
                <a16:creationId xmlns:a16="http://schemas.microsoft.com/office/drawing/2014/main" id="{707C90F9-5525-4510-83DB-99C627249682}"/>
              </a:ext>
            </a:extLst>
          </p:cNvPr>
          <p:cNvSpPr txBox="1">
            <a:spLocks/>
          </p:cNvSpPr>
          <p:nvPr/>
        </p:nvSpPr>
        <p:spPr>
          <a:xfrm>
            <a:off x="4406344" y="784213"/>
            <a:ext cx="2701250" cy="3482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dirty="0" smtClean="0"/>
              <a:t>Пример работы:</a:t>
            </a:r>
            <a:endParaRPr lang="ru-RU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076015" y="1288247"/>
            <a:ext cx="251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Исходное изображение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076015" y="2129675"/>
            <a:ext cx="2583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Вычитание пикселей фона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109449" y="3019317"/>
            <a:ext cx="2690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Наложение маски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6109449" y="3850046"/>
            <a:ext cx="3181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Применение пороговой функции</a:t>
            </a: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7990" y="5621105"/>
            <a:ext cx="1457325" cy="60007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076015" y="5608946"/>
            <a:ext cx="2990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Очищение от малых компонент связности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89085" y="3845536"/>
            <a:ext cx="1571625" cy="61391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109448" y="4723905"/>
            <a:ext cx="2486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dirty="0" smtClean="0"/>
              <a:t>Морфологическая трансформация</a:t>
            </a:r>
            <a:endParaRPr lang="ru-RU" dirty="0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181251710"/>
              </p:ext>
            </p:extLst>
          </p:nvPr>
        </p:nvGraphicFramePr>
        <p:xfrm>
          <a:off x="69012" y="801466"/>
          <a:ext cx="3985405" cy="56510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27891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DA2664-D692-4762-9A26-60AA777F3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2800" dirty="0"/>
              <a:t>Метод предобработки. Тип </a:t>
            </a:r>
            <a:r>
              <a:rPr lang="ru-RU" sz="2800" dirty="0" smtClean="0"/>
              <a:t>2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C84937D-9D75-4E06-A537-436E4EC18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707C90F9-5525-4510-83DB-99C627249682}"/>
              </a:ext>
            </a:extLst>
          </p:cNvPr>
          <p:cNvSpPr txBox="1">
            <a:spLocks/>
          </p:cNvSpPr>
          <p:nvPr/>
        </p:nvSpPr>
        <p:spPr>
          <a:xfrm>
            <a:off x="559201" y="3374966"/>
            <a:ext cx="4252831" cy="368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800" dirty="0" smtClean="0"/>
              <a:t>Пример работы функции фильтрации:</a:t>
            </a:r>
            <a:endParaRPr lang="ru-RU" sz="1800" dirty="0"/>
          </a:p>
        </p:txBody>
      </p:sp>
      <p:pic>
        <p:nvPicPr>
          <p:cNvPr id="23" name="Рисунок 22" descr="1 (4)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19" y="3841977"/>
            <a:ext cx="1240155" cy="858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Рисунок 2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569" y="3917156"/>
            <a:ext cx="1189990" cy="689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Рисунок 24" descr="1 (12)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935" y="3841977"/>
            <a:ext cx="1240155" cy="858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Рисунок 2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297" y="3838431"/>
            <a:ext cx="1310640" cy="725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Рисунок 26" descr="C:\Users\Дарья\AppData\Local\Microsoft\Windows\INetCache\Content.Word\bdhy5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941" y="3846422"/>
            <a:ext cx="1242060" cy="85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Рисунок 27"/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81"/>
          <a:stretch/>
        </p:blipFill>
        <p:spPr bwMode="auto">
          <a:xfrm>
            <a:off x="7640096" y="3901915"/>
            <a:ext cx="1292860" cy="7245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05" y="1049331"/>
            <a:ext cx="8512101" cy="1885492"/>
          </a:xfrm>
          <a:prstGeom prst="rect">
            <a:avLst/>
          </a:prstGeom>
        </p:spPr>
      </p:pic>
      <p:sp>
        <p:nvSpPr>
          <p:cNvPr id="17" name="Объект 2">
            <a:extLst>
              <a:ext uri="{FF2B5EF4-FFF2-40B4-BE49-F238E27FC236}">
                <a16:creationId xmlns:a16="http://schemas.microsoft.com/office/drawing/2014/main" id="{707C90F9-5525-4510-83DB-99C627249682}"/>
              </a:ext>
            </a:extLst>
          </p:cNvPr>
          <p:cNvSpPr txBox="1">
            <a:spLocks/>
          </p:cNvSpPr>
          <p:nvPr/>
        </p:nvSpPr>
        <p:spPr>
          <a:xfrm>
            <a:off x="383349" y="5198295"/>
            <a:ext cx="8083482" cy="310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/>
              <a:t>Пример удачной и неудачной работы функции </a:t>
            </a:r>
            <a:r>
              <a:rPr lang="ru-RU" sz="1800" dirty="0" smtClean="0"/>
              <a:t>восстановления:</a:t>
            </a:r>
            <a:endParaRPr lang="ru-RU" sz="1800" dirty="0"/>
          </a:p>
        </p:txBody>
      </p:sp>
      <p:pic>
        <p:nvPicPr>
          <p:cNvPr id="18" name="Рисунок 17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435" y="5552564"/>
            <a:ext cx="1587500" cy="716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Рисунок 19"/>
          <p:cNvPicPr/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16"/>
          <a:stretch/>
        </p:blipFill>
        <p:spPr bwMode="auto">
          <a:xfrm>
            <a:off x="3848144" y="5612175"/>
            <a:ext cx="1698641" cy="68296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4687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2111</TotalTime>
  <Words>1128</Words>
  <Application>Microsoft Office PowerPoint</Application>
  <PresentationFormat>Экран (4:3)</PresentationFormat>
  <Paragraphs>218</Paragraphs>
  <Slides>21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8" baseType="lpstr">
      <vt:lpstr>Arial</vt:lpstr>
      <vt:lpstr>Arial Black</vt:lpstr>
      <vt:lpstr>Calibri</vt:lpstr>
      <vt:lpstr>Calibri Light</vt:lpstr>
      <vt:lpstr>Cambria Math</vt:lpstr>
      <vt:lpstr>Тема Office</vt:lpstr>
      <vt:lpstr>Точечный рисунок</vt:lpstr>
      <vt:lpstr>Разработка нейросетевого метода и веб-сервиса для распознавания визуальной капчи</vt:lpstr>
      <vt:lpstr>Реферат</vt:lpstr>
      <vt:lpstr>Актуальность работы</vt:lpstr>
      <vt:lpstr>Цель УИР</vt:lpstr>
      <vt:lpstr>Анализ предметной области</vt:lpstr>
      <vt:lpstr>Постановка задачи</vt:lpstr>
      <vt:lpstr>Метод классификации типа капчи</vt:lpstr>
      <vt:lpstr>Метод предобработки. Тип 1</vt:lpstr>
      <vt:lpstr>Метод предобработки. Тип 2</vt:lpstr>
      <vt:lpstr>Метод сегментации</vt:lpstr>
      <vt:lpstr>Метод распознавания</vt:lpstr>
      <vt:lpstr>Оценивание точности распознавания</vt:lpstr>
      <vt:lpstr>Список требований к разработке веб-сервиса</vt:lpstr>
      <vt:lpstr>Архитектура системы</vt:lpstr>
      <vt:lpstr>Выбор языка и фреймворков</vt:lpstr>
      <vt:lpstr>Экспериментальное исследование влияния архитектуры сети</vt:lpstr>
      <vt:lpstr>Экспериментальное исследование влияния объема выборки</vt:lpstr>
      <vt:lpstr>Показатели точности</vt:lpstr>
      <vt:lpstr>Заключение</vt:lpstr>
      <vt:lpstr>Список литературы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V. R.</dc:creator>
  <cp:lastModifiedBy>Пользователь Windows</cp:lastModifiedBy>
  <cp:revision>138</cp:revision>
  <dcterms:created xsi:type="dcterms:W3CDTF">2017-09-30T21:27:42Z</dcterms:created>
  <dcterms:modified xsi:type="dcterms:W3CDTF">2020-07-03T11:09:15Z</dcterms:modified>
</cp:coreProperties>
</file>