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5" r:id="rId2"/>
    <p:sldId id="258" r:id="rId3"/>
    <p:sldId id="260" r:id="rId4"/>
    <p:sldId id="259" r:id="rId5"/>
    <p:sldId id="261" r:id="rId6"/>
    <p:sldId id="262" r:id="rId7"/>
    <p:sldId id="289" r:id="rId8"/>
    <p:sldId id="291" r:id="rId9"/>
    <p:sldId id="292" r:id="rId10"/>
    <p:sldId id="293" r:id="rId11"/>
    <p:sldId id="302" r:id="rId12"/>
    <p:sldId id="295" r:id="rId13"/>
    <p:sldId id="283" r:id="rId14"/>
    <p:sldId id="304" r:id="rId15"/>
    <p:sldId id="299" r:id="rId16"/>
    <p:sldId id="300" r:id="rId17"/>
    <p:sldId id="269" r:id="rId18"/>
    <p:sldId id="307" r:id="rId19"/>
    <p:sldId id="298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DE6"/>
    <a:srgbClr val="E9EBF5"/>
    <a:srgbClr val="C198E0"/>
    <a:srgbClr val="DDE0EF"/>
    <a:srgbClr val="EEF0F8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. R." userId="187ccf51bb4995ec" providerId="LiveId" clId="{E123EF9A-9C64-41D8-AAD8-DF4E57A6BD41}"/>
    <pc:docChg chg="undo redo custSel addSld delSld modSld sldOrd modMainMaster">
      <pc:chgData name="V. R." userId="187ccf51bb4995ec" providerId="LiveId" clId="{E123EF9A-9C64-41D8-AAD8-DF4E57A6BD41}" dt="2017-10-01T11:32:42.904" v="3200" actId="20577"/>
      <pc:docMkLst>
        <pc:docMk/>
      </pc:docMkLst>
      <pc:sldChg chg="delSp modSp add">
        <pc:chgData name="V. R." userId="187ccf51bb4995ec" providerId="LiveId" clId="{E123EF9A-9C64-41D8-AAD8-DF4E57A6BD41}" dt="2017-10-01T11:32:42.904" v="3200" actId="20577"/>
        <pc:sldMkLst>
          <pc:docMk/>
          <pc:sldMk cId="1778698784" sldId="256"/>
        </pc:sldMkLst>
        <pc:spChg chg="del">
          <ac:chgData name="V. R." userId="187ccf51bb4995ec" providerId="LiveId" clId="{E123EF9A-9C64-41D8-AAD8-DF4E57A6BD41}" dt="2017-10-01T10:28:52.471" v="1874" actId="478"/>
          <ac:spMkLst>
            <pc:docMk/>
            <pc:sldMk cId="1778698784" sldId="256"/>
            <ac:spMk id="2" creationId="{BB5C3F2E-F642-47CE-B291-0C477954C187}"/>
          </ac:spMkLst>
        </pc:spChg>
        <pc:spChg chg="mod">
          <ac:chgData name="V. R." userId="187ccf51bb4995ec" providerId="LiveId" clId="{E123EF9A-9C64-41D8-AAD8-DF4E57A6BD41}" dt="2017-10-01T11:32:42.904" v="3200" actId="20577"/>
          <ac:spMkLst>
            <pc:docMk/>
            <pc:sldMk cId="1778698784" sldId="256"/>
            <ac:spMk id="3" creationId="{053E7774-F920-4D35-A7E6-99596DC3133E}"/>
          </ac:spMkLst>
        </pc:spChg>
      </pc:sldChg>
      <pc:sldChg chg="del">
        <pc:chgData name="V. R." userId="187ccf51bb4995ec" providerId="LiveId" clId="{E123EF9A-9C64-41D8-AAD8-DF4E57A6BD41}" dt="2017-09-30T21:56:21.675" v="154" actId="2696"/>
        <pc:sldMkLst>
          <pc:docMk/>
          <pc:sldMk cId="3184208869" sldId="256"/>
        </pc:sldMkLst>
      </pc:sldChg>
      <pc:sldChg chg="add del">
        <pc:chgData name="V. R." userId="187ccf51bb4995ec" providerId="LiveId" clId="{E123EF9A-9C64-41D8-AAD8-DF4E57A6BD41}" dt="2017-09-30T21:56:21.642" v="153" actId="2696"/>
        <pc:sldMkLst>
          <pc:docMk/>
          <pc:sldMk cId="37217646" sldId="257"/>
        </pc:sldMkLst>
      </pc:sldChg>
      <pc:sldChg chg="add del">
        <pc:chgData name="V. R." userId="187ccf51bb4995ec" providerId="LiveId" clId="{E123EF9A-9C64-41D8-AAD8-DF4E57A6BD41}" dt="2017-10-01T09:25:29.635" v="413" actId="2696"/>
        <pc:sldMkLst>
          <pc:docMk/>
          <pc:sldMk cId="63830186" sldId="257"/>
        </pc:sldMkLst>
      </pc:sldChg>
      <pc:sldChg chg="addSp modSp add ord">
        <pc:chgData name="V. R." userId="187ccf51bb4995ec" providerId="LiveId" clId="{E123EF9A-9C64-41D8-AAD8-DF4E57A6BD41}" dt="2017-10-01T10:33:45.186" v="2079" actId="1076"/>
        <pc:sldMkLst>
          <pc:docMk/>
          <pc:sldMk cId="441139384" sldId="257"/>
        </pc:sldMkLst>
        <pc:spChg chg="mod">
          <ac:chgData name="V. R." userId="187ccf51bb4995ec" providerId="LiveId" clId="{E123EF9A-9C64-41D8-AAD8-DF4E57A6BD41}" dt="2017-10-01T10:29:36.933" v="1921" actId="20577"/>
          <ac:spMkLst>
            <pc:docMk/>
            <pc:sldMk cId="441139384" sldId="257"/>
            <ac:spMk id="2" creationId="{51527DBD-F420-4EFA-8A1D-AF46055A4FB1}"/>
          </ac:spMkLst>
        </pc:spChg>
        <pc:spChg chg="mod">
          <ac:chgData name="V. R." userId="187ccf51bb4995ec" providerId="LiveId" clId="{E123EF9A-9C64-41D8-AAD8-DF4E57A6BD41}" dt="2017-10-01T10:33:10.678" v="2074" actId="1076"/>
          <ac:spMkLst>
            <pc:docMk/>
            <pc:sldMk cId="441139384" sldId="257"/>
            <ac:spMk id="3" creationId="{49FDF998-F326-477A-B9A1-3F6A5A319227}"/>
          </ac:spMkLst>
        </pc:spChg>
        <pc:spChg chg="add mod">
          <ac:chgData name="V. R." userId="187ccf51bb4995ec" providerId="LiveId" clId="{E123EF9A-9C64-41D8-AAD8-DF4E57A6BD41}" dt="2017-10-01T10:33:45.186" v="2079" actId="1076"/>
          <ac:spMkLst>
            <pc:docMk/>
            <pc:sldMk cId="441139384" sldId="257"/>
            <ac:spMk id="5" creationId="{14709B5B-479C-49BA-BE13-FDE6A2B0C715}"/>
          </ac:spMkLst>
        </pc:spChg>
      </pc:sldChg>
      <pc:sldChg chg="add del">
        <pc:chgData name="V. R." userId="187ccf51bb4995ec" providerId="LiveId" clId="{E123EF9A-9C64-41D8-AAD8-DF4E57A6BD41}" dt="2017-10-01T09:52:34.595" v="1182" actId="2696"/>
        <pc:sldMkLst>
          <pc:docMk/>
          <pc:sldMk cId="2363480096" sldId="257"/>
        </pc:sldMkLst>
      </pc:sldChg>
      <pc:sldChg chg="add del">
        <pc:chgData name="V. R." userId="187ccf51bb4995ec" providerId="LiveId" clId="{E123EF9A-9C64-41D8-AAD8-DF4E57A6BD41}" dt="2017-09-30T21:55:38.442" v="141" actId="2696"/>
        <pc:sldMkLst>
          <pc:docMk/>
          <pc:sldMk cId="2855359558" sldId="257"/>
        </pc:sldMkLst>
      </pc:sldChg>
      <pc:sldChg chg="add del">
        <pc:chgData name="V. R." userId="187ccf51bb4995ec" providerId="LiveId" clId="{E123EF9A-9C64-41D8-AAD8-DF4E57A6BD41}" dt="2017-09-30T21:55:49.530" v="143" actId="2696"/>
        <pc:sldMkLst>
          <pc:docMk/>
          <pc:sldMk cId="3361548585" sldId="257"/>
        </pc:sldMkLst>
      </pc:sldChg>
      <pc:sldChg chg="addSp delSp modSp add del">
        <pc:chgData name="V. R." userId="187ccf51bb4995ec" providerId="LiveId" clId="{E123EF9A-9C64-41D8-AAD8-DF4E57A6BD41}" dt="2017-09-30T21:53:21.697" v="123" actId="2696"/>
        <pc:sldMkLst>
          <pc:docMk/>
          <pc:sldMk cId="3897406240" sldId="257"/>
        </pc:sldMkLst>
        <pc:spChg chg="del">
          <ac:chgData name="V. R." userId="187ccf51bb4995ec" providerId="LiveId" clId="{E123EF9A-9C64-41D8-AAD8-DF4E57A6BD41}" dt="2017-09-30T21:45:31.525" v="64" actId="2696"/>
          <ac:spMkLst>
            <pc:docMk/>
            <pc:sldMk cId="3897406240" sldId="257"/>
            <ac:spMk id="2" creationId="{F81CD362-EDB4-41C7-98F5-74623712D3E2}"/>
          </ac:spMkLst>
        </pc:spChg>
        <pc:spChg chg="del">
          <ac:chgData name="V. R." userId="187ccf51bb4995ec" providerId="LiveId" clId="{E123EF9A-9C64-41D8-AAD8-DF4E57A6BD41}" dt="2017-09-30T21:45:31.525" v="64" actId="2696"/>
          <ac:spMkLst>
            <pc:docMk/>
            <pc:sldMk cId="3897406240" sldId="257"/>
            <ac:spMk id="3" creationId="{ED7073A7-7831-4B94-A77F-1071A69B1744}"/>
          </ac:spMkLst>
        </pc:spChg>
        <pc:spChg chg="add del">
          <ac:chgData name="V. R." userId="187ccf51bb4995ec" providerId="LiveId" clId="{E123EF9A-9C64-41D8-AAD8-DF4E57A6BD41}" dt="2017-09-30T21:42:26.616" v="63" actId="2696"/>
          <ac:spMkLst>
            <pc:docMk/>
            <pc:sldMk cId="3897406240" sldId="257"/>
            <ac:spMk id="4" creationId="{0DA11684-840E-48A5-8927-C6D696032F2B}"/>
          </ac:spMkLst>
        </pc:spChg>
        <pc:spChg chg="add del mod">
          <ac:chgData name="V. R." userId="187ccf51bb4995ec" providerId="LiveId" clId="{E123EF9A-9C64-41D8-AAD8-DF4E57A6BD41}" dt="2017-09-30T21:53:15.362" v="121" actId="2696"/>
          <ac:spMkLst>
            <pc:docMk/>
            <pc:sldMk cId="3897406240" sldId="257"/>
            <ac:spMk id="5" creationId="{4E7E6113-39B9-4C80-9EEE-19F1BCDEB27E}"/>
          </ac:spMkLst>
        </pc:spChg>
        <pc:spChg chg="add del mod">
          <ac:chgData name="V. R." userId="187ccf51bb4995ec" providerId="LiveId" clId="{E123EF9A-9C64-41D8-AAD8-DF4E57A6BD41}" dt="2017-09-30T21:53:15.362" v="121" actId="2696"/>
          <ac:spMkLst>
            <pc:docMk/>
            <pc:sldMk cId="3897406240" sldId="257"/>
            <ac:spMk id="6" creationId="{1A535929-70A8-4814-8FBB-B7CCB58521B7}"/>
          </ac:spMkLst>
        </pc:spChg>
        <pc:spChg chg="add mod">
          <ac:chgData name="V. R." userId="187ccf51bb4995ec" providerId="LiveId" clId="{E123EF9A-9C64-41D8-AAD8-DF4E57A6BD41}" dt="2017-09-30T21:45:40.573" v="65" actId="2696"/>
          <ac:spMkLst>
            <pc:docMk/>
            <pc:sldMk cId="3897406240" sldId="257"/>
            <ac:spMk id="7" creationId="{9549BCB7-9B8D-49FF-9063-E9ED1241D865}"/>
          </ac:spMkLst>
        </pc:spChg>
        <pc:spChg chg="add del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8" creationId="{928DDF32-80CA-44B2-A246-12EEE1559837}"/>
          </ac:spMkLst>
        </pc:spChg>
        <pc:spChg chg="add del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9" creationId="{D00C09C6-D0F9-4ED4-8A54-D1F55C2D0F79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0" creationId="{7C5CFFC5-B245-4DDB-AD96-BB6510374BFC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1" creationId="{56407B3E-45AE-4AD9-BFA0-EC5B0998278E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2" creationId="{A87ADBD0-1C6D-48CF-959A-660361CF4F7E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3" creationId="{DC2DECFD-3132-45F0-A5E9-369F8171D645}"/>
          </ac:spMkLst>
        </pc:spChg>
        <pc:spChg chg="add mod">
          <ac:chgData name="V. R." userId="187ccf51bb4995ec" providerId="LiveId" clId="{E123EF9A-9C64-41D8-AAD8-DF4E57A6BD41}" dt="2017-09-30T21:53:19.393" v="122" actId="2696"/>
          <ac:spMkLst>
            <pc:docMk/>
            <pc:sldMk cId="3897406240" sldId="257"/>
            <ac:spMk id="14" creationId="{F7C953AA-7901-48B2-8FD5-88AA137B5881}"/>
          </ac:spMkLst>
        </pc:spChg>
      </pc:sldChg>
      <pc:sldChg chg="add del">
        <pc:chgData name="V. R." userId="187ccf51bb4995ec" providerId="LiveId" clId="{E123EF9A-9C64-41D8-AAD8-DF4E57A6BD41}" dt="2017-09-30T21:53:24.550" v="124" actId="2696"/>
        <pc:sldMkLst>
          <pc:docMk/>
          <pc:sldMk cId="2022922356" sldId="258"/>
        </pc:sldMkLst>
      </pc:sldChg>
      <pc:sldChg chg="addSp modSp add">
        <pc:chgData name="V. R." userId="187ccf51bb4995ec" providerId="LiveId" clId="{E123EF9A-9C64-41D8-AAD8-DF4E57A6BD41}" dt="2017-10-01T11:15:49.729" v="2900" actId="122"/>
        <pc:sldMkLst>
          <pc:docMk/>
          <pc:sldMk cId="2490735407" sldId="258"/>
        </pc:sldMkLst>
        <pc:spChg chg="mod">
          <ac:chgData name="V. R." userId="187ccf51bb4995ec" providerId="LiveId" clId="{E123EF9A-9C64-41D8-AAD8-DF4E57A6BD41}" dt="2017-10-01T11:15:49.729" v="2900" actId="122"/>
          <ac:spMkLst>
            <pc:docMk/>
            <pc:sldMk cId="2490735407" sldId="258"/>
            <ac:spMk id="2" creationId="{C9202C55-90FC-4F03-9B69-0EB83398371E}"/>
          </ac:spMkLst>
        </pc:spChg>
        <pc:spChg chg="mod">
          <ac:chgData name="V. R." userId="187ccf51bb4995ec" providerId="LiveId" clId="{E123EF9A-9C64-41D8-AAD8-DF4E57A6BD41}" dt="2017-10-01T10:44:12.749" v="2284" actId="255"/>
          <ac:spMkLst>
            <pc:docMk/>
            <pc:sldMk cId="2490735407" sldId="258"/>
            <ac:spMk id="3" creationId="{3B86C53B-B465-4F3B-B49B-55327FED702B}"/>
          </ac:spMkLst>
        </pc:spChg>
        <pc:spChg chg="add mod">
          <ac:chgData name="V. R." userId="187ccf51bb4995ec" providerId="LiveId" clId="{E123EF9A-9C64-41D8-AAD8-DF4E57A6BD41}" dt="2017-10-01T10:42:55.932" v="2275" actId="1076"/>
          <ac:spMkLst>
            <pc:docMk/>
            <pc:sldMk cId="2490735407" sldId="258"/>
            <ac:spMk id="5" creationId="{D3BA13BB-4CF1-4A5E-96D5-95CFC42C2018}"/>
          </ac:spMkLst>
        </pc:spChg>
      </pc:sldChg>
      <pc:sldChg chg="add del">
        <pc:chgData name="V. R." userId="187ccf51bb4995ec" providerId="LiveId" clId="{E123EF9A-9C64-41D8-AAD8-DF4E57A6BD41}" dt="2017-10-01T10:33:34.804" v="2075" actId="1076"/>
        <pc:sldMkLst>
          <pc:docMk/>
          <pc:sldMk cId="2674993188" sldId="258"/>
        </pc:sldMkLst>
      </pc:sldChg>
      <pc:sldChg chg="add del">
        <pc:chgData name="V. R." userId="187ccf51bb4995ec" providerId="LiveId" clId="{E123EF9A-9C64-41D8-AAD8-DF4E57A6BD41}" dt="2017-10-01T09:52:34.625" v="1191" actId="2696"/>
        <pc:sldMkLst>
          <pc:docMk/>
          <pc:sldMk cId="2934129022" sldId="258"/>
        </pc:sldMkLst>
      </pc:sldChg>
      <pc:sldChg chg="add del">
        <pc:chgData name="V. R." userId="187ccf51bb4995ec" providerId="LiveId" clId="{E123EF9A-9C64-41D8-AAD8-DF4E57A6BD41}" dt="2017-10-01T09:52:34.623" v="1190" actId="2696"/>
        <pc:sldMkLst>
          <pc:docMk/>
          <pc:sldMk cId="668162710" sldId="259"/>
        </pc:sldMkLst>
      </pc:sldChg>
      <pc:sldChg chg="addSp modSp add">
        <pc:chgData name="V. R." userId="187ccf51bb4995ec" providerId="LiveId" clId="{E123EF9A-9C64-41D8-AAD8-DF4E57A6BD41}" dt="2017-10-01T10:46:32.680" v="2489" actId="20577"/>
        <pc:sldMkLst>
          <pc:docMk/>
          <pc:sldMk cId="2203856954" sldId="259"/>
        </pc:sldMkLst>
        <pc:spChg chg="mod">
          <ac:chgData name="V. R." userId="187ccf51bb4995ec" providerId="LiveId" clId="{E123EF9A-9C64-41D8-AAD8-DF4E57A6BD41}" dt="2017-10-01T10:43:13.194" v="2277"/>
          <ac:spMkLst>
            <pc:docMk/>
            <pc:sldMk cId="2203856954" sldId="259"/>
            <ac:spMk id="2" creationId="{DB396CDE-446F-4C6B-9F34-DB35333EE6B3}"/>
          </ac:spMkLst>
        </pc:spChg>
        <pc:spChg chg="mod">
          <ac:chgData name="V. R." userId="187ccf51bb4995ec" providerId="LiveId" clId="{E123EF9A-9C64-41D8-AAD8-DF4E57A6BD41}" dt="2017-10-01T10:46:32.680" v="2489" actId="20577"/>
          <ac:spMkLst>
            <pc:docMk/>
            <pc:sldMk cId="2203856954" sldId="259"/>
            <ac:spMk id="3" creationId="{297D350E-1B79-49AD-B3E8-A1014B661C64}"/>
          </ac:spMkLst>
        </pc:spChg>
        <pc:spChg chg="add mod">
          <ac:chgData name="V. R." userId="187ccf51bb4995ec" providerId="LiveId" clId="{E123EF9A-9C64-41D8-AAD8-DF4E57A6BD41}" dt="2017-10-01T10:43:29.372" v="2279" actId="1076"/>
          <ac:spMkLst>
            <pc:docMk/>
            <pc:sldMk cId="2203856954" sldId="259"/>
            <ac:spMk id="5" creationId="{43906F34-FC1C-4028-A3AD-64C53522A3F2}"/>
          </ac:spMkLst>
        </pc:spChg>
      </pc:sldChg>
      <pc:sldChg chg="add del">
        <pc:chgData name="V. R." userId="187ccf51bb4995ec" providerId="LiveId" clId="{E123EF9A-9C64-41D8-AAD8-DF4E57A6BD41}" dt="2017-10-01T09:52:34.611" v="1185" actId="2696"/>
        <pc:sldMkLst>
          <pc:docMk/>
          <pc:sldMk cId="20362011" sldId="260"/>
        </pc:sldMkLst>
      </pc:sldChg>
      <pc:sldChg chg="addSp modSp add">
        <pc:chgData name="V. R." userId="187ccf51bb4995ec" providerId="LiveId" clId="{E123EF9A-9C64-41D8-AAD8-DF4E57A6BD41}" dt="2017-10-01T10:48:23.251" v="2523"/>
        <pc:sldMkLst>
          <pc:docMk/>
          <pc:sldMk cId="468203120" sldId="260"/>
        </pc:sldMkLst>
        <pc:spChg chg="mod">
          <ac:chgData name="V. R." userId="187ccf51bb4995ec" providerId="LiveId" clId="{E123EF9A-9C64-41D8-AAD8-DF4E57A6BD41}" dt="2017-10-01T10:46:58.267" v="2498" actId="20577"/>
          <ac:spMkLst>
            <pc:docMk/>
            <pc:sldMk cId="468203120" sldId="260"/>
            <ac:spMk id="2" creationId="{6BBFB7A8-1E1A-4244-806F-8D6E13DF61E2}"/>
          </ac:spMkLst>
        </pc:spChg>
        <pc:spChg chg="mod">
          <ac:chgData name="V. R." userId="187ccf51bb4995ec" providerId="LiveId" clId="{E123EF9A-9C64-41D8-AAD8-DF4E57A6BD41}" dt="2017-10-01T10:47:59.980" v="2522" actId="20577"/>
          <ac:spMkLst>
            <pc:docMk/>
            <pc:sldMk cId="468203120" sldId="260"/>
            <ac:spMk id="3" creationId="{6CEAFB75-0049-4183-BEAC-8310220516AB}"/>
          </ac:spMkLst>
        </pc:spChg>
        <pc:spChg chg="add">
          <ac:chgData name="V. R." userId="187ccf51bb4995ec" providerId="LiveId" clId="{E123EF9A-9C64-41D8-AAD8-DF4E57A6BD41}" dt="2017-10-01T10:48:23.251" v="2523"/>
          <ac:spMkLst>
            <pc:docMk/>
            <pc:sldMk cId="468203120" sldId="260"/>
            <ac:spMk id="5" creationId="{83ADA455-26B1-4730-88D4-E6FF849843EE}"/>
          </ac:spMkLst>
        </pc:spChg>
      </pc:sldChg>
      <pc:sldChg chg="addSp modSp add">
        <pc:chgData name="V. R." userId="187ccf51bb4995ec" providerId="LiveId" clId="{E123EF9A-9C64-41D8-AAD8-DF4E57A6BD41}" dt="2017-10-01T10:57:34.674" v="2570" actId="5793"/>
        <pc:sldMkLst>
          <pc:docMk/>
          <pc:sldMk cId="1272447485" sldId="261"/>
        </pc:sldMkLst>
        <pc:spChg chg="mod">
          <ac:chgData name="V. R." userId="187ccf51bb4995ec" providerId="LiveId" clId="{E123EF9A-9C64-41D8-AAD8-DF4E57A6BD41}" dt="2017-10-01T10:55:41.136" v="2542" actId="20577"/>
          <ac:spMkLst>
            <pc:docMk/>
            <pc:sldMk cId="1272447485" sldId="261"/>
            <ac:spMk id="2" creationId="{E786B86B-2E03-4E69-8B67-B032F26E1332}"/>
          </ac:spMkLst>
        </pc:spChg>
        <pc:spChg chg="mod">
          <ac:chgData name="V. R." userId="187ccf51bb4995ec" providerId="LiveId" clId="{E123EF9A-9C64-41D8-AAD8-DF4E57A6BD41}" dt="2017-10-01T10:57:34.674" v="2570" actId="5793"/>
          <ac:spMkLst>
            <pc:docMk/>
            <pc:sldMk cId="1272447485" sldId="261"/>
            <ac:spMk id="3" creationId="{0AE41414-A40E-44EC-8934-8552EE0BCDBF}"/>
          </ac:spMkLst>
        </pc:spChg>
        <pc:spChg chg="add">
          <ac:chgData name="V. R." userId="187ccf51bb4995ec" providerId="LiveId" clId="{E123EF9A-9C64-41D8-AAD8-DF4E57A6BD41}" dt="2017-10-01T10:56:04.607" v="2545"/>
          <ac:spMkLst>
            <pc:docMk/>
            <pc:sldMk cId="1272447485" sldId="261"/>
            <ac:spMk id="5" creationId="{A79FE5DF-3455-432E-9EFF-0CAAC8811A55}"/>
          </ac:spMkLst>
        </pc:spChg>
      </pc:sldChg>
      <pc:sldChg chg="add del">
        <pc:chgData name="V. R." userId="187ccf51bb4995ec" providerId="LiveId" clId="{E123EF9A-9C64-41D8-AAD8-DF4E57A6BD41}" dt="2017-10-01T09:52:34.607" v="1184" actId="2696"/>
        <pc:sldMkLst>
          <pc:docMk/>
          <pc:sldMk cId="2262949855" sldId="261"/>
        </pc:sldMkLst>
      </pc:sldChg>
      <pc:sldChg chg="add del">
        <pc:chgData name="V. R." userId="187ccf51bb4995ec" providerId="LiveId" clId="{E123EF9A-9C64-41D8-AAD8-DF4E57A6BD41}" dt="2017-10-01T09:52:34.601" v="1183" actId="2696"/>
        <pc:sldMkLst>
          <pc:docMk/>
          <pc:sldMk cId="93419669" sldId="262"/>
        </pc:sldMkLst>
      </pc:sldChg>
      <pc:sldChg chg="addSp modSp add">
        <pc:chgData name="V. R." userId="187ccf51bb4995ec" providerId="LiveId" clId="{E123EF9A-9C64-41D8-AAD8-DF4E57A6BD41}" dt="2017-10-01T11:11:00.849" v="2703"/>
        <pc:sldMkLst>
          <pc:docMk/>
          <pc:sldMk cId="182586504" sldId="262"/>
        </pc:sldMkLst>
        <pc:spChg chg="mod">
          <ac:chgData name="V. R." userId="187ccf51bb4995ec" providerId="LiveId" clId="{E123EF9A-9C64-41D8-AAD8-DF4E57A6BD41}" dt="2017-10-01T10:56:29.391" v="2556" actId="20577"/>
          <ac:spMkLst>
            <pc:docMk/>
            <pc:sldMk cId="182586504" sldId="262"/>
            <ac:spMk id="2" creationId="{6B8C1D19-330B-4CC1-918D-EC866EC4DCF1}"/>
          </ac:spMkLst>
        </pc:spChg>
        <pc:spChg chg="mod">
          <ac:chgData name="V. R." userId="187ccf51bb4995ec" providerId="LiveId" clId="{E123EF9A-9C64-41D8-AAD8-DF4E57A6BD41}" dt="2017-10-01T10:58:26.154" v="2573" actId="948"/>
          <ac:spMkLst>
            <pc:docMk/>
            <pc:sldMk cId="182586504" sldId="262"/>
            <ac:spMk id="3" creationId="{4F2DC5C4-F706-4886-AF63-489979282A00}"/>
          </ac:spMkLst>
        </pc:spChg>
        <pc:spChg chg="add">
          <ac:chgData name="V. R." userId="187ccf51bb4995ec" providerId="LiveId" clId="{E123EF9A-9C64-41D8-AAD8-DF4E57A6BD41}" dt="2017-10-01T11:11:00.849" v="2703"/>
          <ac:spMkLst>
            <pc:docMk/>
            <pc:sldMk cId="182586504" sldId="262"/>
            <ac:spMk id="5" creationId="{7A348EA1-4A1E-459F-BE44-5190153B3533}"/>
          </ac:spMkLst>
        </pc:spChg>
      </pc:sldChg>
      <pc:sldChg chg="addSp modSp add">
        <pc:chgData name="V. R." userId="187ccf51bb4995ec" providerId="LiveId" clId="{E123EF9A-9C64-41D8-AAD8-DF4E57A6BD41}" dt="2017-10-01T11:13:37.721" v="2842" actId="20577"/>
        <pc:sldMkLst>
          <pc:docMk/>
          <pc:sldMk cId="3451245962" sldId="263"/>
        </pc:sldMkLst>
        <pc:spChg chg="mod">
          <ac:chgData name="V. R." userId="187ccf51bb4995ec" providerId="LiveId" clId="{E123EF9A-9C64-41D8-AAD8-DF4E57A6BD41}" dt="2017-10-01T11:11:47.001" v="2710" actId="20577"/>
          <ac:spMkLst>
            <pc:docMk/>
            <pc:sldMk cId="3451245962" sldId="263"/>
            <ac:spMk id="2" creationId="{F5DA2664-D692-4762-9A26-60AA777F370E}"/>
          </ac:spMkLst>
        </pc:spChg>
        <pc:spChg chg="mod">
          <ac:chgData name="V. R." userId="187ccf51bb4995ec" providerId="LiveId" clId="{E123EF9A-9C64-41D8-AAD8-DF4E57A6BD41}" dt="2017-10-01T11:13:37.721" v="2842" actId="20577"/>
          <ac:spMkLst>
            <pc:docMk/>
            <pc:sldMk cId="3451245962" sldId="263"/>
            <ac:spMk id="3" creationId="{707C90F9-5525-4510-83DB-99C627249682}"/>
          </ac:spMkLst>
        </pc:spChg>
        <pc:spChg chg="add mod">
          <ac:chgData name="V. R." userId="187ccf51bb4995ec" providerId="LiveId" clId="{E123EF9A-9C64-41D8-AAD8-DF4E57A6BD41}" dt="2017-10-01T11:11:35.977" v="2708" actId="1076"/>
          <ac:spMkLst>
            <pc:docMk/>
            <pc:sldMk cId="3451245962" sldId="263"/>
            <ac:spMk id="5" creationId="{66DD8280-A2F7-43EB-9E84-F97D6F6C4369}"/>
          </ac:spMkLst>
        </pc:spChg>
      </pc:sldChg>
      <pc:sldChg chg="add del">
        <pc:chgData name="V. R." userId="187ccf51bb4995ec" providerId="LiveId" clId="{E123EF9A-9C64-41D8-AAD8-DF4E57A6BD41}" dt="2017-10-01T09:52:34.614" v="1186" actId="2696"/>
        <pc:sldMkLst>
          <pc:docMk/>
          <pc:sldMk cId="3798517296" sldId="263"/>
        </pc:sldMkLst>
      </pc:sldChg>
      <pc:sldChg chg="add del">
        <pc:chgData name="V. R." userId="187ccf51bb4995ec" providerId="LiveId" clId="{E123EF9A-9C64-41D8-AAD8-DF4E57A6BD41}" dt="2017-10-01T09:52:34.616" v="1187" actId="2696"/>
        <pc:sldMkLst>
          <pc:docMk/>
          <pc:sldMk cId="2091016190" sldId="264"/>
        </pc:sldMkLst>
      </pc:sldChg>
      <pc:sldChg chg="addSp delSp modSp add">
        <pc:chgData name="V. R." userId="187ccf51bb4995ec" providerId="LiveId" clId="{E123EF9A-9C64-41D8-AAD8-DF4E57A6BD41}" dt="2017-10-01T11:15:07.136" v="2870"/>
        <pc:sldMkLst>
          <pc:docMk/>
          <pc:sldMk cId="2802195926" sldId="264"/>
        </pc:sldMkLst>
        <pc:spChg chg="mod">
          <ac:chgData name="V. R." userId="187ccf51bb4995ec" providerId="LiveId" clId="{E123EF9A-9C64-41D8-AAD8-DF4E57A6BD41}" dt="2017-10-01T11:11:55.123" v="2735" actId="20577"/>
          <ac:spMkLst>
            <pc:docMk/>
            <pc:sldMk cId="2802195926" sldId="264"/>
            <ac:spMk id="2" creationId="{F45E7167-93AC-45B8-975E-EB300E4CD903}"/>
          </ac:spMkLst>
        </pc:spChg>
        <pc:spChg chg="mod">
          <ac:chgData name="V. R." userId="187ccf51bb4995ec" providerId="LiveId" clId="{E123EF9A-9C64-41D8-AAD8-DF4E57A6BD41}" dt="2017-10-01T11:13:05.742" v="2814" actId="20577"/>
          <ac:spMkLst>
            <pc:docMk/>
            <pc:sldMk cId="2802195926" sldId="264"/>
            <ac:spMk id="3" creationId="{2613B1AE-48EE-42FA-8989-E3E8AEFBF854}"/>
          </ac:spMkLst>
        </pc:spChg>
        <pc:spChg chg="add">
          <ac:chgData name="V. R." userId="187ccf51bb4995ec" providerId="LiveId" clId="{E123EF9A-9C64-41D8-AAD8-DF4E57A6BD41}" dt="2017-10-01T11:14:07.084" v="2843"/>
          <ac:spMkLst>
            <pc:docMk/>
            <pc:sldMk cId="2802195926" sldId="264"/>
            <ac:spMk id="5" creationId="{1FC2D17C-2CCF-47AF-9964-17E9EB25CDC8}"/>
          </ac:spMkLst>
        </pc:spChg>
        <pc:spChg chg="add del">
          <ac:chgData name="V. R." userId="187ccf51bb4995ec" providerId="LiveId" clId="{E123EF9A-9C64-41D8-AAD8-DF4E57A6BD41}" dt="2017-10-01T11:15:07.136" v="2870"/>
          <ac:spMkLst>
            <pc:docMk/>
            <pc:sldMk cId="2802195926" sldId="264"/>
            <ac:spMk id="6" creationId="{8F45814F-A85B-42D0-88D6-1A9093319DAB}"/>
          </ac:spMkLst>
        </pc:spChg>
      </pc:sldChg>
      <pc:sldChg chg="addSp modSp add">
        <pc:chgData name="V. R." userId="187ccf51bb4995ec" providerId="LiveId" clId="{E123EF9A-9C64-41D8-AAD8-DF4E57A6BD41}" dt="2017-10-01T11:15:14.168" v="2875" actId="20577"/>
        <pc:sldMkLst>
          <pc:docMk/>
          <pc:sldMk cId="1750056012" sldId="265"/>
        </pc:sldMkLst>
        <pc:spChg chg="mod">
          <ac:chgData name="V. R." userId="187ccf51bb4995ec" providerId="LiveId" clId="{E123EF9A-9C64-41D8-AAD8-DF4E57A6BD41}" dt="2017-10-01T11:14:33.079" v="2865" actId="20577"/>
          <ac:spMkLst>
            <pc:docMk/>
            <pc:sldMk cId="1750056012" sldId="265"/>
            <ac:spMk id="2" creationId="{5FD859FE-0C84-474E-96A4-72A9CAF34CBA}"/>
          </ac:spMkLst>
        </pc:spChg>
        <pc:spChg chg="mod">
          <ac:chgData name="V. R." userId="187ccf51bb4995ec" providerId="LiveId" clId="{E123EF9A-9C64-41D8-AAD8-DF4E57A6BD41}" dt="2017-10-01T11:14:49.091" v="2868"/>
          <ac:spMkLst>
            <pc:docMk/>
            <pc:sldMk cId="1750056012" sldId="265"/>
            <ac:spMk id="3" creationId="{52C92BAB-7D78-4BA9-A36B-A660F58C49BE}"/>
          </ac:spMkLst>
        </pc:spChg>
        <pc:spChg chg="add mod">
          <ac:chgData name="V. R." userId="187ccf51bb4995ec" providerId="LiveId" clId="{E123EF9A-9C64-41D8-AAD8-DF4E57A6BD41}" dt="2017-10-01T11:15:14.168" v="2875" actId="20577"/>
          <ac:spMkLst>
            <pc:docMk/>
            <pc:sldMk cId="1750056012" sldId="265"/>
            <ac:spMk id="5" creationId="{EB6906E3-E097-4CF7-87D0-6D930550C773}"/>
          </ac:spMkLst>
        </pc:spChg>
      </pc:sldChg>
      <pc:sldChg chg="add del">
        <pc:chgData name="V. R." userId="187ccf51bb4995ec" providerId="LiveId" clId="{E123EF9A-9C64-41D8-AAD8-DF4E57A6BD41}" dt="2017-10-01T09:52:34.619" v="1188" actId="2696"/>
        <pc:sldMkLst>
          <pc:docMk/>
          <pc:sldMk cId="2760717876" sldId="265"/>
        </pc:sldMkLst>
      </pc:sldChg>
      <pc:sldChg chg="add del">
        <pc:chgData name="V. R." userId="187ccf51bb4995ec" providerId="LiveId" clId="{E123EF9A-9C64-41D8-AAD8-DF4E57A6BD41}" dt="2017-10-01T09:52:34.621" v="1189" actId="2696"/>
        <pc:sldMkLst>
          <pc:docMk/>
          <pc:sldMk cId="1023608759" sldId="266"/>
        </pc:sldMkLst>
      </pc:sldChg>
      <pc:sldChg chg="addSp delSp modSp add">
        <pc:chgData name="V. R." userId="187ccf51bb4995ec" providerId="LiveId" clId="{E123EF9A-9C64-41D8-AAD8-DF4E57A6BD41}" dt="2017-10-01T11:18:28.159" v="3062" actId="20577"/>
        <pc:sldMkLst>
          <pc:docMk/>
          <pc:sldMk cId="2644049928" sldId="266"/>
        </pc:sldMkLst>
        <pc:spChg chg="mod">
          <ac:chgData name="V. R." userId="187ccf51bb4995ec" providerId="LiveId" clId="{E123EF9A-9C64-41D8-AAD8-DF4E57A6BD41}" dt="2017-10-01T11:15:41.537" v="2899" actId="122"/>
          <ac:spMkLst>
            <pc:docMk/>
            <pc:sldMk cId="2644049928" sldId="266"/>
            <ac:spMk id="2" creationId="{68470E8A-0BFF-40FC-AF15-C98AA81256AC}"/>
          </ac:spMkLst>
        </pc:spChg>
        <pc:spChg chg="mod">
          <ac:chgData name="V. R." userId="187ccf51bb4995ec" providerId="LiveId" clId="{E123EF9A-9C64-41D8-AAD8-DF4E57A6BD41}" dt="2017-10-01T11:16:48.716" v="2979" actId="20577"/>
          <ac:spMkLst>
            <pc:docMk/>
            <pc:sldMk cId="2644049928" sldId="266"/>
            <ac:spMk id="3" creationId="{9234DA04-64EE-4D42-8E87-D1252CF26279}"/>
          </ac:spMkLst>
        </pc:spChg>
        <pc:spChg chg="add del">
          <ac:chgData name="V. R." userId="187ccf51bb4995ec" providerId="LiveId" clId="{E123EF9A-9C64-41D8-AAD8-DF4E57A6BD41}" dt="2017-10-01T11:16:06.941" v="2902"/>
          <ac:spMkLst>
            <pc:docMk/>
            <pc:sldMk cId="2644049928" sldId="266"/>
            <ac:spMk id="5" creationId="{95516FF6-0EE8-4524-A80A-7C2A6EBEBF1A}"/>
          </ac:spMkLst>
        </pc:spChg>
        <pc:spChg chg="add mod">
          <ac:chgData name="V. R." userId="187ccf51bb4995ec" providerId="LiveId" clId="{E123EF9A-9C64-41D8-AAD8-DF4E57A6BD41}" dt="2017-10-01T11:18:28.159" v="3062" actId="20577"/>
          <ac:spMkLst>
            <pc:docMk/>
            <pc:sldMk cId="2644049928" sldId="266"/>
            <ac:spMk id="6" creationId="{4256C0AA-381F-4CD8-8272-9300CB29FF4F}"/>
          </ac:spMkLst>
        </pc:spChg>
      </pc:sldChg>
      <pc:sldChg chg="add del">
        <pc:chgData name="V. R." userId="187ccf51bb4995ec" providerId="LiveId" clId="{E123EF9A-9C64-41D8-AAD8-DF4E57A6BD41}" dt="2017-10-01T09:52:34.627" v="1192" actId="2696"/>
        <pc:sldMkLst>
          <pc:docMk/>
          <pc:sldMk cId="2443548443" sldId="267"/>
        </pc:sldMkLst>
      </pc:sldChg>
      <pc:sldChg chg="addSp modSp add">
        <pc:chgData name="V. R." userId="187ccf51bb4995ec" providerId="LiveId" clId="{E123EF9A-9C64-41D8-AAD8-DF4E57A6BD41}" dt="2017-10-01T11:18:59.933" v="3108" actId="1076"/>
        <pc:sldMkLst>
          <pc:docMk/>
          <pc:sldMk cId="3922664763" sldId="267"/>
        </pc:sldMkLst>
        <pc:spChg chg="mod">
          <ac:chgData name="V. R." userId="187ccf51bb4995ec" providerId="LiveId" clId="{E123EF9A-9C64-41D8-AAD8-DF4E57A6BD41}" dt="2017-10-01T11:17:13.789" v="2998" actId="122"/>
          <ac:spMkLst>
            <pc:docMk/>
            <pc:sldMk cId="3922664763" sldId="267"/>
            <ac:spMk id="2" creationId="{C7073F24-EC6D-43D3-9B5C-77330BE47722}"/>
          </ac:spMkLst>
        </pc:spChg>
        <pc:spChg chg="mod">
          <ac:chgData name="V. R." userId="187ccf51bb4995ec" providerId="LiveId" clId="{E123EF9A-9C64-41D8-AAD8-DF4E57A6BD41}" dt="2017-10-01T11:18:04.416" v="3057" actId="5793"/>
          <ac:spMkLst>
            <pc:docMk/>
            <pc:sldMk cId="3922664763" sldId="267"/>
            <ac:spMk id="3" creationId="{EABE0A13-EBBD-48DB-AF3F-8247DFA983A6}"/>
          </ac:spMkLst>
        </pc:spChg>
        <pc:spChg chg="add mod">
          <ac:chgData name="V. R." userId="187ccf51bb4995ec" providerId="LiveId" clId="{E123EF9A-9C64-41D8-AAD8-DF4E57A6BD41}" dt="2017-10-01T11:18:59.933" v="3108" actId="1076"/>
          <ac:spMkLst>
            <pc:docMk/>
            <pc:sldMk cId="3922664763" sldId="267"/>
            <ac:spMk id="5" creationId="{AD49DCC9-927F-4E34-948F-EBC14E4F9690}"/>
          </ac:spMkLst>
        </pc:spChg>
      </pc:sldChg>
      <pc:sldChg chg="modSp add">
        <pc:chgData name="V. R." userId="187ccf51bb4995ec" providerId="LiveId" clId="{E123EF9A-9C64-41D8-AAD8-DF4E57A6BD41}" dt="2017-10-01T11:20:10.859" v="3130" actId="5793"/>
        <pc:sldMkLst>
          <pc:docMk/>
          <pc:sldMk cId="315003552" sldId="268"/>
        </pc:sldMkLst>
        <pc:spChg chg="mod">
          <ac:chgData name="V. R." userId="187ccf51bb4995ec" providerId="LiveId" clId="{E123EF9A-9C64-41D8-AAD8-DF4E57A6BD41}" dt="2017-10-01T11:19:27.154" v="3111"/>
          <ac:spMkLst>
            <pc:docMk/>
            <pc:sldMk cId="315003552" sldId="268"/>
            <ac:spMk id="2" creationId="{6780CA07-1D16-4A41-9EF8-149DA7D7372A}"/>
          </ac:spMkLst>
        </pc:spChg>
        <pc:spChg chg="mod">
          <ac:chgData name="V. R." userId="187ccf51bb4995ec" providerId="LiveId" clId="{E123EF9A-9C64-41D8-AAD8-DF4E57A6BD41}" dt="2017-10-01T11:20:10.859" v="3130" actId="5793"/>
          <ac:spMkLst>
            <pc:docMk/>
            <pc:sldMk cId="315003552" sldId="268"/>
            <ac:spMk id="3" creationId="{7209459D-61F9-4B79-980B-0ECCD94E45BE}"/>
          </ac:spMkLst>
        </pc:spChg>
      </pc:sldChg>
      <pc:sldChg chg="add del">
        <pc:chgData name="V. R." userId="187ccf51bb4995ec" providerId="LiveId" clId="{E123EF9A-9C64-41D8-AAD8-DF4E57A6BD41}" dt="2017-10-01T09:52:34.640" v="1201" actId="2696"/>
        <pc:sldMkLst>
          <pc:docMk/>
          <pc:sldMk cId="1128558604" sldId="268"/>
        </pc:sldMkLst>
      </pc:sldChg>
      <pc:sldChg chg="add del">
        <pc:chgData name="V. R." userId="187ccf51bb4995ec" providerId="LiveId" clId="{E123EF9A-9C64-41D8-AAD8-DF4E57A6BD41}" dt="2017-10-01T09:52:34.641" v="1202" actId="2696"/>
        <pc:sldMkLst>
          <pc:docMk/>
          <pc:sldMk cId="636175412" sldId="269"/>
        </pc:sldMkLst>
      </pc:sldChg>
      <pc:sldChg chg="addSp delSp modSp add">
        <pc:chgData name="V. R." userId="187ccf51bb4995ec" providerId="LiveId" clId="{E123EF9A-9C64-41D8-AAD8-DF4E57A6BD41}" dt="2017-10-01T11:21:25.266" v="3156" actId="1076"/>
        <pc:sldMkLst>
          <pc:docMk/>
          <pc:sldMk cId="3840619032" sldId="269"/>
        </pc:sldMkLst>
        <pc:spChg chg="del">
          <ac:chgData name="V. R." userId="187ccf51bb4995ec" providerId="LiveId" clId="{E123EF9A-9C64-41D8-AAD8-DF4E57A6BD41}" dt="2017-10-01T11:20:30.924" v="3132"/>
          <ac:spMkLst>
            <pc:docMk/>
            <pc:sldMk cId="3840619032" sldId="269"/>
            <ac:spMk id="2" creationId="{012C1FDC-B1BD-40F8-BB61-76A6F22CD8AC}"/>
          </ac:spMkLst>
        </pc:spChg>
        <pc:spChg chg="del">
          <ac:chgData name="V. R." userId="187ccf51bb4995ec" providerId="LiveId" clId="{E123EF9A-9C64-41D8-AAD8-DF4E57A6BD41}" dt="2017-10-01T11:20:30.924" v="3132"/>
          <ac:spMkLst>
            <pc:docMk/>
            <pc:sldMk cId="3840619032" sldId="269"/>
            <ac:spMk id="3" creationId="{FE60A5B4-0B70-483C-9E7B-F38590F5368C}"/>
          </ac:spMkLst>
        </pc:spChg>
        <pc:spChg chg="add mod">
          <ac:chgData name="V. R." userId="187ccf51bb4995ec" providerId="LiveId" clId="{E123EF9A-9C64-41D8-AAD8-DF4E57A6BD41}" dt="2017-10-01T11:21:25.266" v="3156" actId="1076"/>
          <ac:spMkLst>
            <pc:docMk/>
            <pc:sldMk cId="3840619032" sldId="269"/>
            <ac:spMk id="5" creationId="{65E80691-F45F-44E0-BF8C-9C2D6234271D}"/>
          </ac:spMkLst>
        </pc:spChg>
      </pc:sldChg>
      <pc:sldChg chg="add del">
        <pc:chgData name="V. R." userId="187ccf51bb4995ec" providerId="LiveId" clId="{E123EF9A-9C64-41D8-AAD8-DF4E57A6BD41}" dt="2017-10-01T09:52:34.643" v="1203" actId="2696"/>
        <pc:sldMkLst>
          <pc:docMk/>
          <pc:sldMk cId="1157913445" sldId="270"/>
        </pc:sldMkLst>
      </pc:sldChg>
      <pc:sldChg chg="add del">
        <pc:chgData name="V. R." userId="187ccf51bb4995ec" providerId="LiveId" clId="{E123EF9A-9C64-41D8-AAD8-DF4E57A6BD41}" dt="2017-10-01T09:52:34.561" v="1181" actId="2696"/>
        <pc:sldMkLst>
          <pc:docMk/>
          <pc:sldMk cId="3852106269" sldId="271"/>
        </pc:sldMkLst>
      </pc:sldChg>
      <pc:sldChg chg="add del">
        <pc:chgData name="V. R." userId="187ccf51bb4995ec" providerId="LiveId" clId="{E123EF9A-9C64-41D8-AAD8-DF4E57A6BD41}" dt="2017-10-01T09:52:34.629" v="1193" actId="2696"/>
        <pc:sldMkLst>
          <pc:docMk/>
          <pc:sldMk cId="3136516689" sldId="272"/>
        </pc:sldMkLst>
      </pc:sldChg>
      <pc:sldChg chg="add del">
        <pc:chgData name="V. R." userId="187ccf51bb4995ec" providerId="LiveId" clId="{E123EF9A-9C64-41D8-AAD8-DF4E57A6BD41}" dt="2017-10-01T09:52:34.631" v="1194" actId="2696"/>
        <pc:sldMkLst>
          <pc:docMk/>
          <pc:sldMk cId="2559299471" sldId="273"/>
        </pc:sldMkLst>
      </pc:sldChg>
      <pc:sldChg chg="add del">
        <pc:chgData name="V. R." userId="187ccf51bb4995ec" providerId="LiveId" clId="{E123EF9A-9C64-41D8-AAD8-DF4E57A6BD41}" dt="2017-10-01T09:52:34.632" v="1195" actId="2696"/>
        <pc:sldMkLst>
          <pc:docMk/>
          <pc:sldMk cId="2005247304" sldId="274"/>
        </pc:sldMkLst>
      </pc:sldChg>
      <pc:sldChg chg="add del">
        <pc:chgData name="V. R." userId="187ccf51bb4995ec" providerId="LiveId" clId="{E123EF9A-9C64-41D8-AAD8-DF4E57A6BD41}" dt="2017-10-01T09:52:34.634" v="1196" actId="2696"/>
        <pc:sldMkLst>
          <pc:docMk/>
          <pc:sldMk cId="3341581624" sldId="275"/>
        </pc:sldMkLst>
      </pc:sldChg>
      <pc:sldChg chg="add del">
        <pc:chgData name="V. R." userId="187ccf51bb4995ec" providerId="LiveId" clId="{E123EF9A-9C64-41D8-AAD8-DF4E57A6BD41}" dt="2017-10-01T09:52:34.635" v="1197" actId="2696"/>
        <pc:sldMkLst>
          <pc:docMk/>
          <pc:sldMk cId="3241186439" sldId="276"/>
        </pc:sldMkLst>
      </pc:sldChg>
      <pc:sldChg chg="add del">
        <pc:chgData name="V. R." userId="187ccf51bb4995ec" providerId="LiveId" clId="{E123EF9A-9C64-41D8-AAD8-DF4E57A6BD41}" dt="2017-10-01T09:52:34.637" v="1198" actId="2696"/>
        <pc:sldMkLst>
          <pc:docMk/>
          <pc:sldMk cId="1726078881" sldId="277"/>
        </pc:sldMkLst>
      </pc:sldChg>
      <pc:sldChg chg="add del">
        <pc:chgData name="V. R." userId="187ccf51bb4995ec" providerId="LiveId" clId="{E123EF9A-9C64-41D8-AAD8-DF4E57A6BD41}" dt="2017-10-01T09:52:34.638" v="1199" actId="2696"/>
        <pc:sldMkLst>
          <pc:docMk/>
          <pc:sldMk cId="519596654" sldId="278"/>
        </pc:sldMkLst>
      </pc:sldChg>
      <pc:sldChg chg="add del">
        <pc:chgData name="V. R." userId="187ccf51bb4995ec" providerId="LiveId" clId="{E123EF9A-9C64-41D8-AAD8-DF4E57A6BD41}" dt="2017-10-01T09:52:34.639" v="1200" actId="2696"/>
        <pc:sldMkLst>
          <pc:docMk/>
          <pc:sldMk cId="1442726730" sldId="279"/>
        </pc:sldMkLst>
      </pc:sldChg>
      <pc:sldMasterChg chg="addSp delSp modSp setBg delSldLayout modSldLayout">
        <pc:chgData name="V. R." userId="187ccf51bb4995ec" providerId="LiveId" clId="{E123EF9A-9C64-41D8-AAD8-DF4E57A6BD41}" dt="2017-10-01T10:40:55.681" v="2248" actId="1076"/>
        <pc:sldMasterMkLst>
          <pc:docMk/>
          <pc:sldMasterMk cId="4085248614" sldId="2147483660"/>
        </pc:sldMasterMkLst>
        <pc:spChg chg="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" creationId="{00000000-0000-0000-0000-000000000000}"/>
          </ac:spMkLst>
        </pc:spChg>
        <pc:spChg chg="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3" creationId="{00000000-0000-0000-0000-000000000000}"/>
          </ac:spMkLst>
        </pc:spChg>
        <pc:spChg chg="del">
          <ac:chgData name="V. R." userId="187ccf51bb4995ec" providerId="LiveId" clId="{E123EF9A-9C64-41D8-AAD8-DF4E57A6BD41}" dt="2017-09-30T21:47:46.506" v="68" actId="1076"/>
          <ac:spMkLst>
            <pc:docMk/>
            <pc:sldMasterMk cId="4085248614" sldId="2147483660"/>
            <ac:spMk id="6" creationId="{00000000-0000-0000-0000-000000000000}"/>
          </ac:spMkLst>
        </pc:spChg>
        <pc:spChg chg="del mod">
          <ac:chgData name="V. R." userId="187ccf51bb4995ec" providerId="LiveId" clId="{E123EF9A-9C64-41D8-AAD8-DF4E57A6BD41}" dt="2017-10-01T09:37:52.804" v="876" actId="478"/>
          <ac:spMkLst>
            <pc:docMk/>
            <pc:sldMasterMk cId="4085248614" sldId="2147483660"/>
            <ac:spMk id="7" creationId="{F6AF989E-89E1-4BCD-8A59-B12D479E9783}"/>
          </ac:spMkLst>
        </pc:spChg>
        <pc:spChg chg="mod or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8" creationId="{815AD966-4302-48E2-9828-B1F03FA0B06C}"/>
          </ac:spMkLst>
        </pc:spChg>
        <pc:spChg chg="del mod">
          <ac:chgData name="V. R." userId="187ccf51bb4995ec" providerId="LiveId" clId="{E123EF9A-9C64-41D8-AAD8-DF4E57A6BD41}" dt="2017-10-01T10:38:03.083" v="2120" actId="478"/>
          <ac:spMkLst>
            <pc:docMk/>
            <pc:sldMasterMk cId="4085248614" sldId="2147483660"/>
            <ac:spMk id="9" creationId="{867A00A2-D06F-4EBF-B73F-8B2B90A1DFDA}"/>
          </ac:spMkLst>
        </pc:spChg>
        <pc:spChg chg="mod">
          <ac:chgData name="V. R." userId="187ccf51bb4995ec" providerId="LiveId" clId="{E123EF9A-9C64-41D8-AAD8-DF4E57A6BD41}" dt="2017-10-01T10:40:47.437" v="2247" actId="1036"/>
          <ac:spMkLst>
            <pc:docMk/>
            <pc:sldMasterMk cId="4085248614" sldId="2147483660"/>
            <ac:spMk id="10" creationId="{EC48BF25-72CE-40D3-AEF7-19ED32CA997A}"/>
          </ac:spMkLst>
        </pc:spChg>
        <pc:spChg chg="mod ord">
          <ac:chgData name="V. R." userId="187ccf51bb4995ec" providerId="LiveId" clId="{E123EF9A-9C64-41D8-AAD8-DF4E57A6BD41}" dt="2017-10-01T10:39:46.149" v="2186" actId="1037"/>
          <ac:spMkLst>
            <pc:docMk/>
            <pc:sldMasterMk cId="4085248614" sldId="2147483660"/>
            <ac:spMk id="14" creationId="{9E5E14EE-4BBF-41D9-953D-90E980C4FC24}"/>
          </ac:spMkLst>
        </pc:spChg>
        <pc:spChg chg="mod">
          <ac:chgData name="V. R." userId="187ccf51bb4995ec" providerId="LiveId" clId="{E123EF9A-9C64-41D8-AAD8-DF4E57A6BD41}" dt="2017-10-01T10:40:01.696" v="2199" actId="1037"/>
          <ac:spMkLst>
            <pc:docMk/>
            <pc:sldMasterMk cId="4085248614" sldId="2147483660"/>
            <ac:spMk id="15" creationId="{41452694-CC9C-43F6-AEB8-56C95B5E244C}"/>
          </ac:spMkLst>
        </pc:spChg>
        <pc:spChg chg="mod ord">
          <ac:chgData name="V. R." userId="187ccf51bb4995ec" providerId="LiveId" clId="{E123EF9A-9C64-41D8-AAD8-DF4E57A6BD41}" dt="2017-10-01T10:39:38.885" v="2174" actId="1037"/>
          <ac:spMkLst>
            <pc:docMk/>
            <pc:sldMasterMk cId="4085248614" sldId="2147483660"/>
            <ac:spMk id="16" creationId="{A5A4C9A7-6C12-4AD6-ABA3-D08646DA6E43}"/>
          </ac:spMkLst>
        </pc:spChg>
        <pc:spChg chg="add del mod ord">
          <ac:chgData name="V. R." userId="187ccf51bb4995ec" providerId="LiveId" clId="{E123EF9A-9C64-41D8-AAD8-DF4E57A6BD41}" dt="2017-09-30T22:01:51.797" v="214" actId="478"/>
          <ac:spMkLst>
            <pc:docMk/>
            <pc:sldMasterMk cId="4085248614" sldId="2147483660"/>
            <ac:spMk id="17" creationId="{7FA39143-9708-44AA-A77A-FB64F8FC9083}"/>
          </ac:spMkLst>
        </pc:spChg>
        <pc:spChg chg="add mod">
          <ac:chgData name="V. R." userId="187ccf51bb4995ec" providerId="LiveId" clId="{E123EF9A-9C64-41D8-AAD8-DF4E57A6BD41}" dt="2017-10-01T10:39:07.682" v="2163" actId="1036"/>
          <ac:spMkLst>
            <pc:docMk/>
            <pc:sldMasterMk cId="4085248614" sldId="2147483660"/>
            <ac:spMk id="17" creationId="{DC48568F-3887-4E0C-9A67-562A7C93CD80}"/>
          </ac:spMkLst>
        </pc:spChg>
        <pc:spChg chg="mod">
          <ac:chgData name="V. R." userId="187ccf51bb4995ec" providerId="LiveId" clId="{E123EF9A-9C64-41D8-AAD8-DF4E57A6BD41}" dt="2017-10-01T10:39:56.475" v="2193" actId="1038"/>
          <ac:spMkLst>
            <pc:docMk/>
            <pc:sldMasterMk cId="4085248614" sldId="2147483660"/>
            <ac:spMk id="19" creationId="{92BA0A7D-843A-42F6-A93A-7F372F48E8E3}"/>
          </ac:spMkLst>
        </pc:spChg>
        <pc:spChg chg="add del mod">
          <ac:chgData name="V. R." userId="187ccf51bb4995ec" providerId="LiveId" clId="{E123EF9A-9C64-41D8-AAD8-DF4E57A6BD41}" dt="2017-09-30T21:36:14.655" v="5" actId="1076"/>
          <ac:spMkLst>
            <pc:docMk/>
            <pc:sldMasterMk cId="4085248614" sldId="2147483660"/>
            <ac:spMk id="20" creationId="{0E041BEE-ABAA-46F6-9B6A-99E4EA5C623C}"/>
          </ac:spMkLst>
        </pc:spChg>
        <pc:spChg chg="add del mod">
          <ac:chgData name="V. R." userId="187ccf51bb4995ec" providerId="LiveId" clId="{E123EF9A-9C64-41D8-AAD8-DF4E57A6BD41}" dt="2017-09-30T21:36:14.655" v="5" actId="1076"/>
          <ac:spMkLst>
            <pc:docMk/>
            <pc:sldMasterMk cId="4085248614" sldId="2147483660"/>
            <ac:spMk id="21" creationId="{554EC197-4F0A-4FDD-AD91-A90902F9BDDA}"/>
          </ac:spMkLst>
        </pc:spChg>
        <pc:spChg chg="add del mod">
          <ac:chgData name="V. R." userId="187ccf51bb4995ec" providerId="LiveId" clId="{E123EF9A-9C64-41D8-AAD8-DF4E57A6BD41}" dt="2017-09-30T21:42:25.808" v="62" actId="478"/>
          <ac:spMkLst>
            <pc:docMk/>
            <pc:sldMasterMk cId="4085248614" sldId="2147483660"/>
            <ac:spMk id="22" creationId="{B81AC397-FE0A-433A-AE4C-C6B6B28C2F24}"/>
          </ac:spMkLst>
        </pc:spChg>
        <pc:spChg chg="add del mod ord">
          <ac:chgData name="V. R." userId="187ccf51bb4995ec" providerId="LiveId" clId="{E123EF9A-9C64-41D8-AAD8-DF4E57A6BD41}" dt="2017-09-30T22:01:52.322" v="215" actId="1076"/>
          <ac:spMkLst>
            <pc:docMk/>
            <pc:sldMasterMk cId="4085248614" sldId="2147483660"/>
            <ac:spMk id="23" creationId="{BC372F3B-FEBB-4000-B8A4-45EE706DE42F}"/>
          </ac:spMkLst>
        </pc:spChg>
        <pc:spChg chg="add del mod ord">
          <ac:chgData name="V. R." userId="187ccf51bb4995ec" providerId="LiveId" clId="{E123EF9A-9C64-41D8-AAD8-DF4E57A6BD41}" dt="2017-10-01T09:24:08.170" v="390" actId="1076"/>
          <ac:spMkLst>
            <pc:docMk/>
            <pc:sldMasterMk cId="4085248614" sldId="2147483660"/>
            <ac:spMk id="24" creationId="{40D9B2EC-31F4-4914-8B11-82E7673AE25E}"/>
          </ac:spMkLst>
        </pc:spChg>
        <pc:spChg chg="add del mod">
          <ac:chgData name="V. R." userId="187ccf51bb4995ec" providerId="LiveId" clId="{E123EF9A-9C64-41D8-AAD8-DF4E57A6BD41}" dt="2017-09-30T22:01:24.549" v="194" actId="1076"/>
          <ac:spMkLst>
            <pc:docMk/>
            <pc:sldMasterMk cId="4085248614" sldId="2147483660"/>
            <ac:spMk id="25" creationId="{405EDFBD-5D93-4C84-9C8D-9CEEE5AAD9EB}"/>
          </ac:spMkLst>
        </pc:spChg>
        <pc:spChg chg="add mo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6" creationId="{42C05CDA-94F1-4017-849E-91F43794EEAE}"/>
          </ac:spMkLst>
        </pc:spChg>
        <pc:spChg chg="add del ord">
          <ac:chgData name="V. R." userId="187ccf51bb4995ec" providerId="LiveId" clId="{E123EF9A-9C64-41D8-AAD8-DF4E57A6BD41}" dt="2017-10-01T09:25:24.815" v="412" actId="1076"/>
          <ac:spMkLst>
            <pc:docMk/>
            <pc:sldMasterMk cId="4085248614" sldId="2147483660"/>
            <ac:spMk id="27" creationId="{2ADA70C1-20F3-4785-9172-8FC16017E8B2}"/>
          </ac:spMkLst>
        </pc:spChg>
        <pc:spChg chg="add mod ord">
          <ac:chgData name="V. R." userId="187ccf51bb4995ec" providerId="LiveId" clId="{E123EF9A-9C64-41D8-AAD8-DF4E57A6BD41}" dt="2017-10-01T10:33:10.678" v="2074" actId="1076"/>
          <ac:spMkLst>
            <pc:docMk/>
            <pc:sldMasterMk cId="4085248614" sldId="2147483660"/>
            <ac:spMk id="28" creationId="{6041EA13-1187-4A3C-BF37-92B8738E17CC}"/>
          </ac:spMkLst>
        </pc:spChg>
        <pc:picChg chg="mod">
          <ac:chgData name="V. R." userId="187ccf51bb4995ec" providerId="LiveId" clId="{E123EF9A-9C64-41D8-AAD8-DF4E57A6BD41}" dt="2017-10-01T10:40:55.681" v="2248" actId="1076"/>
          <ac:picMkLst>
            <pc:docMk/>
            <pc:sldMasterMk cId="4085248614" sldId="2147483660"/>
            <ac:picMk id="11" creationId="{2170E1CD-5A17-4B90-A7F2-BC62E6E9F27C}"/>
          </ac:picMkLst>
        </pc:picChg>
        <pc:picChg chg="mod ord">
          <ac:chgData name="V. R." userId="187ccf51bb4995ec" providerId="LiveId" clId="{E123EF9A-9C64-41D8-AAD8-DF4E57A6BD41}" dt="2017-10-01T10:39:07.682" v="2163" actId="1036"/>
          <ac:picMkLst>
            <pc:docMk/>
            <pc:sldMasterMk cId="4085248614" sldId="2147483660"/>
            <ac:picMk id="12" creationId="{F1D996F7-15DE-4568-A6EE-4FC63ECE8488}"/>
          </ac:picMkLst>
        </pc:picChg>
        <pc:picChg chg="mod">
          <ac:chgData name="V. R." userId="187ccf51bb4995ec" providerId="LiveId" clId="{E123EF9A-9C64-41D8-AAD8-DF4E57A6BD41}" dt="2017-10-01T10:40:47.437" v="2247" actId="1036"/>
          <ac:picMkLst>
            <pc:docMk/>
            <pc:sldMasterMk cId="4085248614" sldId="2147483660"/>
            <ac:picMk id="13" creationId="{7E671DEE-97FB-4F25-B803-F0D41F5830C0}"/>
          </ac:picMkLst>
        </pc:pic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1541776012" sldId="2147483661"/>
          </pc:sldLayoutMkLst>
          <pc:spChg chg="del">
            <ac:chgData name="V. R." userId="187ccf51bb4995ec" providerId="LiveId" clId="{E123EF9A-9C64-41D8-AAD8-DF4E57A6BD41}" dt="2017-09-30T21:46:55.643" v="66" actId="1076"/>
            <ac:spMkLst>
              <pc:docMk/>
              <pc:sldMasterMk cId="4085248614" sldId="2147483660"/>
              <pc:sldLayoutMk cId="1541776012" sldId="2147483661"/>
              <ac:spMk id="2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10-01T10:18:23.535" v="1787" actId="478"/>
            <ac:spMkLst>
              <pc:docMk/>
              <pc:sldMasterMk cId="4085248614" sldId="2147483660"/>
              <pc:sldLayoutMk cId="1541776012" sldId="2147483661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50.189" v="3" actId="478"/>
            <ac:spMkLst>
              <pc:docMk/>
              <pc:sldMasterMk cId="4085248614" sldId="2147483660"/>
              <pc:sldLayoutMk cId="1541776012" sldId="2147483661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1.158" v="0" actId="478"/>
            <ac:spMkLst>
              <pc:docMk/>
              <pc:sldMasterMk cId="4085248614" sldId="2147483660"/>
              <pc:sldLayoutMk cId="1541776012" sldId="2147483661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336" v="216" actId="478"/>
            <ac:spMkLst>
              <pc:docMk/>
              <pc:sldMasterMk cId="4085248614" sldId="2147483660"/>
              <pc:sldLayoutMk cId="1541776012" sldId="2147483661"/>
              <ac:spMk id="6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7" creationId="{D94F79F4-8908-47C1-815C-4C7976F1122E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1" creationId="{E8BA294C-FA03-47C5-8935-22C7E2097678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4" creationId="{6EDA9CA7-F8C9-483E-B140-3539B3573F9B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1541776012" sldId="2147483661"/>
              <ac:spMk id="15" creationId="{6B3A3257-1683-4003-B846-9F4AE6F29000}"/>
            </ac:spMkLst>
          </pc:spChg>
          <pc:graphicFrameChg chg="add mod modGraphic">
            <ac:chgData name="V. R." userId="187ccf51bb4995ec" providerId="LiveId" clId="{E123EF9A-9C64-41D8-AAD8-DF4E57A6BD41}" dt="2017-10-01T10:33:10.678" v="2074" actId="1076"/>
            <ac:graphicFrameMkLst>
              <pc:docMk/>
              <pc:sldMasterMk cId="4085248614" sldId="2147483660"/>
              <pc:sldLayoutMk cId="1541776012" sldId="2147483661"/>
              <ac:graphicFrameMk id="13" creationId="{ADF539C3-71FD-4AD6-B047-7E76B69B7F5B}"/>
            </ac:graphicFrameMkLst>
          </pc:graphicFrame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1541776012" sldId="2147483661"/>
              <ac:cxnSpMk id="8" creationId="{3A64646A-7249-4656-9C89-4A3F1BC4923E}"/>
            </ac:cxnSpMkLst>
          </pc:cxnChg>
          <pc:cxnChg chg="add del">
            <ac:chgData name="V. R." userId="187ccf51bb4995ec" providerId="LiveId" clId="{E123EF9A-9C64-41D8-AAD8-DF4E57A6BD41}" dt="2017-10-01T10:06:40.298" v="1565" actId="1076"/>
            <ac:cxnSpMkLst>
              <pc:docMk/>
              <pc:sldMasterMk cId="4085248614" sldId="2147483660"/>
              <pc:sldLayoutMk cId="1541776012" sldId="2147483661"/>
              <ac:cxnSpMk id="9" creationId="{40335DD8-BFBA-4A6D-8728-71F1CFBBB6F7}"/>
            </ac:cxnSpMkLst>
          </pc:cxnChg>
          <pc:cxnChg chg="add del">
            <ac:chgData name="V. R." userId="187ccf51bb4995ec" providerId="LiveId" clId="{E123EF9A-9C64-41D8-AAD8-DF4E57A6BD41}" dt="2017-10-01T10:06:45.285" v="1567" actId="1076"/>
            <ac:cxnSpMkLst>
              <pc:docMk/>
              <pc:sldMasterMk cId="4085248614" sldId="2147483660"/>
              <pc:sldLayoutMk cId="1541776012" sldId="2147483661"/>
              <ac:cxnSpMk id="10" creationId="{04A86133-BE58-47E4-86F8-0F4A9CC318A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959803683" sldId="2147483662"/>
          </pc:sldLayoutMkLst>
          <pc:spChg chg="mod">
            <ac:chgData name="V. R." userId="187ccf51bb4995ec" providerId="LiveId" clId="{E123EF9A-9C64-41D8-AAD8-DF4E57A6BD41}" dt="2017-10-01T09:54:38.350" v="1212" actId="1076"/>
            <ac:spMkLst>
              <pc:docMk/>
              <pc:sldMasterMk cId="4085248614" sldId="2147483660"/>
              <pc:sldLayoutMk cId="3959803683" sldId="2147483662"/>
              <ac:spMk id="2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6.888" v="2" actId="478"/>
            <ac:spMkLst>
              <pc:docMk/>
              <pc:sldMasterMk cId="4085248614" sldId="2147483660"/>
              <pc:sldLayoutMk cId="3959803683" sldId="2147483662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5:45.259" v="1" actId="478"/>
            <ac:spMkLst>
              <pc:docMk/>
              <pc:sldMasterMk cId="4085248614" sldId="2147483660"/>
              <pc:sldLayoutMk cId="3959803683" sldId="2147483662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363" v="217" actId="478"/>
            <ac:spMkLst>
              <pc:docMk/>
              <pc:sldMasterMk cId="4085248614" sldId="2147483660"/>
              <pc:sldLayoutMk cId="3959803683" sldId="2147483662"/>
              <ac:spMk id="6" creationId="{00000000-0000-0000-0000-000000000000}"/>
            </ac:spMkLst>
          </pc:spChg>
          <pc:spChg chg="add del ord">
            <ac:chgData name="V. R." userId="187ccf51bb4995ec" providerId="LiveId" clId="{E123EF9A-9C64-41D8-AAD8-DF4E57A6BD41}" dt="2017-10-01T09:25:06.162" v="408" actId="1076"/>
            <ac:spMkLst>
              <pc:docMk/>
              <pc:sldMasterMk cId="4085248614" sldId="2147483660"/>
              <pc:sldLayoutMk cId="3959803683" sldId="2147483662"/>
              <ac:spMk id="7" creationId="{15BCC9CA-346F-4622-B7FA-D40D63405E7F}"/>
            </ac:spMkLst>
          </pc:spChg>
          <pc:spChg chg="add mod or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8" creationId="{D8849AD0-4B2B-416B-B28D-8FFBBC86B12A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959803683" sldId="2147483662"/>
              <ac:spMk id="9" creationId="{BE9DDADD-50C1-4FE1-B40A-6752FC1EE7F7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959803683" sldId="2147483662"/>
              <ac:cxnSpMk id="11" creationId="{074966E4-0548-4C0B-AB29-8323106D8496}"/>
            </ac:cxnSpMkLst>
          </pc:cxnChg>
        </pc:sldLayoutChg>
        <pc:sldLayoutChg chg="addSp delSp modSp del setBg">
          <pc:chgData name="V. R." userId="187ccf51bb4995ec" providerId="LiveId" clId="{E123EF9A-9C64-41D8-AAD8-DF4E57A6BD41}" dt="2017-10-01T09:34:18.127" v="513" actId="2696"/>
          <pc:sldLayoutMkLst>
            <pc:docMk/>
            <pc:sldMasterMk cId="4085248614" sldId="2147483660"/>
            <pc:sldLayoutMk cId="2763779976" sldId="2147483663"/>
          </pc:sldLayoutMkLst>
          <pc:spChg chg="del">
            <ac:chgData name="V. R." userId="187ccf51bb4995ec" providerId="LiveId" clId="{E123EF9A-9C64-41D8-AAD8-DF4E57A6BD41}" dt="2017-09-30T21:36:23.527" v="7" actId="478"/>
            <ac:spMkLst>
              <pc:docMk/>
              <pc:sldMasterMk cId="4085248614" sldId="2147483660"/>
              <pc:sldLayoutMk cId="2763779976" sldId="2147483663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21.632" v="6" actId="478"/>
            <ac:spMkLst>
              <pc:docMk/>
              <pc:sldMasterMk cId="4085248614" sldId="2147483660"/>
              <pc:sldLayoutMk cId="2763779976" sldId="2147483663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404" v="218" actId="478"/>
            <ac:spMkLst>
              <pc:docMk/>
              <pc:sldMasterMk cId="4085248614" sldId="2147483660"/>
              <pc:sldLayoutMk cId="2763779976" sldId="2147483663"/>
              <ac:spMk id="6" creationId="{00000000-0000-0000-0000-000000000000}"/>
            </ac:spMkLst>
          </pc:sp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266987053" sldId="2147483664"/>
          </pc:sldLayoutMkLst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3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4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31.273" v="9" actId="478"/>
            <ac:spMkLst>
              <pc:docMk/>
              <pc:sldMasterMk cId="4085248614" sldId="2147483660"/>
              <pc:sldLayoutMk cId="3266987053" sldId="2147483664"/>
              <ac:spMk id="5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29.891" v="8" actId="478"/>
            <ac:spMkLst>
              <pc:docMk/>
              <pc:sldMasterMk cId="4085248614" sldId="2147483660"/>
              <pc:sldLayoutMk cId="3266987053" sldId="2147483664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571" v="219" actId="478"/>
            <ac:spMkLst>
              <pc:docMk/>
              <pc:sldMasterMk cId="4085248614" sldId="2147483660"/>
              <pc:sldLayoutMk cId="3266987053" sldId="2147483664"/>
              <ac:spMk id="7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8" creationId="{BAEF36E8-808B-4C41-A349-5DAE85BF6B11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266987053" sldId="2147483664"/>
              <ac:spMk id="9" creationId="{45B6DAB1-A906-4CFB-8A5B-187F881889C5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266987053" sldId="2147483664"/>
              <ac:cxnSpMk id="10" creationId="{B54105DA-C2EB-4205-B06C-66D873215EA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3887454090" sldId="2147483665"/>
          </pc:sldLayoutMkLst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2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3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4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5" creationId="{00000000-0000-0000-0000-000000000000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6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1.867" v="47" actId="478"/>
            <ac:spMkLst>
              <pc:docMk/>
              <pc:sldMasterMk cId="4085248614" sldId="2147483660"/>
              <pc:sldLayoutMk cId="3887454090" sldId="2147483665"/>
              <ac:spMk id="7" creationId="{00000000-0000-0000-0000-000000000000}"/>
            </ac:spMkLst>
          </pc:spChg>
          <pc:spChg chg="del">
            <ac:chgData name="V. R." userId="187ccf51bb4995ec" providerId="LiveId" clId="{E123EF9A-9C64-41D8-AAD8-DF4E57A6BD41}" dt="2017-09-30T21:36:34.684" v="10" actId="478"/>
            <ac:spMkLst>
              <pc:docMk/>
              <pc:sldMasterMk cId="4085248614" sldId="2147483660"/>
              <pc:sldLayoutMk cId="3887454090" sldId="2147483665"/>
              <ac:spMk id="8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721" v="220" actId="478"/>
            <ac:spMkLst>
              <pc:docMk/>
              <pc:sldMasterMk cId="4085248614" sldId="2147483660"/>
              <pc:sldLayoutMk cId="3887454090" sldId="2147483665"/>
              <ac:spMk id="9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10" creationId="{5BCECF39-A88B-4C42-99F7-2ED7AD335866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3887454090" sldId="2147483665"/>
              <ac:spMk id="11" creationId="{82209009-8931-4F39-AFC3-332DC2C31CBB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3887454090" sldId="2147483665"/>
              <ac:cxnSpMk id="12" creationId="{0550351E-7D6F-4C22-B086-34698292BA26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250261784" sldId="2147483666"/>
          </pc:sldLayoutMkLst>
          <pc:spChg chg="add del">
            <ac:chgData name="V. R." userId="187ccf51bb4995ec" providerId="LiveId" clId="{E123EF9A-9C64-41D8-AAD8-DF4E57A6BD41}" dt="2017-09-30T21:42:22.184" v="49" actId="478"/>
            <ac:spMkLst>
              <pc:docMk/>
              <pc:sldMasterMk cId="4085248614" sldId="2147483660"/>
              <pc:sldLayoutMk cId="2250261784" sldId="2147483666"/>
              <ac:spMk id="3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028" v="48" actId="478"/>
            <ac:spMkLst>
              <pc:docMk/>
              <pc:sldMasterMk cId="4085248614" sldId="2147483660"/>
              <pc:sldLayoutMk cId="2250261784" sldId="2147483666"/>
              <ac:spMk id="4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2.870" v="221" actId="478"/>
            <ac:spMkLst>
              <pc:docMk/>
              <pc:sldMasterMk cId="4085248614" sldId="2147483660"/>
              <pc:sldLayoutMk cId="2250261784" sldId="2147483666"/>
              <ac:spMk id="5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250261784" sldId="2147483666"/>
              <ac:spMk id="6" creationId="{6E3C7148-48C5-412D-A636-2B912D6D76DD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250261784" sldId="2147483666"/>
              <ac:spMk id="7" creationId="{58957B7E-92D6-40EF-980D-1EA85EDEA8D5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2250261784" sldId="2147483666"/>
              <ac:cxnSpMk id="8" creationId="{13E6A997-A5BE-466D-AA27-19A14543B654}"/>
            </ac:cxnSpMkLst>
          </pc:cxnChg>
        </pc:sldLayoutChg>
        <pc:sldLayoutChg chg="addSp delSp modSp setBg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41537392" sldId="2147483667"/>
          </pc:sldLayoutMkLst>
          <pc:spChg chg="add del">
            <ac:chgData name="V. R." userId="187ccf51bb4995ec" providerId="LiveId" clId="{E123EF9A-9C64-41D8-AAD8-DF4E57A6BD41}" dt="2017-09-30T21:42:22.485" v="51" actId="478"/>
            <ac:spMkLst>
              <pc:docMk/>
              <pc:sldMasterMk cId="4085248614" sldId="2147483660"/>
              <pc:sldLayoutMk cId="241537392" sldId="2147483667"/>
              <ac:spMk id="2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350" v="50" actId="478"/>
            <ac:spMkLst>
              <pc:docMk/>
              <pc:sldMasterMk cId="4085248614" sldId="2147483660"/>
              <pc:sldLayoutMk cId="241537392" sldId="2147483667"/>
              <ac:spMk id="3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037" v="222" actId="478"/>
            <ac:spMkLst>
              <pc:docMk/>
              <pc:sldMasterMk cId="4085248614" sldId="2147483660"/>
              <pc:sldLayoutMk cId="241537392" sldId="2147483667"/>
              <ac:spMk id="4" creationId="{00000000-0000-0000-0000-000000000000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41537392" sldId="2147483667"/>
              <ac:spMk id="5" creationId="{10E087FF-C48F-43A3-B51E-CB79F6A1DBFD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41537392" sldId="2147483667"/>
              <ac:spMk id="6" creationId="{7D87A676-E0D2-4A74-AC09-ACAD12102822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9.256" v="433" actId="2696"/>
          <pc:sldLayoutMkLst>
            <pc:docMk/>
            <pc:sldMasterMk cId="4085248614" sldId="2147483660"/>
            <pc:sldLayoutMk cId="1766862999" sldId="2147483668"/>
          </pc:sldLayoutMkLst>
          <pc:spChg chg="add del">
            <ac:chgData name="V. R." userId="187ccf51bb4995ec" providerId="LiveId" clId="{E123EF9A-9C64-41D8-AAD8-DF4E57A6BD41}" dt="2017-09-30T21:42:22.817" v="53" actId="478"/>
            <ac:spMkLst>
              <pc:docMk/>
              <pc:sldMasterMk cId="4085248614" sldId="2147483660"/>
              <pc:sldLayoutMk cId="1766862999" sldId="2147483668"/>
              <ac:spMk id="5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666" v="52" actId="478"/>
            <ac:spMkLst>
              <pc:docMk/>
              <pc:sldMasterMk cId="4085248614" sldId="2147483660"/>
              <pc:sldLayoutMk cId="1766862999" sldId="2147483668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208" v="223" actId="478"/>
            <ac:spMkLst>
              <pc:docMk/>
              <pc:sldMasterMk cId="4085248614" sldId="2147483660"/>
              <pc:sldLayoutMk cId="1766862999" sldId="2147483668"/>
              <ac:spMk id="7" creationId="{00000000-0000-0000-0000-000000000000}"/>
            </ac:spMkLst>
          </pc:spChg>
        </pc:sldLayoutChg>
        <pc:sldLayoutChg chg="addSp delSp modSp">
          <pc:chgData name="V. R." userId="187ccf51bb4995ec" providerId="LiveId" clId="{E123EF9A-9C64-41D8-AAD8-DF4E57A6BD41}" dt="2017-10-01T10:33:10.678" v="2074" actId="1076"/>
          <pc:sldLayoutMkLst>
            <pc:docMk/>
            <pc:sldMasterMk cId="4085248614" sldId="2147483660"/>
            <pc:sldLayoutMk cId="2958004118" sldId="2147483668"/>
          </pc:sldLayoutMkLst>
          <pc:spChg chg="del">
            <ac:chgData name="V. R." userId="187ccf51bb4995ec" providerId="LiveId" clId="{E123EF9A-9C64-41D8-AAD8-DF4E57A6BD41}" dt="2017-10-01T10:00:17.815" v="1403" actId="478"/>
            <ac:spMkLst>
              <pc:docMk/>
              <pc:sldMasterMk cId="4085248614" sldId="2147483660"/>
              <pc:sldLayoutMk cId="2958004118" sldId="2147483668"/>
              <ac:spMk id="3" creationId="{00000000-0000-0000-0000-000000000000}"/>
            </ac:spMkLst>
          </pc:spChg>
          <pc:spChg chg="del">
            <ac:chgData name="V. R." userId="187ccf51bb4995ec" providerId="LiveId" clId="{E123EF9A-9C64-41D8-AAD8-DF4E57A6BD41}" dt="2017-10-01T10:01:02.226" v="1529" actId="478"/>
            <ac:spMkLst>
              <pc:docMk/>
              <pc:sldMasterMk cId="4085248614" sldId="2147483660"/>
              <pc:sldLayoutMk cId="2958004118" sldId="2147483668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10-01T10:00:36.736" v="1404" actId="1076"/>
            <ac:spMkLst>
              <pc:docMk/>
              <pc:sldMasterMk cId="4085248614" sldId="2147483660"/>
              <pc:sldLayoutMk cId="2958004118" sldId="2147483668"/>
              <ac:spMk id="5" creationId="{4088510A-283F-479A-A9B3-82B37616308C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6" creationId="{199A7222-F73B-4B85-8114-99559142FB8C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8" creationId="{BAEF36E8-808B-4C41-A349-5DAE85BF6B11}"/>
            </ac:spMkLst>
          </pc:spChg>
          <pc:spChg chg="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9" creationId="{45B6DAB1-A906-4CFB-8A5B-187F881889C5}"/>
            </ac:spMkLst>
          </pc:spChg>
          <pc:spChg chg="add mod">
            <ac:chgData name="V. R." userId="187ccf51bb4995ec" providerId="LiveId" clId="{E123EF9A-9C64-41D8-AAD8-DF4E57A6BD41}" dt="2017-10-01T10:33:10.678" v="2074" actId="1076"/>
            <ac:spMkLst>
              <pc:docMk/>
              <pc:sldMasterMk cId="4085248614" sldId="2147483660"/>
              <pc:sldLayoutMk cId="2958004118" sldId="2147483668"/>
              <ac:spMk id="10" creationId="{4469B468-9231-4A96-ABBB-527F4CF013AC}"/>
            </ac:spMkLst>
          </pc:spChg>
          <pc:cxnChg chg="add mod">
            <ac:chgData name="V. R." userId="187ccf51bb4995ec" providerId="LiveId" clId="{E123EF9A-9C64-41D8-AAD8-DF4E57A6BD41}" dt="2017-10-01T10:33:10.678" v="2074" actId="1076"/>
            <ac:cxnSpMkLst>
              <pc:docMk/>
              <pc:sldMasterMk cId="4085248614" sldId="2147483660"/>
              <pc:sldLayoutMk cId="2958004118" sldId="2147483668"/>
              <ac:cxnSpMk id="11" creationId="{572CC4C8-BB63-46DD-B7CD-9B255830463D}"/>
            </ac:cxnSpMkLst>
          </pc:cxnChg>
        </pc:sldLayoutChg>
        <pc:sldLayoutChg chg="addSp delSp modSp del setBg">
          <pc:chgData name="V. R." userId="187ccf51bb4995ec" providerId="LiveId" clId="{E123EF9A-9C64-41D8-AAD8-DF4E57A6BD41}" dt="2017-10-01T09:31:46.711" v="432" actId="2696"/>
          <pc:sldLayoutMkLst>
            <pc:docMk/>
            <pc:sldMasterMk cId="4085248614" sldId="2147483660"/>
            <pc:sldLayoutMk cId="1941236396" sldId="2147483669"/>
          </pc:sldLayoutMkLst>
          <pc:spChg chg="add del">
            <ac:chgData name="V. R." userId="187ccf51bb4995ec" providerId="LiveId" clId="{E123EF9A-9C64-41D8-AAD8-DF4E57A6BD41}" dt="2017-09-30T21:42:23.263" v="55" actId="478"/>
            <ac:spMkLst>
              <pc:docMk/>
              <pc:sldMasterMk cId="4085248614" sldId="2147483660"/>
              <pc:sldLayoutMk cId="1941236396" sldId="2147483669"/>
              <ac:spMk id="5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2.990" v="54" actId="478"/>
            <ac:spMkLst>
              <pc:docMk/>
              <pc:sldMasterMk cId="4085248614" sldId="2147483660"/>
              <pc:sldLayoutMk cId="1941236396" sldId="2147483669"/>
              <ac:spMk id="6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362" v="224" actId="478"/>
            <ac:spMkLst>
              <pc:docMk/>
              <pc:sldMasterMk cId="4085248614" sldId="2147483660"/>
              <pc:sldLayoutMk cId="1941236396" sldId="2147483669"/>
              <ac:spMk id="7" creationId="{00000000-0000-0000-0000-000000000000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3.291" v="431" actId="2696"/>
          <pc:sldLayoutMkLst>
            <pc:docMk/>
            <pc:sldMasterMk cId="4085248614" sldId="2147483660"/>
            <pc:sldLayoutMk cId="2619998994" sldId="2147483670"/>
          </pc:sldLayoutMkLst>
          <pc:spChg chg="add del">
            <ac:chgData name="V. R." userId="187ccf51bb4995ec" providerId="LiveId" clId="{E123EF9A-9C64-41D8-AAD8-DF4E57A6BD41}" dt="2017-09-30T21:42:23.500" v="57" actId="478"/>
            <ac:spMkLst>
              <pc:docMk/>
              <pc:sldMasterMk cId="4085248614" sldId="2147483660"/>
              <pc:sldLayoutMk cId="2619998994" sldId="2147483670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3.297" v="56" actId="478"/>
            <ac:spMkLst>
              <pc:docMk/>
              <pc:sldMasterMk cId="4085248614" sldId="2147483660"/>
              <pc:sldLayoutMk cId="2619998994" sldId="2147483670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529" v="225" actId="478"/>
            <ac:spMkLst>
              <pc:docMk/>
              <pc:sldMasterMk cId="4085248614" sldId="2147483660"/>
              <pc:sldLayoutMk cId="2619998994" sldId="2147483670"/>
              <ac:spMk id="6" creationId="{00000000-0000-0000-0000-000000000000}"/>
            </ac:spMkLst>
          </pc:spChg>
        </pc:sldLayoutChg>
        <pc:sldLayoutChg chg="addSp delSp modSp del setBg">
          <pc:chgData name="V. R." userId="187ccf51bb4995ec" providerId="LiveId" clId="{E123EF9A-9C64-41D8-AAD8-DF4E57A6BD41}" dt="2017-10-01T09:31:40.955" v="430" actId="2696"/>
          <pc:sldLayoutMkLst>
            <pc:docMk/>
            <pc:sldMasterMk cId="4085248614" sldId="2147483660"/>
            <pc:sldLayoutMk cId="3957545997" sldId="2147483671"/>
          </pc:sldLayoutMkLst>
          <pc:spChg chg="add del">
            <ac:chgData name="V. R." userId="187ccf51bb4995ec" providerId="LiveId" clId="{E123EF9A-9C64-41D8-AAD8-DF4E57A6BD41}" dt="2017-09-30T21:42:23.797" v="59" actId="478"/>
            <ac:spMkLst>
              <pc:docMk/>
              <pc:sldMasterMk cId="4085248614" sldId="2147483660"/>
              <pc:sldLayoutMk cId="3957545997" sldId="2147483671"/>
              <ac:spMk id="4" creationId="{00000000-0000-0000-0000-000000000000}"/>
            </ac:spMkLst>
          </pc:spChg>
          <pc:spChg chg="add del">
            <ac:chgData name="V. R." userId="187ccf51bb4995ec" providerId="LiveId" clId="{E123EF9A-9C64-41D8-AAD8-DF4E57A6BD41}" dt="2017-09-30T21:42:23.664" v="58" actId="478"/>
            <ac:spMkLst>
              <pc:docMk/>
              <pc:sldMasterMk cId="4085248614" sldId="2147483660"/>
              <pc:sldLayoutMk cId="3957545997" sldId="2147483671"/>
              <ac:spMk id="5" creationId="{00000000-0000-0000-0000-000000000000}"/>
            </ac:spMkLst>
          </pc:spChg>
          <pc:spChg chg="add del mod">
            <ac:chgData name="V. R." userId="187ccf51bb4995ec" providerId="LiveId" clId="{E123EF9A-9C64-41D8-AAD8-DF4E57A6BD41}" dt="2017-09-30T22:01:53.695" v="226" actId="478"/>
            <ac:spMkLst>
              <pc:docMk/>
              <pc:sldMasterMk cId="4085248614" sldId="2147483660"/>
              <pc:sldLayoutMk cId="3957545997" sldId="2147483671"/>
              <ac:spMk id="6" creationId="{00000000-0000-0000-0000-000000000000}"/>
            </ac:spMkLst>
          </pc:spChg>
        </pc:sldLayoutChg>
        <pc:sldLayoutChg chg="del">
          <pc:chgData name="V. R." userId="187ccf51bb4995ec" providerId="LiveId" clId="{E123EF9A-9C64-41D8-AAD8-DF4E57A6BD41}" dt="2017-09-30T22:02:44.454" v="231" actId="2696"/>
          <pc:sldLayoutMkLst>
            <pc:docMk/>
            <pc:sldMasterMk cId="4085248614" sldId="2147483660"/>
            <pc:sldLayoutMk cId="3640064909" sldId="2147483672"/>
          </pc:sldLayoutMkLst>
        </pc:sldLayoutChg>
        <pc:sldLayoutChg chg="del">
          <pc:chgData name="V. R." userId="187ccf51bb4995ec" providerId="LiveId" clId="{E123EF9A-9C64-41D8-AAD8-DF4E57A6BD41}" dt="2017-09-30T22:02:30.940" v="230" actId="2696"/>
          <pc:sldLayoutMkLst>
            <pc:docMk/>
            <pc:sldMasterMk cId="4085248614" sldId="2147483660"/>
            <pc:sldLayoutMk cId="4291118285" sldId="2147483672"/>
          </pc:sldLayoutMkLst>
        </pc:sldLayoutChg>
      </pc:sldMasterChg>
      <pc:sldMasterChg chg="addSp modSldLayout">
        <pc:chgData name="V. R." userId="187ccf51bb4995ec" providerId="LiveId" clId="{E123EF9A-9C64-41D8-AAD8-DF4E57A6BD41}" dt="2017-10-01T10:32:48.247" v="2073" actId="1076"/>
        <pc:sldMasterMkLst>
          <pc:docMk/>
          <pc:sldMasterMk cId="967018474" sldId="2147483669"/>
        </pc:sldMasterMkLst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7" creationId="{3458C500-CF87-4EBA-A17F-2B1229E0AFE5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8" creationId="{5A41FDEB-686E-4950-A530-3E54BE29F615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9" creationId="{9FF2A816-A44A-47D5-9A8D-DC91FC529EE2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0" creationId="{E2A75D29-7809-4052-A1A0-4429C096DC2C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4" creationId="{8CCE544E-9B00-4197-B9A1-5156FE655DAB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5" creationId="{DA3867F2-0D52-4A9C-A9E2-C3118D17743D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6" creationId="{FE78183D-291B-46BC-81D3-6A23AC436634}"/>
          </ac:spMkLst>
        </pc:spChg>
        <pc:spChg chg="add">
          <ac:chgData name="V. R." userId="187ccf51bb4995ec" providerId="LiveId" clId="{E123EF9A-9C64-41D8-AAD8-DF4E57A6BD41}" dt="2017-10-01T10:32:48.247" v="2073" actId="1076"/>
          <ac:spMkLst>
            <pc:docMk/>
            <pc:sldMasterMk cId="967018474" sldId="2147483669"/>
            <ac:spMk id="17" creationId="{7A49D474-3187-4114-A319-BB46A92956BA}"/>
          </ac:spMkLst>
        </pc:sp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1" creationId="{FC27064C-029C-4AD6-968E-F9DC23E4D476}"/>
          </ac:picMkLst>
        </pc:pic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2" creationId="{553080B0-7172-40AA-9F90-968B1B36E93D}"/>
          </ac:picMkLst>
        </pc:picChg>
        <pc:picChg chg="add">
          <ac:chgData name="V. R." userId="187ccf51bb4995ec" providerId="LiveId" clId="{E123EF9A-9C64-41D8-AAD8-DF4E57A6BD41}" dt="2017-10-01T10:32:48.247" v="2073" actId="1076"/>
          <ac:picMkLst>
            <pc:docMk/>
            <pc:sldMasterMk cId="967018474" sldId="2147483669"/>
            <ac:picMk id="13" creationId="{0CD1FD31-AFDF-4860-A5F0-160955E0FA23}"/>
          </ac:picMkLst>
        </pc:pic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3700397076" sldId="2147483671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3700397076" sldId="2147483671"/>
              <ac:spMk id="7" creationId="{967379C8-F4B6-4F6E-8544-0AB7057A0787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3700397076" sldId="2147483671"/>
              <ac:cxnSpMk id="8" creationId="{7E4C081E-FBC8-41DE-8BD4-5ED63F98DC39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2631725259" sldId="2147483673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2631725259" sldId="2147483673"/>
              <ac:spMk id="8" creationId="{B67F3F26-14C6-4E4F-9B4F-74EA700C3A3C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2631725259" sldId="2147483673"/>
              <ac:cxnSpMk id="9" creationId="{D35BB834-B563-4BA3-915A-08457D1C21DD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3913790630" sldId="2147483674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3913790630" sldId="2147483674"/>
              <ac:spMk id="10" creationId="{101A4ED0-DD4D-4C1F-9BC4-60D5F95ADEEC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3913790630" sldId="2147483674"/>
              <ac:cxnSpMk id="11" creationId="{F64A94AE-1F50-496E-9C92-6BD74F439063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1325550904" sldId="2147483675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1325550904" sldId="2147483675"/>
              <ac:spMk id="6" creationId="{FBFC88E0-A681-4AB7-A3CF-41222C50A815}"/>
            </ac:spMkLst>
          </pc:spChg>
          <pc:cxnChg chg="add">
            <ac:chgData name="V. R." userId="187ccf51bb4995ec" providerId="LiveId" clId="{E123EF9A-9C64-41D8-AAD8-DF4E57A6BD41}" dt="2017-10-01T10:32:48.247" v="2073" actId="1076"/>
            <ac:cxnSpMkLst>
              <pc:docMk/>
              <pc:sldMasterMk cId="967018474" sldId="2147483669"/>
              <pc:sldLayoutMk cId="1325550904" sldId="2147483675"/>
              <ac:cxnSpMk id="7" creationId="{04E07CB7-19AA-4B45-8A47-44822CA773B5}"/>
            </ac:cxnSpMkLst>
          </pc:cxnChg>
        </pc:sldLayoutChg>
        <pc:sldLayoutChg chg="addSp">
          <pc:chgData name="V. R." userId="187ccf51bb4995ec" providerId="LiveId" clId="{E123EF9A-9C64-41D8-AAD8-DF4E57A6BD41}" dt="2017-10-01T10:32:48.247" v="2073" actId="1076"/>
          <pc:sldLayoutMkLst>
            <pc:docMk/>
            <pc:sldMasterMk cId="967018474" sldId="2147483669"/>
            <pc:sldLayoutMk cId="2514152172" sldId="2147483676"/>
          </pc:sldLayoutMkLst>
          <pc:spChg chg="add">
            <ac:chgData name="V. R." userId="187ccf51bb4995ec" providerId="LiveId" clId="{E123EF9A-9C64-41D8-AAD8-DF4E57A6BD41}" dt="2017-10-01T10:32:48.247" v="2073" actId="1076"/>
            <ac:spMkLst>
              <pc:docMk/>
              <pc:sldMasterMk cId="967018474" sldId="2147483669"/>
              <pc:sldLayoutMk cId="2514152172" sldId="2147483676"/>
              <ac:spMk id="5" creationId="{8B63A51D-01EA-4B3D-8A60-E73D33F89E78}"/>
            </ac:spMkLst>
          </pc:spChg>
        </pc:sldLayoutChg>
      </pc:sldMasterChg>
      <pc:sldMasterChg chg="addSp modSldLayout">
        <pc:chgData name="V. R." userId="187ccf51bb4995ec" providerId="LiveId" clId="{E123EF9A-9C64-41D8-AAD8-DF4E57A6BD41}" dt="2017-10-01T10:32:29.440" v="2071" actId="1076"/>
        <pc:sldMasterMkLst>
          <pc:docMk/>
          <pc:sldMasterMk cId="2488202735" sldId="2147483669"/>
        </pc:sldMasterMkLst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7" creationId="{6C3C6649-40B7-4137-996A-F4D53F16FCB1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8" creationId="{27F759A6-46A6-4C2C-A8C6-F19B7D031EFA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9" creationId="{C5AC5749-AE84-4621-8785-60C2BFF46C70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0" creationId="{CD00F3FB-D886-40DC-962A-60741388E6B0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4" creationId="{3E5446B1-262D-4C54-AAD7-2CDF02F41F42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5" creationId="{B96BCE7D-C07C-4B7E-ADBD-D831EE11E32F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6" creationId="{CF77FDB6-DE53-496D-A3EE-865822727ED4}"/>
          </ac:spMkLst>
        </pc:spChg>
        <pc:spChg chg="add">
          <ac:chgData name="V. R." userId="187ccf51bb4995ec" providerId="LiveId" clId="{E123EF9A-9C64-41D8-AAD8-DF4E57A6BD41}" dt="2017-10-01T10:32:29.440" v="2071" actId="1076"/>
          <ac:spMkLst>
            <pc:docMk/>
            <pc:sldMasterMk cId="2488202735" sldId="2147483669"/>
            <ac:spMk id="17" creationId="{F208665C-8840-49BD-A0AB-3444339E75C8}"/>
          </ac:spMkLst>
        </pc:sp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1" creationId="{7F4CFAE1-7709-41E8-8101-F9AB92EAF1ED}"/>
          </ac:picMkLst>
        </pc:pic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2" creationId="{44AE7733-7DA9-4A72-9E99-5CD88A8415FE}"/>
          </ac:picMkLst>
        </pc:picChg>
        <pc:picChg chg="add">
          <ac:chgData name="V. R." userId="187ccf51bb4995ec" providerId="LiveId" clId="{E123EF9A-9C64-41D8-AAD8-DF4E57A6BD41}" dt="2017-10-01T10:32:29.440" v="2071" actId="1076"/>
          <ac:picMkLst>
            <pc:docMk/>
            <pc:sldMasterMk cId="2488202735" sldId="2147483669"/>
            <ac:picMk id="13" creationId="{D3EF7CBD-3968-4F72-816E-F2F20A159C3E}"/>
          </ac:picMkLst>
        </pc:pic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703853864" sldId="2147483671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703853864" sldId="2147483671"/>
              <ac:spMk id="7" creationId="{9F0E3150-E942-418B-AA54-DD393EF63AD3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703853864" sldId="2147483671"/>
              <ac:cxnSpMk id="8" creationId="{54E93E8E-93A7-4347-A206-AE0EF2DA4C62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1546234967" sldId="2147483673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1546234967" sldId="2147483673"/>
              <ac:spMk id="8" creationId="{99F73D10-EE75-4180-BAFE-E38B431885D2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1546234967" sldId="2147483673"/>
              <ac:cxnSpMk id="9" creationId="{7CA141A3-0171-4F5A-A75E-839CAC608A01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3911150874" sldId="2147483674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3911150874" sldId="2147483674"/>
              <ac:spMk id="10" creationId="{7F21710D-A60A-4A07-92EC-874D70DB51AC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3911150874" sldId="2147483674"/>
              <ac:cxnSpMk id="11" creationId="{1E4554CD-CAD6-4D5A-B805-3489DDEA7694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1683708464" sldId="2147483675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1683708464" sldId="2147483675"/>
              <ac:spMk id="6" creationId="{51450694-8742-4533-9D9A-99DCFDDFB464}"/>
            </ac:spMkLst>
          </pc:spChg>
          <pc:cxnChg chg="add">
            <ac:chgData name="V. R." userId="187ccf51bb4995ec" providerId="LiveId" clId="{E123EF9A-9C64-41D8-AAD8-DF4E57A6BD41}" dt="2017-10-01T10:32:29.440" v="2071" actId="1076"/>
            <ac:cxnSpMkLst>
              <pc:docMk/>
              <pc:sldMasterMk cId="2488202735" sldId="2147483669"/>
              <pc:sldLayoutMk cId="1683708464" sldId="2147483675"/>
              <ac:cxnSpMk id="7" creationId="{6EEE2B8A-F619-4C4F-8B55-D7F9F3220744}"/>
            </ac:cxnSpMkLst>
          </pc:cxnChg>
        </pc:sldLayoutChg>
        <pc:sldLayoutChg chg="addSp">
          <pc:chgData name="V. R." userId="187ccf51bb4995ec" providerId="LiveId" clId="{E123EF9A-9C64-41D8-AAD8-DF4E57A6BD41}" dt="2017-10-01T10:32:29.440" v="2071" actId="1076"/>
          <pc:sldLayoutMkLst>
            <pc:docMk/>
            <pc:sldMasterMk cId="2488202735" sldId="2147483669"/>
            <pc:sldLayoutMk cId="65805212" sldId="2147483676"/>
          </pc:sldLayoutMkLst>
          <pc:spChg chg="add">
            <ac:chgData name="V. R." userId="187ccf51bb4995ec" providerId="LiveId" clId="{E123EF9A-9C64-41D8-AAD8-DF4E57A6BD41}" dt="2017-10-01T10:32:29.440" v="2071" actId="1076"/>
            <ac:spMkLst>
              <pc:docMk/>
              <pc:sldMasterMk cId="2488202735" sldId="2147483669"/>
              <pc:sldLayoutMk cId="65805212" sldId="2147483676"/>
              <ac:spMk id="5" creationId="{3A78305E-5468-4962-B0F3-B4A1C267F1F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2FD8A-1EA2-4277-8966-EBD018FCDC98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</dgm:pt>
    <dgm:pt modelId="{2A632919-F647-47CE-9EB4-4FE18FE8D69B}">
      <dgm:prSet phldrT="[Текст]" custT="1"/>
      <dgm:spPr/>
      <dgm:t>
        <a:bodyPr/>
        <a:lstStyle/>
        <a:p>
          <a:r>
            <a:rPr lang="ru-RU" sz="1800" dirty="0" smtClean="0"/>
            <a:t>Получение аудиофайла</a:t>
          </a:r>
          <a:endParaRPr lang="ru-RU" sz="1800" dirty="0"/>
        </a:p>
      </dgm:t>
    </dgm:pt>
    <dgm:pt modelId="{CF6C9DC4-4677-47B0-8A56-C09BA0820C1D}" type="parTrans" cxnId="{5CE5BB57-C7A7-4F60-837E-CF99856C30E1}">
      <dgm:prSet/>
      <dgm:spPr/>
      <dgm:t>
        <a:bodyPr/>
        <a:lstStyle/>
        <a:p>
          <a:endParaRPr lang="ru-RU"/>
        </a:p>
      </dgm:t>
    </dgm:pt>
    <dgm:pt modelId="{A5315A68-116D-4883-8FFD-D47E82A041A6}" type="sibTrans" cxnId="{5CE5BB57-C7A7-4F60-837E-CF99856C30E1}">
      <dgm:prSet/>
      <dgm:spPr/>
      <dgm:t>
        <a:bodyPr/>
        <a:lstStyle/>
        <a:p>
          <a:endParaRPr lang="ru-RU"/>
        </a:p>
      </dgm:t>
    </dgm:pt>
    <dgm:pt modelId="{103A7D6D-EB43-4131-9221-7B902A3905F2}">
      <dgm:prSet phldrT="[Текст]" custT="1"/>
      <dgm:spPr/>
      <dgm:t>
        <a:bodyPr/>
        <a:lstStyle/>
        <a:p>
          <a:r>
            <a:rPr lang="ru-RU" sz="1800" b="0" i="0" dirty="0" smtClean="0"/>
            <a:t>Получение акустических представлений</a:t>
          </a:r>
          <a:endParaRPr lang="ru-RU" sz="1800" dirty="0"/>
        </a:p>
      </dgm:t>
    </dgm:pt>
    <dgm:pt modelId="{C52DD003-6432-484E-972B-294F6157AF96}" type="parTrans" cxnId="{61C2DF4D-4F88-4BEC-8502-85CE8EEBBE5B}">
      <dgm:prSet/>
      <dgm:spPr/>
      <dgm:t>
        <a:bodyPr/>
        <a:lstStyle/>
        <a:p>
          <a:endParaRPr lang="ru-RU"/>
        </a:p>
      </dgm:t>
    </dgm:pt>
    <dgm:pt modelId="{916A4E85-5325-4450-9126-AE259D1D414C}" type="sibTrans" cxnId="{61C2DF4D-4F88-4BEC-8502-85CE8EEBBE5B}">
      <dgm:prSet/>
      <dgm:spPr/>
      <dgm:t>
        <a:bodyPr/>
        <a:lstStyle/>
        <a:p>
          <a:endParaRPr lang="ru-RU"/>
        </a:p>
      </dgm:t>
    </dgm:pt>
    <dgm:pt modelId="{12FE5465-342A-4F6A-87B4-A5669FF9C3AF}">
      <dgm:prSet phldrT="[Текст]" custT="1"/>
      <dgm:spPr/>
      <dgm:t>
        <a:bodyPr/>
        <a:lstStyle/>
        <a:p>
          <a:r>
            <a:rPr lang="ru-RU" sz="1800" dirty="0" smtClean="0"/>
            <a:t>Распознавание акустической моделью</a:t>
          </a:r>
          <a:endParaRPr lang="ru-RU" sz="1100" dirty="0"/>
        </a:p>
      </dgm:t>
    </dgm:pt>
    <dgm:pt modelId="{15E49833-38EE-4F05-BA2C-9752670CF73A}" type="parTrans" cxnId="{E617ACE6-4B67-46F8-AA91-A476319D19D2}">
      <dgm:prSet/>
      <dgm:spPr/>
      <dgm:t>
        <a:bodyPr/>
        <a:lstStyle/>
        <a:p>
          <a:endParaRPr lang="ru-RU"/>
        </a:p>
      </dgm:t>
    </dgm:pt>
    <dgm:pt modelId="{6E5EEE08-08F7-45FF-AFDB-E67CDB4D6F19}" type="sibTrans" cxnId="{E617ACE6-4B67-46F8-AA91-A476319D19D2}">
      <dgm:prSet/>
      <dgm:spPr/>
      <dgm:t>
        <a:bodyPr/>
        <a:lstStyle/>
        <a:p>
          <a:endParaRPr lang="ru-RU"/>
        </a:p>
      </dgm:t>
    </dgm:pt>
    <dgm:pt modelId="{B08224D5-1E5C-4CC4-AF77-72AE22A30F78}">
      <dgm:prSet custT="1"/>
      <dgm:spPr/>
      <dgm:t>
        <a:bodyPr/>
        <a:lstStyle/>
        <a:p>
          <a:r>
            <a:rPr lang="ru-RU" sz="1800" dirty="0" smtClean="0"/>
            <a:t>Распознавание языковой моделью</a:t>
          </a:r>
          <a:endParaRPr lang="ru-RU" sz="1400" dirty="0"/>
        </a:p>
      </dgm:t>
    </dgm:pt>
    <dgm:pt modelId="{17D84A01-D14D-4961-B981-A86C473B951A}" type="parTrans" cxnId="{BCD89435-8451-4DBD-A90F-A05E976646F7}">
      <dgm:prSet/>
      <dgm:spPr/>
      <dgm:t>
        <a:bodyPr/>
        <a:lstStyle/>
        <a:p>
          <a:endParaRPr lang="ru-RU"/>
        </a:p>
      </dgm:t>
    </dgm:pt>
    <dgm:pt modelId="{F00F3FB7-1939-4D6D-BDC3-3A1C5A8E962A}" type="sibTrans" cxnId="{BCD89435-8451-4DBD-A90F-A05E976646F7}">
      <dgm:prSet/>
      <dgm:spPr/>
      <dgm:t>
        <a:bodyPr/>
        <a:lstStyle/>
        <a:p>
          <a:endParaRPr lang="ru-RU"/>
        </a:p>
      </dgm:t>
    </dgm:pt>
    <dgm:pt modelId="{FF12E3FF-0A90-43F1-BECC-1E04DDE17974}">
      <dgm:prSet custT="1"/>
      <dgm:spPr/>
      <dgm:t>
        <a:bodyPr/>
        <a:lstStyle/>
        <a:p>
          <a:r>
            <a:rPr lang="ru-RU" sz="1800" dirty="0" smtClean="0"/>
            <a:t>Возврат</a:t>
          </a:r>
        </a:p>
        <a:p>
          <a:r>
            <a:rPr lang="ru-RU" sz="1800" dirty="0" smtClean="0"/>
            <a:t> строки-ответа</a:t>
          </a:r>
          <a:endParaRPr lang="ru-RU" sz="1800" dirty="0"/>
        </a:p>
      </dgm:t>
    </dgm:pt>
    <dgm:pt modelId="{084B61B6-6F66-4C54-92C2-92029E257A02}" type="parTrans" cxnId="{3355F59C-D414-45E4-851E-ADB7773D8426}">
      <dgm:prSet/>
      <dgm:spPr/>
      <dgm:t>
        <a:bodyPr/>
        <a:lstStyle/>
        <a:p>
          <a:endParaRPr lang="ru-RU"/>
        </a:p>
      </dgm:t>
    </dgm:pt>
    <dgm:pt modelId="{5B6F9F59-A322-4334-B3EC-9E7D75019C09}" type="sibTrans" cxnId="{3355F59C-D414-45E4-851E-ADB7773D8426}">
      <dgm:prSet/>
      <dgm:spPr/>
      <dgm:t>
        <a:bodyPr/>
        <a:lstStyle/>
        <a:p>
          <a:endParaRPr lang="ru-RU"/>
        </a:p>
      </dgm:t>
    </dgm:pt>
    <dgm:pt modelId="{0ED2183D-FB09-4DAC-9BF6-535A8D4350E2}">
      <dgm:prSet custT="1"/>
      <dgm:spPr/>
      <dgm:t>
        <a:bodyPr/>
        <a:lstStyle/>
        <a:p>
          <a:r>
            <a:rPr lang="ru-RU" sz="1800" dirty="0" smtClean="0"/>
            <a:t>Начало</a:t>
          </a:r>
          <a:endParaRPr lang="ru-RU" sz="1500" dirty="0"/>
        </a:p>
      </dgm:t>
    </dgm:pt>
    <dgm:pt modelId="{EFC055F2-3A4B-4E37-B058-8EAA4BD185A3}" type="parTrans" cxnId="{DA8C858E-F45A-4E2F-BA73-ECBD6EC95890}">
      <dgm:prSet/>
      <dgm:spPr/>
      <dgm:t>
        <a:bodyPr/>
        <a:lstStyle/>
        <a:p>
          <a:endParaRPr lang="ru-RU"/>
        </a:p>
      </dgm:t>
    </dgm:pt>
    <dgm:pt modelId="{2DE96F84-7458-42A9-84B1-E57D3E2EA9D3}" type="sibTrans" cxnId="{DA8C858E-F45A-4E2F-BA73-ECBD6EC95890}">
      <dgm:prSet/>
      <dgm:spPr/>
      <dgm:t>
        <a:bodyPr/>
        <a:lstStyle/>
        <a:p>
          <a:endParaRPr lang="ru-RU"/>
        </a:p>
      </dgm:t>
    </dgm:pt>
    <dgm:pt modelId="{A91EFC66-BE69-4A6A-B927-D8CDAE4982B4}">
      <dgm:prSet custT="1"/>
      <dgm:spPr/>
      <dgm:t>
        <a:bodyPr/>
        <a:lstStyle/>
        <a:p>
          <a:r>
            <a:rPr lang="ru-RU" sz="1800" dirty="0" smtClean="0"/>
            <a:t>Конец</a:t>
          </a:r>
          <a:endParaRPr lang="ru-RU" sz="1600" dirty="0"/>
        </a:p>
      </dgm:t>
    </dgm:pt>
    <dgm:pt modelId="{1D4CCD05-AE83-4715-A41A-D02E2B4200C7}" type="parTrans" cxnId="{61024C6F-0D4F-46CD-B14F-0DE5FE4033A9}">
      <dgm:prSet/>
      <dgm:spPr/>
      <dgm:t>
        <a:bodyPr/>
        <a:lstStyle/>
        <a:p>
          <a:endParaRPr lang="ru-RU"/>
        </a:p>
      </dgm:t>
    </dgm:pt>
    <dgm:pt modelId="{DF40085B-910A-4F04-87BF-830429295988}" type="sibTrans" cxnId="{61024C6F-0D4F-46CD-B14F-0DE5FE4033A9}">
      <dgm:prSet/>
      <dgm:spPr/>
      <dgm:t>
        <a:bodyPr/>
        <a:lstStyle/>
        <a:p>
          <a:endParaRPr lang="ru-RU"/>
        </a:p>
      </dgm:t>
    </dgm:pt>
    <dgm:pt modelId="{B199F4D6-7352-4BDA-8465-4318E5B50DF1}" type="pres">
      <dgm:prSet presAssocID="{6782FD8A-1EA2-4277-8966-EBD018FCDC98}" presName="diagram" presStyleCnt="0">
        <dgm:presLayoutVars>
          <dgm:dir/>
          <dgm:resizeHandles val="exact"/>
        </dgm:presLayoutVars>
      </dgm:prSet>
      <dgm:spPr/>
    </dgm:pt>
    <dgm:pt modelId="{8BC09D7F-0D84-4B63-916D-8848EAD3C083}" type="pres">
      <dgm:prSet presAssocID="{0ED2183D-FB09-4DAC-9BF6-535A8D4350E2}" presName="node" presStyleLbl="node1" presStyleIdx="0" presStyleCnt="7" custScaleX="242533" custScaleY="23240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FD9FAB98-5200-4679-B947-1657FEE9B489}" type="pres">
      <dgm:prSet presAssocID="{2DE96F84-7458-42A9-84B1-E57D3E2EA9D3}" presName="sibTrans" presStyleLbl="sibTrans2D1" presStyleIdx="0" presStyleCnt="6"/>
      <dgm:spPr/>
      <dgm:t>
        <a:bodyPr/>
        <a:lstStyle/>
        <a:p>
          <a:endParaRPr lang="ru-RU"/>
        </a:p>
      </dgm:t>
    </dgm:pt>
    <dgm:pt modelId="{CB5CB352-4583-4CAC-90F2-B0879EDCFC9F}" type="pres">
      <dgm:prSet presAssocID="{2DE96F84-7458-42A9-84B1-E57D3E2EA9D3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21FCD1EB-8CAB-4D4B-A43B-DCACF541BFB6}" type="pres">
      <dgm:prSet presAssocID="{2A632919-F647-47CE-9EB4-4FE18FE8D69B}" presName="node" presStyleLbl="node1" presStyleIdx="1" presStyleCnt="7" custScaleX="242533" custScaleY="232404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ru-RU"/>
        </a:p>
      </dgm:t>
    </dgm:pt>
    <dgm:pt modelId="{1BF834C8-4DDA-4EE4-A3DA-4A88061AEE21}" type="pres">
      <dgm:prSet presAssocID="{A5315A68-116D-4883-8FFD-D47E82A041A6}" presName="sibTrans" presStyleLbl="sibTrans2D1" presStyleIdx="1" presStyleCnt="6"/>
      <dgm:spPr/>
      <dgm:t>
        <a:bodyPr/>
        <a:lstStyle/>
        <a:p>
          <a:endParaRPr lang="ru-RU"/>
        </a:p>
      </dgm:t>
    </dgm:pt>
    <dgm:pt modelId="{6EF85FE6-C6EE-4D12-A5F5-026C086A3922}" type="pres">
      <dgm:prSet presAssocID="{A5315A68-116D-4883-8FFD-D47E82A041A6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02188D81-A559-4E19-96BF-1A39A27B8FCC}" type="pres">
      <dgm:prSet presAssocID="{103A7D6D-EB43-4131-9221-7B902A3905F2}" presName="node" presStyleLbl="node1" presStyleIdx="2" presStyleCnt="7" custScaleX="242533" custScaleY="23240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CEBDCA3A-956E-41E0-B041-19C20823F62F}" type="pres">
      <dgm:prSet presAssocID="{916A4E85-5325-4450-9126-AE259D1D414C}" presName="sibTrans" presStyleLbl="sibTrans2D1" presStyleIdx="2" presStyleCnt="6"/>
      <dgm:spPr/>
      <dgm:t>
        <a:bodyPr/>
        <a:lstStyle/>
        <a:p>
          <a:endParaRPr lang="ru-RU"/>
        </a:p>
      </dgm:t>
    </dgm:pt>
    <dgm:pt modelId="{330A2CF1-95D6-427D-81D0-7F10575B82C7}" type="pres">
      <dgm:prSet presAssocID="{916A4E85-5325-4450-9126-AE259D1D414C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FAFE18E9-260E-42B0-8166-C041330F6E30}" type="pres">
      <dgm:prSet presAssocID="{12FE5465-342A-4F6A-87B4-A5669FF9C3AF}" presName="node" presStyleLbl="node1" presStyleIdx="3" presStyleCnt="7" custScaleX="242533" custScaleY="23240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48D7E6BB-810D-4A27-8909-D80D832A56CC}" type="pres">
      <dgm:prSet presAssocID="{6E5EEE08-08F7-45FF-AFDB-E67CDB4D6F19}" presName="sibTrans" presStyleLbl="sibTrans2D1" presStyleIdx="3" presStyleCnt="6"/>
      <dgm:spPr/>
      <dgm:t>
        <a:bodyPr/>
        <a:lstStyle/>
        <a:p>
          <a:endParaRPr lang="ru-RU"/>
        </a:p>
      </dgm:t>
    </dgm:pt>
    <dgm:pt modelId="{3DF47072-E59C-4799-AC71-3853F0927678}" type="pres">
      <dgm:prSet presAssocID="{6E5EEE08-08F7-45FF-AFDB-E67CDB4D6F19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9C4466D2-F30B-47CF-873E-BB028415B985}" type="pres">
      <dgm:prSet presAssocID="{B08224D5-1E5C-4CC4-AF77-72AE22A30F78}" presName="node" presStyleLbl="node1" presStyleIdx="4" presStyleCnt="7" custScaleX="242533" custScaleY="23240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4DC7C406-9CED-451A-AA8E-2FCD5241AE31}" type="pres">
      <dgm:prSet presAssocID="{F00F3FB7-1939-4D6D-BDC3-3A1C5A8E962A}" presName="sibTrans" presStyleLbl="sibTrans2D1" presStyleIdx="4" presStyleCnt="6"/>
      <dgm:spPr/>
      <dgm:t>
        <a:bodyPr/>
        <a:lstStyle/>
        <a:p>
          <a:endParaRPr lang="ru-RU"/>
        </a:p>
      </dgm:t>
    </dgm:pt>
    <dgm:pt modelId="{2C527A3A-10AE-4058-BA8F-22C90EFF1733}" type="pres">
      <dgm:prSet presAssocID="{F00F3FB7-1939-4D6D-BDC3-3A1C5A8E962A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A892C733-373A-47F9-B5FF-62FD19A93963}" type="pres">
      <dgm:prSet presAssocID="{FF12E3FF-0A90-43F1-BECC-1E04DDE17974}" presName="node" presStyleLbl="node1" presStyleIdx="5" presStyleCnt="7" custScaleX="254843" custScaleY="232404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ru-RU"/>
        </a:p>
      </dgm:t>
    </dgm:pt>
    <dgm:pt modelId="{693E9BFC-BB0B-44BB-B39B-99BFC1E1E6A2}" type="pres">
      <dgm:prSet presAssocID="{5B6F9F59-A322-4334-B3EC-9E7D75019C09}" presName="sibTrans" presStyleLbl="sibTrans2D1" presStyleIdx="5" presStyleCnt="6"/>
      <dgm:spPr/>
      <dgm:t>
        <a:bodyPr/>
        <a:lstStyle/>
        <a:p>
          <a:endParaRPr lang="ru-RU"/>
        </a:p>
      </dgm:t>
    </dgm:pt>
    <dgm:pt modelId="{3B74361C-1997-4C00-9495-76C9833AE681}" type="pres">
      <dgm:prSet presAssocID="{5B6F9F59-A322-4334-B3EC-9E7D75019C09}" presName="connectorText" presStyleLbl="sibTrans2D1" presStyleIdx="5" presStyleCnt="6"/>
      <dgm:spPr/>
      <dgm:t>
        <a:bodyPr/>
        <a:lstStyle/>
        <a:p>
          <a:endParaRPr lang="ru-RU"/>
        </a:p>
      </dgm:t>
    </dgm:pt>
    <dgm:pt modelId="{BC5208CA-B8BD-4610-B69D-F0F77916E5AC}" type="pres">
      <dgm:prSet presAssocID="{A91EFC66-BE69-4A6A-B927-D8CDAE4982B4}" presName="node" presStyleLbl="node1" presStyleIdx="6" presStyleCnt="7" custScaleX="242533" custScaleY="23240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</dgm:ptLst>
  <dgm:cxnLst>
    <dgm:cxn modelId="{73A8B67D-FD4A-4591-A057-D236D70CAD93}" type="presOf" srcId="{6782FD8A-1EA2-4277-8966-EBD018FCDC98}" destId="{B199F4D6-7352-4BDA-8465-4318E5B50DF1}" srcOrd="0" destOrd="0" presId="urn:microsoft.com/office/officeart/2005/8/layout/process5"/>
    <dgm:cxn modelId="{DFEB2E95-92DD-40B0-AF04-0FAEBB182484}" type="presOf" srcId="{12FE5465-342A-4F6A-87B4-A5669FF9C3AF}" destId="{FAFE18E9-260E-42B0-8166-C041330F6E30}" srcOrd="0" destOrd="0" presId="urn:microsoft.com/office/officeart/2005/8/layout/process5"/>
    <dgm:cxn modelId="{BCD89435-8451-4DBD-A90F-A05E976646F7}" srcId="{6782FD8A-1EA2-4277-8966-EBD018FCDC98}" destId="{B08224D5-1E5C-4CC4-AF77-72AE22A30F78}" srcOrd="4" destOrd="0" parTransId="{17D84A01-D14D-4961-B981-A86C473B951A}" sibTransId="{F00F3FB7-1939-4D6D-BDC3-3A1C5A8E962A}"/>
    <dgm:cxn modelId="{94AEBC91-7338-4FBA-9E5D-C68A19CC4F41}" type="presOf" srcId="{6E5EEE08-08F7-45FF-AFDB-E67CDB4D6F19}" destId="{48D7E6BB-810D-4A27-8909-D80D832A56CC}" srcOrd="0" destOrd="0" presId="urn:microsoft.com/office/officeart/2005/8/layout/process5"/>
    <dgm:cxn modelId="{994936AA-F491-47A2-B7CE-4B3830B88357}" type="presOf" srcId="{5B6F9F59-A322-4334-B3EC-9E7D75019C09}" destId="{693E9BFC-BB0B-44BB-B39B-99BFC1E1E6A2}" srcOrd="0" destOrd="0" presId="urn:microsoft.com/office/officeart/2005/8/layout/process5"/>
    <dgm:cxn modelId="{2CAD7096-F91E-4574-9AFF-4D1C8F72EA06}" type="presOf" srcId="{2DE96F84-7458-42A9-84B1-E57D3E2EA9D3}" destId="{FD9FAB98-5200-4679-B947-1657FEE9B489}" srcOrd="0" destOrd="0" presId="urn:microsoft.com/office/officeart/2005/8/layout/process5"/>
    <dgm:cxn modelId="{E617ACE6-4B67-46F8-AA91-A476319D19D2}" srcId="{6782FD8A-1EA2-4277-8966-EBD018FCDC98}" destId="{12FE5465-342A-4F6A-87B4-A5669FF9C3AF}" srcOrd="3" destOrd="0" parTransId="{15E49833-38EE-4F05-BA2C-9752670CF73A}" sibTransId="{6E5EEE08-08F7-45FF-AFDB-E67CDB4D6F19}"/>
    <dgm:cxn modelId="{969A82F9-35DA-4F3E-A2EF-F81C7F24A0B8}" type="presOf" srcId="{2A632919-F647-47CE-9EB4-4FE18FE8D69B}" destId="{21FCD1EB-8CAB-4D4B-A43B-DCACF541BFB6}" srcOrd="0" destOrd="0" presId="urn:microsoft.com/office/officeart/2005/8/layout/process5"/>
    <dgm:cxn modelId="{5CE5BB57-C7A7-4F60-837E-CF99856C30E1}" srcId="{6782FD8A-1EA2-4277-8966-EBD018FCDC98}" destId="{2A632919-F647-47CE-9EB4-4FE18FE8D69B}" srcOrd="1" destOrd="0" parTransId="{CF6C9DC4-4677-47B0-8A56-C09BA0820C1D}" sibTransId="{A5315A68-116D-4883-8FFD-D47E82A041A6}"/>
    <dgm:cxn modelId="{03D27F07-6F3D-4DC6-8E16-11DCEAE34706}" type="presOf" srcId="{A5315A68-116D-4883-8FFD-D47E82A041A6}" destId="{6EF85FE6-C6EE-4D12-A5F5-026C086A3922}" srcOrd="1" destOrd="0" presId="urn:microsoft.com/office/officeart/2005/8/layout/process5"/>
    <dgm:cxn modelId="{494E674B-0DD4-48FC-A912-1C53DA6204B6}" type="presOf" srcId="{F00F3FB7-1939-4D6D-BDC3-3A1C5A8E962A}" destId="{4DC7C406-9CED-451A-AA8E-2FCD5241AE31}" srcOrd="0" destOrd="0" presId="urn:microsoft.com/office/officeart/2005/8/layout/process5"/>
    <dgm:cxn modelId="{23EAFC16-8E3E-4648-B02A-A1B94BAB8890}" type="presOf" srcId="{A5315A68-116D-4883-8FFD-D47E82A041A6}" destId="{1BF834C8-4DDA-4EE4-A3DA-4A88061AEE21}" srcOrd="0" destOrd="0" presId="urn:microsoft.com/office/officeart/2005/8/layout/process5"/>
    <dgm:cxn modelId="{0D5C1D1A-2E53-4782-A102-0016E61513BA}" type="presOf" srcId="{6E5EEE08-08F7-45FF-AFDB-E67CDB4D6F19}" destId="{3DF47072-E59C-4799-AC71-3853F0927678}" srcOrd="1" destOrd="0" presId="urn:microsoft.com/office/officeart/2005/8/layout/process5"/>
    <dgm:cxn modelId="{C463DF55-FAAC-41CF-856C-F4CCA3C610C1}" type="presOf" srcId="{5B6F9F59-A322-4334-B3EC-9E7D75019C09}" destId="{3B74361C-1997-4C00-9495-76C9833AE681}" srcOrd="1" destOrd="0" presId="urn:microsoft.com/office/officeart/2005/8/layout/process5"/>
    <dgm:cxn modelId="{DA8C858E-F45A-4E2F-BA73-ECBD6EC95890}" srcId="{6782FD8A-1EA2-4277-8966-EBD018FCDC98}" destId="{0ED2183D-FB09-4DAC-9BF6-535A8D4350E2}" srcOrd="0" destOrd="0" parTransId="{EFC055F2-3A4B-4E37-B058-8EAA4BD185A3}" sibTransId="{2DE96F84-7458-42A9-84B1-E57D3E2EA9D3}"/>
    <dgm:cxn modelId="{D5145A9D-D719-4A15-94CA-F3E0D2EFFAB6}" type="presOf" srcId="{F00F3FB7-1939-4D6D-BDC3-3A1C5A8E962A}" destId="{2C527A3A-10AE-4058-BA8F-22C90EFF1733}" srcOrd="1" destOrd="0" presId="urn:microsoft.com/office/officeart/2005/8/layout/process5"/>
    <dgm:cxn modelId="{61C2DF4D-4F88-4BEC-8502-85CE8EEBBE5B}" srcId="{6782FD8A-1EA2-4277-8966-EBD018FCDC98}" destId="{103A7D6D-EB43-4131-9221-7B902A3905F2}" srcOrd="2" destOrd="0" parTransId="{C52DD003-6432-484E-972B-294F6157AF96}" sibTransId="{916A4E85-5325-4450-9126-AE259D1D414C}"/>
    <dgm:cxn modelId="{35B8F66D-A4A2-47A8-81E8-FDF094DC9988}" type="presOf" srcId="{916A4E85-5325-4450-9126-AE259D1D414C}" destId="{330A2CF1-95D6-427D-81D0-7F10575B82C7}" srcOrd="1" destOrd="0" presId="urn:microsoft.com/office/officeart/2005/8/layout/process5"/>
    <dgm:cxn modelId="{ABAD7D88-36EC-43B1-8EC6-099B5D4B3691}" type="presOf" srcId="{916A4E85-5325-4450-9126-AE259D1D414C}" destId="{CEBDCA3A-956E-41E0-B041-19C20823F62F}" srcOrd="0" destOrd="0" presId="urn:microsoft.com/office/officeart/2005/8/layout/process5"/>
    <dgm:cxn modelId="{3355F59C-D414-45E4-851E-ADB7773D8426}" srcId="{6782FD8A-1EA2-4277-8966-EBD018FCDC98}" destId="{FF12E3FF-0A90-43F1-BECC-1E04DDE17974}" srcOrd="5" destOrd="0" parTransId="{084B61B6-6F66-4C54-92C2-92029E257A02}" sibTransId="{5B6F9F59-A322-4334-B3EC-9E7D75019C09}"/>
    <dgm:cxn modelId="{795D3735-E9AE-463F-9714-D2DA72B72B43}" type="presOf" srcId="{B08224D5-1E5C-4CC4-AF77-72AE22A30F78}" destId="{9C4466D2-F30B-47CF-873E-BB028415B985}" srcOrd="0" destOrd="0" presId="urn:microsoft.com/office/officeart/2005/8/layout/process5"/>
    <dgm:cxn modelId="{DBA9C335-BC27-4047-9B8A-77652FE4DDAE}" type="presOf" srcId="{A91EFC66-BE69-4A6A-B927-D8CDAE4982B4}" destId="{BC5208CA-B8BD-4610-B69D-F0F77916E5AC}" srcOrd="0" destOrd="0" presId="urn:microsoft.com/office/officeart/2005/8/layout/process5"/>
    <dgm:cxn modelId="{A919C331-2F80-41A5-B61D-C2696FD1D20C}" type="presOf" srcId="{103A7D6D-EB43-4131-9221-7B902A3905F2}" destId="{02188D81-A559-4E19-96BF-1A39A27B8FCC}" srcOrd="0" destOrd="0" presId="urn:microsoft.com/office/officeart/2005/8/layout/process5"/>
    <dgm:cxn modelId="{61024C6F-0D4F-46CD-B14F-0DE5FE4033A9}" srcId="{6782FD8A-1EA2-4277-8966-EBD018FCDC98}" destId="{A91EFC66-BE69-4A6A-B927-D8CDAE4982B4}" srcOrd="6" destOrd="0" parTransId="{1D4CCD05-AE83-4715-A41A-D02E2B4200C7}" sibTransId="{DF40085B-910A-4F04-87BF-830429295988}"/>
    <dgm:cxn modelId="{51185793-4546-472F-8D99-6F6B1D95AB1A}" type="presOf" srcId="{FF12E3FF-0A90-43F1-BECC-1E04DDE17974}" destId="{A892C733-373A-47F9-B5FF-62FD19A93963}" srcOrd="0" destOrd="0" presId="urn:microsoft.com/office/officeart/2005/8/layout/process5"/>
    <dgm:cxn modelId="{A9C784FB-A4FB-42BC-98F0-B48422A7A2D0}" type="presOf" srcId="{0ED2183D-FB09-4DAC-9BF6-535A8D4350E2}" destId="{8BC09D7F-0D84-4B63-916D-8848EAD3C083}" srcOrd="0" destOrd="0" presId="urn:microsoft.com/office/officeart/2005/8/layout/process5"/>
    <dgm:cxn modelId="{80CD4E6B-8B36-4684-BD32-76203E523672}" type="presOf" srcId="{2DE96F84-7458-42A9-84B1-E57D3E2EA9D3}" destId="{CB5CB352-4583-4CAC-90F2-B0879EDCFC9F}" srcOrd="1" destOrd="0" presId="urn:microsoft.com/office/officeart/2005/8/layout/process5"/>
    <dgm:cxn modelId="{1494E274-D238-44E1-AE56-249D198CD82F}" type="presParOf" srcId="{B199F4D6-7352-4BDA-8465-4318E5B50DF1}" destId="{8BC09D7F-0D84-4B63-916D-8848EAD3C083}" srcOrd="0" destOrd="0" presId="urn:microsoft.com/office/officeart/2005/8/layout/process5"/>
    <dgm:cxn modelId="{BE9DD089-A178-42BD-9EA2-3A3678BF0581}" type="presParOf" srcId="{B199F4D6-7352-4BDA-8465-4318E5B50DF1}" destId="{FD9FAB98-5200-4679-B947-1657FEE9B489}" srcOrd="1" destOrd="0" presId="urn:microsoft.com/office/officeart/2005/8/layout/process5"/>
    <dgm:cxn modelId="{66CAE21B-9251-49ED-A91E-4BD902D1B84A}" type="presParOf" srcId="{FD9FAB98-5200-4679-B947-1657FEE9B489}" destId="{CB5CB352-4583-4CAC-90F2-B0879EDCFC9F}" srcOrd="0" destOrd="0" presId="urn:microsoft.com/office/officeart/2005/8/layout/process5"/>
    <dgm:cxn modelId="{9952D2C9-8339-4A31-BADE-5247A081C8F4}" type="presParOf" srcId="{B199F4D6-7352-4BDA-8465-4318E5B50DF1}" destId="{21FCD1EB-8CAB-4D4B-A43B-DCACF541BFB6}" srcOrd="2" destOrd="0" presId="urn:microsoft.com/office/officeart/2005/8/layout/process5"/>
    <dgm:cxn modelId="{4F7F4A55-CBC1-44D7-ACD7-5FF260284A49}" type="presParOf" srcId="{B199F4D6-7352-4BDA-8465-4318E5B50DF1}" destId="{1BF834C8-4DDA-4EE4-A3DA-4A88061AEE21}" srcOrd="3" destOrd="0" presId="urn:microsoft.com/office/officeart/2005/8/layout/process5"/>
    <dgm:cxn modelId="{3870767A-C078-4E0B-AA93-902C9BBE4AC7}" type="presParOf" srcId="{1BF834C8-4DDA-4EE4-A3DA-4A88061AEE21}" destId="{6EF85FE6-C6EE-4D12-A5F5-026C086A3922}" srcOrd="0" destOrd="0" presId="urn:microsoft.com/office/officeart/2005/8/layout/process5"/>
    <dgm:cxn modelId="{D88BE3A5-6A55-477D-B515-E03EF0D0615E}" type="presParOf" srcId="{B199F4D6-7352-4BDA-8465-4318E5B50DF1}" destId="{02188D81-A559-4E19-96BF-1A39A27B8FCC}" srcOrd="4" destOrd="0" presId="urn:microsoft.com/office/officeart/2005/8/layout/process5"/>
    <dgm:cxn modelId="{CED84D04-56CB-4CB6-BFBF-C7B9A7C89989}" type="presParOf" srcId="{B199F4D6-7352-4BDA-8465-4318E5B50DF1}" destId="{CEBDCA3A-956E-41E0-B041-19C20823F62F}" srcOrd="5" destOrd="0" presId="urn:microsoft.com/office/officeart/2005/8/layout/process5"/>
    <dgm:cxn modelId="{2D9B8272-78D9-4583-A640-2861710991FE}" type="presParOf" srcId="{CEBDCA3A-956E-41E0-B041-19C20823F62F}" destId="{330A2CF1-95D6-427D-81D0-7F10575B82C7}" srcOrd="0" destOrd="0" presId="urn:microsoft.com/office/officeart/2005/8/layout/process5"/>
    <dgm:cxn modelId="{9D3BB1D6-FC78-46F4-8798-2068DE30F27F}" type="presParOf" srcId="{B199F4D6-7352-4BDA-8465-4318E5B50DF1}" destId="{FAFE18E9-260E-42B0-8166-C041330F6E30}" srcOrd="6" destOrd="0" presId="urn:microsoft.com/office/officeart/2005/8/layout/process5"/>
    <dgm:cxn modelId="{781C5890-6ABC-48AF-B097-351C389CEA21}" type="presParOf" srcId="{B199F4D6-7352-4BDA-8465-4318E5B50DF1}" destId="{48D7E6BB-810D-4A27-8909-D80D832A56CC}" srcOrd="7" destOrd="0" presId="urn:microsoft.com/office/officeart/2005/8/layout/process5"/>
    <dgm:cxn modelId="{E982C564-EDED-4810-B335-A32E70FBE0BA}" type="presParOf" srcId="{48D7E6BB-810D-4A27-8909-D80D832A56CC}" destId="{3DF47072-E59C-4799-AC71-3853F0927678}" srcOrd="0" destOrd="0" presId="urn:microsoft.com/office/officeart/2005/8/layout/process5"/>
    <dgm:cxn modelId="{42030C5E-AE10-4800-87CB-E7EFAA2C6BC4}" type="presParOf" srcId="{B199F4D6-7352-4BDA-8465-4318E5B50DF1}" destId="{9C4466D2-F30B-47CF-873E-BB028415B985}" srcOrd="8" destOrd="0" presId="urn:microsoft.com/office/officeart/2005/8/layout/process5"/>
    <dgm:cxn modelId="{8FDB005D-BFFE-46F5-B6D5-F17F18F53BF9}" type="presParOf" srcId="{B199F4D6-7352-4BDA-8465-4318E5B50DF1}" destId="{4DC7C406-9CED-451A-AA8E-2FCD5241AE31}" srcOrd="9" destOrd="0" presId="urn:microsoft.com/office/officeart/2005/8/layout/process5"/>
    <dgm:cxn modelId="{DDAE1DC3-1EF8-4336-A3F4-92FF30B80F62}" type="presParOf" srcId="{4DC7C406-9CED-451A-AA8E-2FCD5241AE31}" destId="{2C527A3A-10AE-4058-BA8F-22C90EFF1733}" srcOrd="0" destOrd="0" presId="urn:microsoft.com/office/officeart/2005/8/layout/process5"/>
    <dgm:cxn modelId="{E0A93530-FD40-4708-B3DB-62532F05DE3E}" type="presParOf" srcId="{B199F4D6-7352-4BDA-8465-4318E5B50DF1}" destId="{A892C733-373A-47F9-B5FF-62FD19A93963}" srcOrd="10" destOrd="0" presId="urn:microsoft.com/office/officeart/2005/8/layout/process5"/>
    <dgm:cxn modelId="{11D3826C-3760-4B1B-9239-6F45FC6C3FAD}" type="presParOf" srcId="{B199F4D6-7352-4BDA-8465-4318E5B50DF1}" destId="{693E9BFC-BB0B-44BB-B39B-99BFC1E1E6A2}" srcOrd="11" destOrd="0" presId="urn:microsoft.com/office/officeart/2005/8/layout/process5"/>
    <dgm:cxn modelId="{A63C1EA9-380B-40E5-A798-669D94F03D1E}" type="presParOf" srcId="{693E9BFC-BB0B-44BB-B39B-99BFC1E1E6A2}" destId="{3B74361C-1997-4C00-9495-76C9833AE681}" srcOrd="0" destOrd="0" presId="urn:microsoft.com/office/officeart/2005/8/layout/process5"/>
    <dgm:cxn modelId="{D6F9F9F0-3071-4AB2-BF60-11DFC51F9216}" type="presParOf" srcId="{B199F4D6-7352-4BDA-8465-4318E5B50DF1}" destId="{BC5208CA-B8BD-4610-B69D-F0F77916E5AC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09D7F-0D84-4B63-916D-8848EAD3C083}">
      <dsp:nvSpPr>
        <dsp:cNvPr id="0" name=""/>
        <dsp:cNvSpPr/>
      </dsp:nvSpPr>
      <dsp:spPr>
        <a:xfrm>
          <a:off x="788317" y="1244"/>
          <a:ext cx="2084476" cy="1198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Начало</a:t>
          </a:r>
          <a:endParaRPr lang="ru-RU" sz="1500" kern="1200" dirty="0"/>
        </a:p>
      </dsp:txBody>
      <dsp:txXfrm>
        <a:off x="1093581" y="176753"/>
        <a:ext cx="1473948" cy="847434"/>
      </dsp:txXfrm>
    </dsp:sp>
    <dsp:sp modelId="{FD9FAB98-5200-4679-B947-1657FEE9B489}">
      <dsp:nvSpPr>
        <dsp:cNvPr id="0" name=""/>
        <dsp:cNvSpPr/>
      </dsp:nvSpPr>
      <dsp:spPr>
        <a:xfrm>
          <a:off x="2948425" y="493898"/>
          <a:ext cx="182205" cy="2131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2948425" y="536527"/>
        <a:ext cx="127544" cy="127888"/>
      </dsp:txXfrm>
    </dsp:sp>
    <dsp:sp modelId="{21FCD1EB-8CAB-4D4B-A43B-DCACF541BFB6}">
      <dsp:nvSpPr>
        <dsp:cNvPr id="0" name=""/>
        <dsp:cNvSpPr/>
      </dsp:nvSpPr>
      <dsp:spPr>
        <a:xfrm>
          <a:off x="3216577" y="1244"/>
          <a:ext cx="2084476" cy="1198452"/>
        </a:xfrm>
        <a:prstGeom prst="parallelogram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Получение аудиофайла</a:t>
          </a:r>
          <a:endParaRPr lang="ru-RU" sz="1800" kern="1200" dirty="0"/>
        </a:p>
      </dsp:txBody>
      <dsp:txXfrm>
        <a:off x="3515122" y="172890"/>
        <a:ext cx="1487386" cy="855160"/>
      </dsp:txXfrm>
    </dsp:sp>
    <dsp:sp modelId="{1BF834C8-4DDA-4EE4-A3DA-4A88061AEE21}">
      <dsp:nvSpPr>
        <dsp:cNvPr id="0" name=""/>
        <dsp:cNvSpPr/>
      </dsp:nvSpPr>
      <dsp:spPr>
        <a:xfrm>
          <a:off x="5376686" y="493898"/>
          <a:ext cx="182205" cy="2131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5376686" y="536527"/>
        <a:ext cx="127544" cy="127888"/>
      </dsp:txXfrm>
    </dsp:sp>
    <dsp:sp modelId="{02188D81-A559-4E19-96BF-1A39A27B8FCC}">
      <dsp:nvSpPr>
        <dsp:cNvPr id="0" name=""/>
        <dsp:cNvSpPr/>
      </dsp:nvSpPr>
      <dsp:spPr>
        <a:xfrm>
          <a:off x="5644838" y="1244"/>
          <a:ext cx="2084476" cy="1198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Получение акустических представлений</a:t>
          </a:r>
          <a:endParaRPr lang="ru-RU" sz="1800" kern="1200" dirty="0"/>
        </a:p>
      </dsp:txBody>
      <dsp:txXfrm>
        <a:off x="5644838" y="1244"/>
        <a:ext cx="2084476" cy="1198452"/>
      </dsp:txXfrm>
    </dsp:sp>
    <dsp:sp modelId="{CEBDCA3A-956E-41E0-B041-19C20823F62F}">
      <dsp:nvSpPr>
        <dsp:cNvPr id="0" name=""/>
        <dsp:cNvSpPr/>
      </dsp:nvSpPr>
      <dsp:spPr>
        <a:xfrm rot="5400000">
          <a:off x="6595973" y="1259859"/>
          <a:ext cx="182205" cy="2131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 rot="-5400000">
        <a:off x="6623132" y="1275330"/>
        <a:ext cx="127888" cy="127544"/>
      </dsp:txXfrm>
    </dsp:sp>
    <dsp:sp modelId="{FAFE18E9-260E-42B0-8166-C041330F6E30}">
      <dsp:nvSpPr>
        <dsp:cNvPr id="0" name=""/>
        <dsp:cNvSpPr/>
      </dsp:nvSpPr>
      <dsp:spPr>
        <a:xfrm>
          <a:off x="5644838" y="1543482"/>
          <a:ext cx="2084476" cy="1198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Распознавание акустической моделью</a:t>
          </a:r>
          <a:endParaRPr lang="ru-RU" sz="1100" kern="1200" dirty="0"/>
        </a:p>
      </dsp:txBody>
      <dsp:txXfrm>
        <a:off x="5644838" y="1543482"/>
        <a:ext cx="2084476" cy="1198452"/>
      </dsp:txXfrm>
    </dsp:sp>
    <dsp:sp modelId="{48D7E6BB-810D-4A27-8909-D80D832A56CC}">
      <dsp:nvSpPr>
        <dsp:cNvPr id="0" name=""/>
        <dsp:cNvSpPr/>
      </dsp:nvSpPr>
      <dsp:spPr>
        <a:xfrm rot="10800000">
          <a:off x="5387000" y="2036135"/>
          <a:ext cx="182205" cy="2131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 rot="10800000">
        <a:off x="5441661" y="2078764"/>
        <a:ext cx="127544" cy="127888"/>
      </dsp:txXfrm>
    </dsp:sp>
    <dsp:sp modelId="{9C4466D2-F30B-47CF-873E-BB028415B985}">
      <dsp:nvSpPr>
        <dsp:cNvPr id="0" name=""/>
        <dsp:cNvSpPr/>
      </dsp:nvSpPr>
      <dsp:spPr>
        <a:xfrm>
          <a:off x="3216577" y="1543482"/>
          <a:ext cx="2084476" cy="1198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Распознавание языковой моделью</a:t>
          </a:r>
          <a:endParaRPr lang="ru-RU" sz="1400" kern="1200" dirty="0"/>
        </a:p>
      </dsp:txBody>
      <dsp:txXfrm>
        <a:off x="3216577" y="1543482"/>
        <a:ext cx="2084476" cy="1198452"/>
      </dsp:txXfrm>
    </dsp:sp>
    <dsp:sp modelId="{4DC7C406-9CED-451A-AA8E-2FCD5241AE31}">
      <dsp:nvSpPr>
        <dsp:cNvPr id="0" name=""/>
        <dsp:cNvSpPr/>
      </dsp:nvSpPr>
      <dsp:spPr>
        <a:xfrm rot="10800000">
          <a:off x="2958739" y="2036135"/>
          <a:ext cx="182205" cy="2131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 rot="10800000">
        <a:off x="3013400" y="2078764"/>
        <a:ext cx="127544" cy="127888"/>
      </dsp:txXfrm>
    </dsp:sp>
    <dsp:sp modelId="{A892C733-373A-47F9-B5FF-62FD19A93963}">
      <dsp:nvSpPr>
        <dsp:cNvPr id="0" name=""/>
        <dsp:cNvSpPr/>
      </dsp:nvSpPr>
      <dsp:spPr>
        <a:xfrm>
          <a:off x="682517" y="1543482"/>
          <a:ext cx="2190275" cy="1198452"/>
        </a:xfrm>
        <a:prstGeom prst="parallelogram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Возврат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 строки-ответа</a:t>
          </a:r>
          <a:endParaRPr lang="ru-RU" sz="1800" kern="1200" dirty="0"/>
        </a:p>
      </dsp:txBody>
      <dsp:txXfrm>
        <a:off x="989879" y="1711661"/>
        <a:ext cx="1575551" cy="862094"/>
      </dsp:txXfrm>
    </dsp:sp>
    <dsp:sp modelId="{693E9BFC-BB0B-44BB-B39B-99BFC1E1E6A2}">
      <dsp:nvSpPr>
        <dsp:cNvPr id="0" name=""/>
        <dsp:cNvSpPr/>
      </dsp:nvSpPr>
      <dsp:spPr>
        <a:xfrm rot="5517871">
          <a:off x="1660225" y="2802097"/>
          <a:ext cx="182312" cy="2131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 rot="-5400000">
        <a:off x="1688374" y="2817530"/>
        <a:ext cx="127888" cy="127618"/>
      </dsp:txXfrm>
    </dsp:sp>
    <dsp:sp modelId="{BC5208CA-B8BD-4610-B69D-F0F77916E5AC}">
      <dsp:nvSpPr>
        <dsp:cNvPr id="0" name=""/>
        <dsp:cNvSpPr/>
      </dsp:nvSpPr>
      <dsp:spPr>
        <a:xfrm>
          <a:off x="682517" y="3085719"/>
          <a:ext cx="2084476" cy="1198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Конец</a:t>
          </a:r>
          <a:endParaRPr lang="ru-RU" sz="1600" kern="1200" dirty="0"/>
        </a:p>
      </dsp:txBody>
      <dsp:txXfrm>
        <a:off x="987781" y="3261228"/>
        <a:ext cx="1473948" cy="847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  <a:endParaRPr lang="ru-RU" sz="16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=""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Иванов И.И.</a:t>
            </a:r>
            <a:endParaRPr lang="ru-RU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Б17-594</a:t>
            </a:r>
            <a:endParaRPr lang="ru-RU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 smtClean="0"/>
              <a:t>к.т.н., доцент </a:t>
            </a:r>
          </a:p>
          <a:p>
            <a:pPr lvl="0"/>
            <a:r>
              <a:rPr lang="ru-RU" dirty="0" smtClean="0"/>
              <a:t>Петров П.П.</a:t>
            </a:r>
            <a:endParaRPr lang="ru-RU" dirty="0"/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=""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=""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=""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=""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=""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=""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=""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=""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=""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=""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=""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=""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=""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=""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=""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414" y="20361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9963" y="3244002"/>
            <a:ext cx="6858001" cy="105595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Разработка </a:t>
            </a:r>
            <a:r>
              <a:rPr lang="ru-RU" sz="2000" dirty="0" smtClean="0">
                <a:solidFill>
                  <a:schemeClr val="tx1"/>
                </a:solidFill>
              </a:rPr>
              <a:t>системы распознавания речи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Баранова Д.Д.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Б17-501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к.т.н., доцент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Козин Р.Г.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01.03.02 Прикладная математика и информатика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78634" y="2846717"/>
            <a:ext cx="6055743" cy="58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Учебно-исследовательская работа на тему:</a:t>
            </a:r>
            <a:endParaRPr lang="ru-R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56006" y="6254151"/>
            <a:ext cx="150099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Москва, 2021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29" y="42196"/>
            <a:ext cx="6991350" cy="687013"/>
          </a:xfrm>
        </p:spPr>
        <p:txBody>
          <a:bodyPr>
            <a:normAutofit/>
          </a:bodyPr>
          <a:lstStyle/>
          <a:p>
            <a:pPr lvl="0" algn="ctr"/>
            <a:r>
              <a:rPr lang="ru-RU" sz="2800" dirty="0"/>
              <a:t>Распознавание </a:t>
            </a:r>
            <a:r>
              <a:rPr lang="ru-RU" sz="2800" dirty="0" smtClean="0"/>
              <a:t>языковой моделью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3476744" y="1152990"/>
            <a:ext cx="2024983" cy="6514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1017295" y="2185404"/>
            <a:ext cx="2798270" cy="80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Расстояние Левенштейна</a:t>
            </a:r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5269809" y="2185404"/>
            <a:ext cx="2798270" cy="80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Мера </a:t>
            </a:r>
            <a:r>
              <a:rPr lang="ru-RU" dirty="0" err="1"/>
              <a:t>Жаккара</a:t>
            </a:r>
            <a:r>
              <a:rPr lang="ru-RU" dirty="0"/>
              <a:t> </a:t>
            </a:r>
          </a:p>
        </p:txBody>
      </p:sp>
      <p:cxnSp>
        <p:nvCxnSpPr>
          <p:cNvPr id="89" name="Прямая со стрелкой 88"/>
          <p:cNvCxnSpPr>
            <a:endCxn id="87" idx="0"/>
          </p:cNvCxnSpPr>
          <p:nvPr/>
        </p:nvCxnSpPr>
        <p:spPr>
          <a:xfrm flipH="1">
            <a:off x="2416430" y="1798168"/>
            <a:ext cx="1166424" cy="387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Прямая со стрелкой 89"/>
          <p:cNvCxnSpPr>
            <a:endCxn id="88" idx="0"/>
          </p:cNvCxnSpPr>
          <p:nvPr/>
        </p:nvCxnSpPr>
        <p:spPr>
          <a:xfrm>
            <a:off x="5380027" y="1798168"/>
            <a:ext cx="1288917" cy="387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64932"/>
              </p:ext>
            </p:extLst>
          </p:nvPr>
        </p:nvGraphicFramePr>
        <p:xfrm>
          <a:off x="638840" y="3518062"/>
          <a:ext cx="7918884" cy="22282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79721"/>
                <a:gridCol w="1979721"/>
                <a:gridCol w="1979721"/>
                <a:gridCol w="1979721"/>
              </a:tblGrid>
              <a:tr h="73826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Исходное</a:t>
                      </a:r>
                      <a:r>
                        <a:rPr lang="ru-RU" baseline="0" dirty="0" smtClean="0"/>
                        <a:t> слово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Исправленное</a:t>
                      </a:r>
                      <a:r>
                        <a:rPr lang="ru-RU" baseline="0" dirty="0" smtClean="0"/>
                        <a:t> слово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Расстояние Левенштейна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Мера </a:t>
                      </a:r>
                      <a:r>
                        <a:rPr lang="ru-RU" dirty="0" err="1" smtClean="0"/>
                        <a:t>Жаккара</a:t>
                      </a:r>
                      <a:r>
                        <a:rPr lang="ru-RU" dirty="0" smtClean="0"/>
                        <a:t> </a:t>
                      </a:r>
                    </a:p>
                  </a:txBody>
                  <a:tcPr/>
                </a:tc>
              </a:tr>
              <a:tr h="3725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HELLO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HELLO</a:t>
                      </a:r>
                      <a:endParaRPr lang="en-US" b="0" dirty="0" smtClean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/>
                </a:tc>
              </a:tr>
              <a:tr h="37250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AFRIKA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AFRICA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0.71</a:t>
                      </a:r>
                      <a:endParaRPr lang="ru-RU" b="0" dirty="0" smtClean="0"/>
                    </a:p>
                  </a:txBody>
                  <a:tcPr/>
                </a:tc>
              </a:tr>
              <a:tr h="3725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AVTOR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AUTHOR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0.57</a:t>
                      </a:r>
                      <a:endParaRPr lang="ru-RU" b="0" dirty="0"/>
                    </a:p>
                  </a:txBody>
                  <a:tcPr/>
                </a:tc>
              </a:tr>
              <a:tr h="3725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endParaRPr lang="ru-RU" sz="1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DOG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134780" y="5902432"/>
            <a:ext cx="566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значений метрик для различных слов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Оценивание точности распознавания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>
                <a:extLst>
                  <a:ext uri="{FF2B5EF4-FFF2-40B4-BE49-F238E27FC236}">
                    <a16:creationId xmlns="" xmlns:a16="http://schemas.microsoft.com/office/drawing/2014/main" id="{707C90F9-5525-4510-83DB-99C6272496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763" y="969068"/>
                <a:ext cx="8505418" cy="46948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1800" dirty="0" smtClean="0"/>
                  <a:t>Показатели точности распознавания </a:t>
                </a:r>
                <a:r>
                  <a:rPr lang="ru-RU" sz="1800" dirty="0"/>
                  <a:t>речи:</a:t>
                </a:r>
              </a:p>
              <a:p>
                <a:r>
                  <a:rPr lang="ru-RU" sz="1800" dirty="0"/>
                  <a:t>WER (</a:t>
                </a:r>
                <a:r>
                  <a:rPr lang="ru-RU" sz="1800" dirty="0" err="1"/>
                  <a:t>Word</a:t>
                </a:r>
                <a:r>
                  <a:rPr lang="ru-RU" sz="1800" dirty="0"/>
                  <a:t> </a:t>
                </a:r>
                <a:r>
                  <a:rPr lang="ru-RU" sz="1800" dirty="0" err="1"/>
                  <a:t>Error</a:t>
                </a:r>
                <a:r>
                  <a:rPr lang="ru-RU" sz="1800" dirty="0"/>
                  <a:t> </a:t>
                </a:r>
                <a:r>
                  <a:rPr lang="ru-RU" sz="1800" dirty="0" err="1"/>
                  <a:t>Rate</a:t>
                </a:r>
                <a:r>
                  <a:rPr lang="ru-RU" sz="1800" dirty="0"/>
                  <a:t>)</a:t>
                </a:r>
              </a:p>
              <a:p>
                <a:r>
                  <a:rPr lang="ru-RU" sz="1800" dirty="0"/>
                  <a:t>CER (</a:t>
                </a:r>
                <a:r>
                  <a:rPr lang="ru-RU" sz="1800" dirty="0" err="1"/>
                  <a:t>Character</a:t>
                </a:r>
                <a:r>
                  <a:rPr lang="ru-RU" sz="1800" dirty="0"/>
                  <a:t> </a:t>
                </a:r>
                <a:r>
                  <a:rPr lang="ru-RU" sz="1800" dirty="0" err="1"/>
                  <a:t>Error</a:t>
                </a:r>
                <a:r>
                  <a:rPr lang="ru-RU" sz="1800" dirty="0"/>
                  <a:t> </a:t>
                </a:r>
                <a:r>
                  <a:rPr lang="ru-RU" sz="1800" dirty="0" err="1"/>
                  <a:t>Rate</a:t>
                </a:r>
                <a:r>
                  <a:rPr lang="ru-RU" sz="1800" dirty="0" smtClean="0"/>
                  <a:t>)</a:t>
                </a: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Accuracy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S</a:t>
                </a:r>
                <a:r>
                  <a:rPr lang="ru-RU" sz="1800" dirty="0"/>
                  <a:t> – количество замен, </a:t>
                </a:r>
                <a:r>
                  <a:rPr lang="en-US" sz="1800" dirty="0" smtClean="0"/>
                  <a:t>D</a:t>
                </a:r>
                <a:r>
                  <a:rPr lang="ru-RU" sz="1800" dirty="0" smtClean="0"/>
                  <a:t> </a:t>
                </a:r>
                <a:r>
                  <a:rPr lang="ru-RU" sz="1800" dirty="0"/>
                  <a:t>– количество операций удаления</a:t>
                </a:r>
                <a:r>
                  <a:rPr lang="ru-RU" sz="1800" dirty="0" smtClean="0"/>
                  <a:t>,</a:t>
                </a:r>
                <a:r>
                  <a:rPr lang="en-US" sz="1800" dirty="0" smtClean="0"/>
                  <a:t> I</a:t>
                </a:r>
                <a:r>
                  <a:rPr lang="ru-RU" sz="1800" dirty="0" smtClean="0"/>
                  <a:t> </a:t>
                </a:r>
                <a:r>
                  <a:rPr lang="ru-RU" sz="1800" dirty="0"/>
                  <a:t>– количество вставок</a:t>
                </a:r>
                <a:r>
                  <a:rPr lang="ru-RU" sz="1800" dirty="0" smtClean="0"/>
                  <a:t>,</a:t>
                </a:r>
                <a:r>
                  <a:rPr lang="en-US" sz="1800" dirty="0" smtClean="0"/>
                  <a:t> N</a:t>
                </a:r>
                <a:r>
                  <a:rPr lang="ru-RU" sz="1800" dirty="0" smtClean="0"/>
                  <a:t> </a:t>
                </a:r>
                <a:r>
                  <a:rPr lang="ru-RU" sz="1800" dirty="0"/>
                  <a:t>– количество элементов.</a:t>
                </a:r>
                <a:r>
                  <a:rPr lang="en-US" sz="1800" dirty="0"/>
                  <a:t> </a:t>
                </a:r>
                <a:endParaRPr lang="ru-RU" sz="1800" dirty="0"/>
              </a:p>
              <a:p>
                <a:endParaRPr lang="en-US" sz="1800" dirty="0" smtClean="0"/>
              </a:p>
              <a:p>
                <a:endParaRPr lang="ru-RU" sz="1800" dirty="0"/>
              </a:p>
            </p:txBody>
          </p:sp>
        </mc:Choice>
        <mc:Fallback xmlns="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07C90F9-5525-4510-83DB-99C62724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3" y="969068"/>
                <a:ext cx="8505418" cy="4694885"/>
              </a:xfrm>
              <a:prstGeom prst="rect">
                <a:avLst/>
              </a:prstGeom>
              <a:blipFill rotWithShape="0">
                <a:blip r:embed="rId2"/>
                <a:stretch>
                  <a:fillRect l="-645" t="-1299" r="-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" y="3402971"/>
            <a:ext cx="9113444" cy="237639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967666" y="5850383"/>
            <a:ext cx="751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Пример распознавания </a:t>
            </a:r>
            <a:r>
              <a:rPr lang="ru-RU" i="1" dirty="0" smtClean="0"/>
              <a:t>фразы акустической моделью, всей системой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9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Выбор стека технологий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07C90F9-5525-4510-83DB-99C627249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390"/>
            <a:ext cx="7886700" cy="327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Язык программирования </a:t>
            </a:r>
            <a:r>
              <a:rPr lang="en-US" sz="1600" dirty="0" smtClean="0"/>
              <a:t>Python 3.8.7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Среды разработки:</a:t>
            </a:r>
          </a:p>
          <a:p>
            <a:pPr lvl="1"/>
            <a:r>
              <a:rPr lang="en-US" sz="1600" dirty="0" err="1"/>
              <a:t>PyCharm</a:t>
            </a:r>
            <a:endParaRPr lang="en-US" sz="1600" dirty="0"/>
          </a:p>
          <a:p>
            <a:pPr lvl="1"/>
            <a:r>
              <a:rPr lang="en-US" sz="1600" dirty="0" err="1"/>
              <a:t>Jupyter</a:t>
            </a:r>
            <a:r>
              <a:rPr lang="en-US" sz="1600" dirty="0"/>
              <a:t> Notebook</a:t>
            </a:r>
            <a:r>
              <a:rPr lang="ru-RU" sz="1600" dirty="0" smtClean="0"/>
              <a:t> </a:t>
            </a:r>
          </a:p>
          <a:p>
            <a:pPr marL="0" indent="0">
              <a:buNone/>
            </a:pPr>
            <a:r>
              <a:rPr lang="ru-RU" sz="1600" dirty="0" smtClean="0"/>
              <a:t>Использовались библиотеки:</a:t>
            </a:r>
          </a:p>
          <a:p>
            <a:pPr lvl="1"/>
            <a:r>
              <a:rPr lang="en-US" sz="1600" dirty="0" err="1" smtClean="0"/>
              <a:t>TensorFlow</a:t>
            </a:r>
            <a:r>
              <a:rPr lang="ru-RU" sz="1600" dirty="0" smtClean="0"/>
              <a:t> </a:t>
            </a:r>
            <a:r>
              <a:rPr lang="ru-RU" sz="1600" dirty="0"/>
              <a:t>и </a:t>
            </a:r>
            <a:r>
              <a:rPr lang="en-US" sz="1600" dirty="0" err="1" smtClean="0"/>
              <a:t>Keras</a:t>
            </a:r>
            <a:endParaRPr lang="ru-RU" sz="1600" dirty="0"/>
          </a:p>
          <a:p>
            <a:pPr lvl="1"/>
            <a:r>
              <a:rPr lang="ru-RU" sz="1600" dirty="0" err="1" smtClean="0"/>
              <a:t>Numpy</a:t>
            </a:r>
            <a:r>
              <a:rPr lang="ru-RU" sz="1600" dirty="0" smtClean="0"/>
              <a:t> </a:t>
            </a:r>
          </a:p>
          <a:p>
            <a:pPr lvl="1"/>
            <a:r>
              <a:rPr lang="en-US" sz="1600" dirty="0"/>
              <a:t>S</a:t>
            </a:r>
            <a:r>
              <a:rPr lang="ru-RU" sz="1600" dirty="0" err="1" smtClean="0"/>
              <a:t>cipy</a:t>
            </a:r>
            <a:r>
              <a:rPr lang="ru-RU" sz="1600" dirty="0" smtClean="0"/>
              <a:t> </a:t>
            </a:r>
          </a:p>
          <a:p>
            <a:pPr lvl="1"/>
            <a:r>
              <a:rPr lang="en-US" sz="1600" dirty="0" err="1" smtClean="0"/>
              <a:t>Json</a:t>
            </a:r>
            <a:r>
              <a:rPr lang="ru-RU" sz="1600" dirty="0" smtClean="0"/>
              <a:t> </a:t>
            </a:r>
          </a:p>
          <a:p>
            <a:pPr lvl="1"/>
            <a:r>
              <a:rPr lang="en-US" sz="1600" dirty="0" smtClean="0"/>
              <a:t>M</a:t>
            </a:r>
            <a:r>
              <a:rPr lang="ru-RU" sz="1600" dirty="0" err="1" smtClean="0"/>
              <a:t>atplotlib</a:t>
            </a:r>
            <a:r>
              <a:rPr lang="ru-RU" sz="1600" dirty="0" smtClean="0"/>
              <a:t> </a:t>
            </a:r>
          </a:p>
          <a:p>
            <a:pPr lvl="1"/>
            <a:r>
              <a:rPr lang="en-US" sz="1600" dirty="0" err="1" smtClean="0"/>
              <a:t>PyEnchant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080" name="Picture 8" descr="https://media.proglib.io/wp-uploads/2018/07/ker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96" y="5091750"/>
            <a:ext cx="1733633" cy="50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thoughtnerds.com/wp-content/uploads/2018/03/Google-Releases-Tensorflow-Lite-Developer-Preview-Adds-Artificial-Intelligence-to-Mobile-Devices-777x437-300x1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" y="4859487"/>
            <a:ext cx="1856602" cy="10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amo.githubusercontent.com/f4d01724b25b69f0ac1cdf9638634df4676360e0/68747470733a2f2f74656368737061776e2e636f6d2f77702d636f6e74656e742f75706c6f6164732f323031362f31302f507974686f6e5f6c6f676f2e706e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631" y="1591091"/>
            <a:ext cx="2772501" cy="11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ueorange.digital/wp-content/uploads/2019/12/logo_scip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5" b="27652"/>
          <a:stretch/>
        </p:blipFill>
        <p:spPr bwMode="auto">
          <a:xfrm>
            <a:off x="4389815" y="4901926"/>
            <a:ext cx="1814505" cy="89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3.amazonaws.com/thinkific-import/118220/nBUhKECATgidKXlN2uqH_Numpy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2678" r="16974" b="-2678"/>
          <a:stretch/>
        </p:blipFill>
        <p:spPr bwMode="auto">
          <a:xfrm>
            <a:off x="6610406" y="4859487"/>
            <a:ext cx="2349933" cy="86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bs.twimg.com/media/Dmf_ktxXsAcHKTV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r="25207"/>
          <a:stretch/>
        </p:blipFill>
        <p:spPr bwMode="auto">
          <a:xfrm>
            <a:off x="7620168" y="3030484"/>
            <a:ext cx="1185696" cy="15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windows-soft.ru/cache_image/kupit-jetbrains-pycharm-po-dostupnoy-tsen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43" y="3200795"/>
            <a:ext cx="1123742" cy="11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77" y="36094"/>
            <a:ext cx="8702003" cy="68701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Экспериментальное исследование влияния архитектуры сети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="" xmlns:a16="http://schemas.microsoft.com/office/drawing/2014/main" id="{707C90F9-5525-4510-83DB-99C627249682}"/>
              </a:ext>
            </a:extLst>
          </p:cNvPr>
          <p:cNvSpPr txBox="1">
            <a:spLocks/>
          </p:cNvSpPr>
          <p:nvPr/>
        </p:nvSpPr>
        <p:spPr>
          <a:xfrm>
            <a:off x="372660" y="1102810"/>
            <a:ext cx="8451244" cy="12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БД </a:t>
            </a:r>
            <a:r>
              <a:rPr lang="ru-RU" sz="1800" dirty="0" err="1" smtClean="0"/>
              <a:t>LibriSpeech</a:t>
            </a:r>
            <a:r>
              <a:rPr lang="en-US" sz="1800" dirty="0" smtClean="0"/>
              <a:t> </a:t>
            </a:r>
            <a:r>
              <a:rPr lang="ru-RU" sz="1800" dirty="0" smtClean="0"/>
              <a:t>включает около </a:t>
            </a:r>
            <a:r>
              <a:rPr lang="ru-RU" sz="1800" dirty="0"/>
              <a:t>1000 часов английской речи с различными </a:t>
            </a:r>
            <a:r>
              <a:rPr lang="ru-RU" sz="1800" dirty="0" smtClean="0"/>
              <a:t>диалектами</a:t>
            </a:r>
            <a:r>
              <a:rPr lang="ru-RU" sz="1800" dirty="0"/>
              <a:t> </a:t>
            </a:r>
            <a:r>
              <a:rPr lang="ru-RU" sz="1800" dirty="0" smtClean="0"/>
              <a:t>и содержит </a:t>
            </a:r>
            <a:r>
              <a:rPr lang="ru-RU" sz="1800" dirty="0"/>
              <a:t>более 300 </a:t>
            </a:r>
            <a:r>
              <a:rPr lang="ru-RU" sz="1800" dirty="0" smtClean="0"/>
              <a:t>голосов.</a:t>
            </a:r>
          </a:p>
          <a:p>
            <a:pPr marL="0" indent="0">
              <a:buNone/>
            </a:pPr>
            <a:r>
              <a:rPr lang="ru-RU" sz="1800" dirty="0" smtClean="0"/>
              <a:t>Количество эпох: 20</a:t>
            </a:r>
          </a:p>
        </p:txBody>
      </p:sp>
      <p:pic>
        <p:nvPicPr>
          <p:cNvPr id="22" name="Рисунок 21" descr="https://sun9-73.userapi.com/impg/8fgTlOtWyanivpuoJSMSaEhPt82dXise9PGwFg/pGmSw-wy1ec.jpg?size=1055x599&amp;quality=96&amp;proxy=1&amp;sign=c3e4d4df36459e93bfdbbd67c1cb5100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0" y="2257154"/>
            <a:ext cx="5668911" cy="321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57902" y="5664701"/>
            <a:ext cx="725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Зависимость </a:t>
            </a:r>
            <a:r>
              <a:rPr lang="ru-RU" i="1" dirty="0"/>
              <a:t>потерь валидации при обучении на </a:t>
            </a:r>
            <a:r>
              <a:rPr lang="ru-RU" i="1" dirty="0" smtClean="0"/>
              <a:t>мел-коэффициентах от количества эпох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03546" y="3261376"/>
            <a:ext cx="2015230" cy="152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</a:t>
            </a:r>
            <a:endParaRPr lang="ru-RU" dirty="0" smtClean="0"/>
          </a:p>
          <a:p>
            <a:r>
              <a:rPr lang="en-US" dirty="0"/>
              <a:t>RNN</a:t>
            </a:r>
            <a:r>
              <a:rPr lang="ru-RU" dirty="0"/>
              <a:t> + </a:t>
            </a:r>
            <a:r>
              <a:rPr lang="en-US" dirty="0" smtClean="0"/>
              <a:t>TDL</a:t>
            </a:r>
            <a:endParaRPr lang="ru-RU" dirty="0"/>
          </a:p>
          <a:p>
            <a:r>
              <a:rPr lang="en-US" dirty="0"/>
              <a:t>CNN</a:t>
            </a:r>
            <a:r>
              <a:rPr lang="ru-RU" dirty="0"/>
              <a:t> + </a:t>
            </a:r>
            <a:r>
              <a:rPr lang="en-US" dirty="0"/>
              <a:t>RNN</a:t>
            </a:r>
            <a:r>
              <a:rPr lang="ru-RU" dirty="0"/>
              <a:t> + </a:t>
            </a:r>
            <a:r>
              <a:rPr lang="en-US" dirty="0" smtClean="0"/>
              <a:t>TDL</a:t>
            </a:r>
            <a:endParaRPr lang="ru-RU" dirty="0"/>
          </a:p>
          <a:p>
            <a:r>
              <a:rPr lang="en-US" dirty="0" smtClean="0"/>
              <a:t>DRNN </a:t>
            </a:r>
            <a:r>
              <a:rPr lang="en-US" dirty="0"/>
              <a:t>+ </a:t>
            </a:r>
            <a:r>
              <a:rPr lang="en-US" dirty="0" smtClean="0"/>
              <a:t>TDL</a:t>
            </a:r>
            <a:endParaRPr lang="ru-RU" dirty="0" smtClean="0"/>
          </a:p>
          <a:p>
            <a:r>
              <a:rPr lang="en-US" dirty="0" smtClean="0"/>
              <a:t>BRNN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TDL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7718" y="3416337"/>
            <a:ext cx="470517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337718" y="3684571"/>
            <a:ext cx="470517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337718" y="3962045"/>
            <a:ext cx="470517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37718" y="4257275"/>
            <a:ext cx="470517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337718" y="4529645"/>
            <a:ext cx="470517" cy="45719"/>
          </a:xfrm>
          <a:prstGeom prst="rect">
            <a:avLst/>
          </a:prstGeom>
          <a:solidFill>
            <a:srgbClr val="C198E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6200000">
            <a:off x="-562127" y="3705999"/>
            <a:ext cx="2091718" cy="222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Потеря валидации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292813" y="5253971"/>
            <a:ext cx="2091718" cy="222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Эпохи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253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7116"/>
            <a:ext cx="9143999" cy="687013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Экспериментальное определение оптимальных компонентов системы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29" name="Объект 2">
            <a:extLst>
              <a:ext uri="{FF2B5EF4-FFF2-40B4-BE49-F238E27FC236}">
                <a16:creationId xmlns="" xmlns:a16="http://schemas.microsoft.com/office/drawing/2014/main" id="{707C90F9-5525-4510-83DB-99C627249682}"/>
              </a:ext>
            </a:extLst>
          </p:cNvPr>
          <p:cNvSpPr txBox="1">
            <a:spLocks/>
          </p:cNvSpPr>
          <p:nvPr/>
        </p:nvSpPr>
        <p:spPr>
          <a:xfrm>
            <a:off x="346378" y="1162643"/>
            <a:ext cx="8451244" cy="12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 dirty="0" smtClean="0"/>
              <a:t>Точность распознавания акустической моделью </a:t>
            </a:r>
            <a:r>
              <a:rPr lang="en-US" sz="1900" dirty="0" smtClean="0"/>
              <a:t>WER</a:t>
            </a:r>
            <a:r>
              <a:rPr lang="ru-RU" sz="1900" dirty="0" smtClean="0"/>
              <a:t> </a:t>
            </a:r>
            <a:r>
              <a:rPr lang="ru-RU" sz="1900" dirty="0"/>
              <a:t>= 40%, </a:t>
            </a:r>
            <a:r>
              <a:rPr lang="en-US" sz="1900" dirty="0"/>
              <a:t>CER</a:t>
            </a:r>
            <a:r>
              <a:rPr lang="ru-RU" sz="1900" dirty="0"/>
              <a:t> = 34</a:t>
            </a:r>
            <a:r>
              <a:rPr lang="ru-RU" sz="1900" dirty="0" smtClean="0"/>
              <a:t>%. </a:t>
            </a:r>
          </a:p>
          <a:p>
            <a:pPr marL="0" indent="0">
              <a:buNone/>
            </a:pPr>
            <a:r>
              <a:rPr lang="ru-RU" sz="1900" dirty="0"/>
              <a:t>Точность распознавания </a:t>
            </a:r>
            <a:r>
              <a:rPr lang="ru-RU" sz="1900" dirty="0" smtClean="0"/>
              <a:t>всей системой </a:t>
            </a:r>
            <a:r>
              <a:rPr lang="en-US" sz="1900" dirty="0" smtClean="0"/>
              <a:t>WER</a:t>
            </a:r>
            <a:r>
              <a:rPr lang="ru-RU" sz="1900" dirty="0" smtClean="0"/>
              <a:t> </a:t>
            </a:r>
            <a:r>
              <a:rPr lang="ru-RU" sz="1900" dirty="0"/>
              <a:t>= </a:t>
            </a:r>
            <a:r>
              <a:rPr lang="ru-RU" sz="1900" dirty="0" smtClean="0"/>
              <a:t>33%, </a:t>
            </a:r>
            <a:r>
              <a:rPr lang="en-US" sz="1900" dirty="0"/>
              <a:t>CER</a:t>
            </a:r>
            <a:r>
              <a:rPr lang="ru-RU" sz="1900" dirty="0"/>
              <a:t> = </a:t>
            </a:r>
            <a:r>
              <a:rPr lang="ru-RU" sz="1900" dirty="0" smtClean="0"/>
              <a:t>29%. </a:t>
            </a:r>
            <a:endParaRPr lang="ru-RU" sz="1900" dirty="0"/>
          </a:p>
          <a:p>
            <a:pPr marL="0" indent="0">
              <a:buNone/>
            </a:pPr>
            <a:endParaRPr lang="ru-RU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102971" y="6078837"/>
            <a:ext cx="456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Архитектура системы </a:t>
            </a:r>
            <a:r>
              <a:rPr lang="ru-RU" i="1" dirty="0"/>
              <a:t>распознавания речи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9" y="2222289"/>
            <a:ext cx="7040246" cy="37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470E8A-0BFF-40FC-AF15-C98AA81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234DA04-64EE-4D42-8E87-D1252CF2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95" y="925882"/>
            <a:ext cx="8284531" cy="5235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Поставленная цель достигнута. Выполнены </a:t>
            </a:r>
            <a:r>
              <a:rPr lang="ru-RU" sz="1800" dirty="0"/>
              <a:t>следующие задачи:  </a:t>
            </a:r>
          </a:p>
          <a:p>
            <a:pPr lvl="0"/>
            <a:r>
              <a:rPr lang="ru-RU" sz="1800" dirty="0" smtClean="0"/>
              <a:t>Изучены </a:t>
            </a:r>
            <a:r>
              <a:rPr lang="ru-RU" sz="1800" dirty="0"/>
              <a:t>существующие подходы к распознаванию </a:t>
            </a:r>
            <a:r>
              <a:rPr lang="ru-RU" sz="1800" dirty="0" smtClean="0"/>
              <a:t>речи;</a:t>
            </a:r>
            <a:endParaRPr lang="ru-RU" sz="1800" dirty="0"/>
          </a:p>
          <a:p>
            <a:pPr lvl="0"/>
            <a:r>
              <a:rPr lang="ru-RU" sz="1800" dirty="0"/>
              <a:t>Изучены основные архитектуры нейронных сетей, используемые для распознавания </a:t>
            </a:r>
            <a:r>
              <a:rPr lang="ru-RU" sz="1800" dirty="0" smtClean="0"/>
              <a:t>речи;</a:t>
            </a:r>
            <a:endParaRPr lang="ru-RU" sz="1800" dirty="0"/>
          </a:p>
          <a:p>
            <a:pPr lvl="0"/>
            <a:r>
              <a:rPr lang="ru-RU" sz="1800" dirty="0"/>
              <a:t>Реализована архитектура нейронной </a:t>
            </a:r>
            <a:r>
              <a:rPr lang="ru-RU" sz="1800" dirty="0" smtClean="0"/>
              <a:t>сети;</a:t>
            </a:r>
            <a:endParaRPr lang="ru-RU" sz="1800" dirty="0"/>
          </a:p>
          <a:p>
            <a:pPr lvl="0"/>
            <a:r>
              <a:rPr lang="ru-RU" sz="1800" dirty="0"/>
              <a:t>Проведены экспериментальные исследования влияния архитектуры системы на точность распознавания и спроектирована оптимальная система для данной </a:t>
            </a:r>
            <a:r>
              <a:rPr lang="ru-RU" sz="1800" dirty="0" smtClean="0"/>
              <a:t>задачи;</a:t>
            </a:r>
            <a:endParaRPr lang="ru-RU" sz="1800" dirty="0"/>
          </a:p>
          <a:p>
            <a:pPr lvl="0"/>
            <a:r>
              <a:rPr lang="ru-RU" sz="1800" dirty="0"/>
              <a:t>Разработана система распознавания речи.  </a:t>
            </a:r>
          </a:p>
          <a:p>
            <a:pPr lvl="0"/>
            <a:endParaRPr lang="ru-RU" dirty="0"/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800" dirty="0" smtClean="0"/>
              <a:t>Достигнутая степень </a:t>
            </a:r>
            <a:r>
              <a:rPr lang="ru-RU" sz="1800" dirty="0"/>
              <a:t>успешного распознавания </a:t>
            </a:r>
            <a:r>
              <a:rPr lang="ru-RU" sz="1800" dirty="0" smtClean="0"/>
              <a:t>составляет </a:t>
            </a:r>
            <a:r>
              <a:rPr lang="en-US" sz="1800" dirty="0" smtClean="0"/>
              <a:t>WER</a:t>
            </a:r>
            <a:r>
              <a:rPr lang="ru-RU" sz="1800" dirty="0" smtClean="0"/>
              <a:t> </a:t>
            </a:r>
            <a:r>
              <a:rPr lang="ru-RU" sz="1800" dirty="0"/>
              <a:t>= 33</a:t>
            </a:r>
            <a:r>
              <a:rPr lang="ru-RU" sz="1800" dirty="0" smtClean="0"/>
              <a:t>%, </a:t>
            </a:r>
            <a:r>
              <a:rPr lang="en-US" sz="1800" dirty="0" smtClean="0"/>
              <a:t>CER</a:t>
            </a:r>
            <a:r>
              <a:rPr lang="ru-RU" sz="1800" dirty="0" smtClean="0"/>
              <a:t> </a:t>
            </a:r>
            <a:r>
              <a:rPr lang="ru-RU" sz="1800" dirty="0"/>
              <a:t>= 29%. </a:t>
            </a:r>
            <a:endParaRPr lang="ru-RU" sz="1800" dirty="0" smtClean="0">
              <a:solidFill>
                <a:srgbClr val="92D050"/>
              </a:solidFill>
            </a:endParaRPr>
          </a:p>
          <a:p>
            <a:endParaRPr lang="ru-RU" sz="1500" dirty="0">
              <a:solidFill>
                <a:srgbClr val="92D050"/>
              </a:solidFill>
            </a:endParaRPr>
          </a:p>
          <a:p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CD75472-FE73-482B-BBF9-3BAD5BF4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6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073F24-EC6D-43D3-9B5C-77330BE4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BE0A13-EBBD-48DB-AF3F-8247DFA9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18" y="1002261"/>
            <a:ext cx="8031332" cy="5669459"/>
          </a:xfrm>
        </p:spPr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400" dirty="0"/>
              <a:t>И.Б. </a:t>
            </a:r>
            <a:r>
              <a:rPr lang="ru-RU" sz="1400" dirty="0" err="1"/>
              <a:t>Тампель</a:t>
            </a:r>
            <a:r>
              <a:rPr lang="ru-RU" sz="1400" dirty="0"/>
              <a:t>, А.А. Карпов Автоматическое распознавание речи ИТМО, 2016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400" dirty="0" err="1"/>
              <a:t>Муаммар</a:t>
            </a:r>
            <a:r>
              <a:rPr lang="ru-RU" sz="1400" dirty="0"/>
              <a:t> Аль-</a:t>
            </a:r>
            <a:r>
              <a:rPr lang="ru-RU" sz="1400" dirty="0" err="1"/>
              <a:t>Шедиват</a:t>
            </a:r>
            <a:r>
              <a:rPr lang="ru-RU" sz="1400" dirty="0"/>
              <a:t> Открытые проблемы в области распознавания речи. Лекция в Яндексе, 2017 </a:t>
            </a:r>
            <a:r>
              <a:rPr lang="en-US" sz="1400" dirty="0"/>
              <a:t>URL</a:t>
            </a:r>
            <a:r>
              <a:rPr lang="ru-RU" sz="1400" dirty="0"/>
              <a:t>:</a:t>
            </a:r>
            <a:r>
              <a:rPr lang="ru-RU" sz="1400" dirty="0" err="1"/>
              <a:t>https</a:t>
            </a:r>
            <a:r>
              <a:rPr lang="ru-RU" sz="1400" dirty="0"/>
              <a:t>://habr.com/</a:t>
            </a:r>
            <a:r>
              <a:rPr lang="ru-RU" sz="1400" dirty="0" err="1"/>
              <a:t>ru</a:t>
            </a:r>
            <a:r>
              <a:rPr lang="ru-RU" sz="1400" dirty="0"/>
              <a:t>/</a:t>
            </a:r>
            <a:r>
              <a:rPr lang="ru-RU" sz="1400" dirty="0" err="1"/>
              <a:t>company</a:t>
            </a:r>
            <a:r>
              <a:rPr lang="ru-RU" sz="1400" dirty="0"/>
              <a:t>/</a:t>
            </a:r>
            <a:r>
              <a:rPr lang="ru-RU" sz="1400" dirty="0" err="1"/>
              <a:t>yandex</a:t>
            </a:r>
            <a:r>
              <a:rPr lang="ru-RU" sz="1400" dirty="0"/>
              <a:t>/</a:t>
            </a:r>
            <a:r>
              <a:rPr lang="ru-RU" sz="1400" dirty="0" err="1"/>
              <a:t>blog</a:t>
            </a:r>
            <a:r>
              <a:rPr lang="ru-RU" sz="1400" dirty="0"/>
              <a:t>/337572/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/>
              <a:t>S. Eddy. What is a hidden Markov model? </a:t>
            </a:r>
            <a:r>
              <a:rPr lang="ru-RU" sz="1400" dirty="0" err="1"/>
              <a:t>Nature</a:t>
            </a:r>
            <a:r>
              <a:rPr lang="ru-RU" sz="1400" dirty="0"/>
              <a:t> </a:t>
            </a:r>
            <a:r>
              <a:rPr lang="ru-RU" sz="1400" dirty="0" err="1"/>
              <a:t>Biotechnology</a:t>
            </a:r>
            <a:r>
              <a:rPr lang="ru-RU" sz="1400" dirty="0"/>
              <a:t>, 1315 – 1316, 2004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/>
              <a:t>Neural Networks used for Speech Recognition </a:t>
            </a:r>
            <a:r>
              <a:rPr lang="en-US" sz="1400" dirty="0" err="1"/>
              <a:t>Wouter</a:t>
            </a:r>
            <a:r>
              <a:rPr lang="en-US" sz="1400" dirty="0"/>
              <a:t> </a:t>
            </a:r>
            <a:r>
              <a:rPr lang="en-US" sz="1400" dirty="0" err="1"/>
              <a:t>Gevaert</a:t>
            </a:r>
            <a:r>
              <a:rPr lang="en-US" sz="1400" dirty="0"/>
              <a:t>, </a:t>
            </a:r>
            <a:r>
              <a:rPr lang="en-US" sz="1400" dirty="0" err="1"/>
              <a:t>Georgi</a:t>
            </a:r>
            <a:r>
              <a:rPr lang="en-US" sz="1400" dirty="0"/>
              <a:t> </a:t>
            </a:r>
            <a:r>
              <a:rPr lang="en-US" sz="1400" dirty="0" err="1"/>
              <a:t>Tsenov</a:t>
            </a:r>
            <a:r>
              <a:rPr lang="en-US" sz="1400" dirty="0"/>
              <a:t>, Valeri </a:t>
            </a:r>
            <a:r>
              <a:rPr lang="en-US" sz="1400" dirty="0" err="1"/>
              <a:t>Mladenov</a:t>
            </a:r>
            <a:r>
              <a:rPr lang="en-US" sz="1400" dirty="0"/>
              <a:t>, Senior Member, IEEE</a:t>
            </a:r>
            <a:endParaRPr lang="ru-RU" sz="1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400" dirty="0"/>
              <a:t>Блог компании </a:t>
            </a:r>
            <a:r>
              <a:rPr lang="en-US" sz="1400" dirty="0"/>
              <a:t>Toshiba</a:t>
            </a:r>
            <a:r>
              <a:rPr lang="ru-RU" sz="1400" dirty="0"/>
              <a:t> Распознавание речи: вводный курс, 2020,  </a:t>
            </a:r>
            <a:r>
              <a:rPr lang="en-US" sz="1400" dirty="0"/>
              <a:t>URL</a:t>
            </a:r>
            <a:r>
              <a:rPr lang="ru-RU" sz="1400" dirty="0"/>
              <a:t>:</a:t>
            </a:r>
            <a:r>
              <a:rPr lang="en-US" sz="1400" dirty="0"/>
              <a:t>https</a:t>
            </a:r>
            <a:r>
              <a:rPr lang="ru-RU" sz="1400" dirty="0"/>
              <a:t>://</a:t>
            </a:r>
            <a:r>
              <a:rPr lang="en-US" sz="1400" dirty="0" err="1"/>
              <a:t>habr</a:t>
            </a:r>
            <a:r>
              <a:rPr lang="ru-RU" sz="1400" dirty="0"/>
              <a:t>.</a:t>
            </a:r>
            <a:r>
              <a:rPr lang="en-US" sz="1400" dirty="0"/>
              <a:t>com</a:t>
            </a:r>
            <a:r>
              <a:rPr lang="ru-RU" sz="1400" dirty="0"/>
              <a:t>/</a:t>
            </a:r>
            <a:r>
              <a:rPr lang="en-US" sz="1400" dirty="0" err="1"/>
              <a:t>ru</a:t>
            </a:r>
            <a:r>
              <a:rPr lang="ru-RU" sz="1400" dirty="0"/>
              <a:t>/</a:t>
            </a:r>
            <a:r>
              <a:rPr lang="en-US" sz="1400" dirty="0"/>
              <a:t>company</a:t>
            </a:r>
            <a:r>
              <a:rPr lang="ru-RU" sz="1400" dirty="0"/>
              <a:t>/</a:t>
            </a:r>
            <a:r>
              <a:rPr lang="en-US" sz="1400" dirty="0" err="1"/>
              <a:t>toshibarus</a:t>
            </a:r>
            <a:r>
              <a:rPr lang="ru-RU" sz="1400" dirty="0"/>
              <a:t>/</a:t>
            </a:r>
            <a:r>
              <a:rPr lang="en-US" sz="1400" dirty="0"/>
              <a:t>blog</a:t>
            </a:r>
            <a:r>
              <a:rPr lang="ru-RU" sz="1400" dirty="0"/>
              <a:t>/490732/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 err="1"/>
              <a:t>Niklas</a:t>
            </a:r>
            <a:r>
              <a:rPr lang="en-US" sz="1400" dirty="0"/>
              <a:t> Donges A guide to RNN: understanding recurrent neural networks and LSTM, 2020, URL: https://builtin.com/data-science/recurrent-neural-networks-and-lstm</a:t>
            </a:r>
            <a:endParaRPr lang="ru-RU" sz="1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/>
              <a:t>Joe </a:t>
            </a:r>
            <a:r>
              <a:rPr lang="en-US" sz="1400" dirty="0" err="1"/>
              <a:t>Tebelskis</a:t>
            </a:r>
            <a:r>
              <a:rPr lang="en-US" sz="1400" dirty="0"/>
              <a:t> Speech Recognition using Neural Networks, May 1995 URL:https://robotics.bstu.by/mwiki/images/0/0f/(Brain_Study)_Speech_Recognition_using_Neural_Networks.pdf</a:t>
            </a:r>
            <a:endParaRPr lang="ru-RU" sz="1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 err="1"/>
              <a:t>M.A.Anusuya</a:t>
            </a:r>
            <a:r>
              <a:rPr lang="en-US" sz="1400" dirty="0"/>
              <a:t>, </a:t>
            </a:r>
            <a:r>
              <a:rPr lang="en-US" sz="1400" dirty="0" err="1"/>
              <a:t>S.K.Katti</a:t>
            </a:r>
            <a:r>
              <a:rPr lang="en-US" sz="1400" dirty="0"/>
              <a:t> Speech Recognition by Machine: A Review, 2009 URL:https://arxiv.org/pdf/1001.2267.pdf</a:t>
            </a:r>
            <a:endParaRPr lang="ru-RU" sz="1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400" dirty="0"/>
              <a:t>Открытые лекции компании Яндекс, Распознавание речи, 2013 </a:t>
            </a:r>
            <a:r>
              <a:rPr lang="en-US" sz="1400" dirty="0"/>
              <a:t>https</a:t>
            </a:r>
            <a:r>
              <a:rPr lang="ru-RU" sz="1400" dirty="0"/>
              <a:t>://</a:t>
            </a:r>
            <a:r>
              <a:rPr lang="en-US" sz="1400" dirty="0" err="1"/>
              <a:t>habr</a:t>
            </a:r>
            <a:r>
              <a:rPr lang="ru-RU" sz="1400" dirty="0"/>
              <a:t>.</a:t>
            </a:r>
            <a:r>
              <a:rPr lang="en-US" sz="1400" dirty="0"/>
              <a:t>com</a:t>
            </a:r>
            <a:r>
              <a:rPr lang="ru-RU" sz="1400" dirty="0"/>
              <a:t>/</a:t>
            </a:r>
            <a:r>
              <a:rPr lang="en-US" sz="1400" dirty="0" err="1"/>
              <a:t>ru</a:t>
            </a:r>
            <a:r>
              <a:rPr lang="ru-RU" sz="1400" dirty="0"/>
              <a:t>/</a:t>
            </a:r>
            <a:r>
              <a:rPr lang="en-US" sz="1400" dirty="0"/>
              <a:t>company</a:t>
            </a:r>
            <a:r>
              <a:rPr lang="ru-RU" sz="1400" dirty="0"/>
              <a:t>/</a:t>
            </a:r>
            <a:r>
              <a:rPr lang="en-US" sz="1400" dirty="0" err="1"/>
              <a:t>yandex</a:t>
            </a:r>
            <a:r>
              <a:rPr lang="ru-RU" sz="1400" dirty="0"/>
              <a:t>/</a:t>
            </a:r>
            <a:r>
              <a:rPr lang="en-US" sz="1400" dirty="0"/>
              <a:t>blog</a:t>
            </a:r>
            <a:r>
              <a:rPr lang="ru-RU" sz="1400" dirty="0"/>
              <a:t>/198556/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 err="1"/>
              <a:t>Xuejiao</a:t>
            </a:r>
            <a:r>
              <a:rPr lang="en-US" sz="1400" dirty="0"/>
              <a:t> Li, </a:t>
            </a:r>
            <a:r>
              <a:rPr lang="en-US" sz="1400" dirty="0" err="1"/>
              <a:t>Zixuan</a:t>
            </a:r>
            <a:r>
              <a:rPr lang="en-US" sz="1400" dirty="0"/>
              <a:t> Zhou Speech Command Recognition with Convolutional Neural Network URL:http://cs229.stanford.edu/proj2017/final-reports/5244201.pdf</a:t>
            </a:r>
            <a:endParaRPr lang="ru-RU" sz="1400" dirty="0"/>
          </a:p>
          <a:p>
            <a:pPr marL="457200" indent="-457200" algn="just">
              <a:buFont typeface="+mj-lt"/>
              <a:buAutoNum type="arabicPeriod"/>
            </a:pPr>
            <a:endParaRPr lang="en-US" sz="13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986E03B-A1D1-49B5-9182-3A8C3716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6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553252" y="2739374"/>
            <a:ext cx="4913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 Black" panose="020B0A04020102020204" pitchFamily="34" charset="0"/>
              </a:rPr>
              <a:t>Дополнительные материалы:</a:t>
            </a:r>
            <a:endParaRPr lang="ru-RU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29" y="42196"/>
            <a:ext cx="6991350" cy="687013"/>
          </a:xfrm>
        </p:spPr>
        <p:txBody>
          <a:bodyPr>
            <a:normAutofit/>
          </a:bodyPr>
          <a:lstStyle/>
          <a:p>
            <a:pPr lvl="0" algn="ctr"/>
            <a:r>
              <a:rPr lang="ru-RU" sz="2800" dirty="0"/>
              <a:t>Распознавание </a:t>
            </a:r>
            <a:r>
              <a:rPr lang="ru-RU" sz="2800" dirty="0" smtClean="0"/>
              <a:t>языковой моделью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35419" y="1168158"/>
            <a:ext cx="36665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Этапы: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Найти </a:t>
            </a:r>
            <a:r>
              <a:rPr lang="ru-RU" sz="1400" dirty="0"/>
              <a:t>слова с ошибками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Найти подходящее слово из словаря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Фильтровать слова, которые отличаются на слишком большое расстояние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Составить N-</a:t>
            </a:r>
            <a:r>
              <a:rPr lang="ru-RU" sz="1400" dirty="0" err="1" smtClean="0"/>
              <a:t>gram</a:t>
            </a:r>
            <a:r>
              <a:rPr lang="en-US" sz="1400" dirty="0" smtClean="0"/>
              <a:t>s</a:t>
            </a:r>
            <a:r>
              <a:rPr lang="ru-RU" sz="1400" dirty="0" smtClean="0"/>
              <a:t> исходного слова и каждого слова словаря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Вычислить </a:t>
            </a:r>
            <a:r>
              <a:rPr lang="ru-RU" sz="1400" dirty="0"/>
              <a:t>коэффициент </a:t>
            </a:r>
            <a:r>
              <a:rPr lang="ru-RU" sz="1400" dirty="0" err="1"/>
              <a:t>Жаккара</a:t>
            </a:r>
            <a:r>
              <a:rPr lang="ru-RU" sz="1400" dirty="0"/>
              <a:t> для исходного слова и каждого слова словаря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Заменить на предложенное </a:t>
            </a:r>
            <a:r>
              <a:rPr lang="ru-RU" sz="1400" dirty="0"/>
              <a:t>слово </a:t>
            </a:r>
            <a:r>
              <a:rPr lang="ru-RU" sz="1400" dirty="0" smtClean="0"/>
              <a:t>с максимальным </a:t>
            </a:r>
            <a:r>
              <a:rPr lang="ru-RU" sz="1400" dirty="0"/>
              <a:t>коэффициентом </a:t>
            </a:r>
            <a:r>
              <a:rPr lang="ru-RU" sz="1400" dirty="0" err="1"/>
              <a:t>Жаккара</a:t>
            </a:r>
            <a:endParaRPr lang="ru-RU" sz="1400" dirty="0"/>
          </a:p>
        </p:txBody>
      </p:sp>
      <p:pic>
        <p:nvPicPr>
          <p:cNvPr id="2052" name="Picture 4" descr="Edit_distance_oper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11" y="5371507"/>
            <a:ext cx="5747071" cy="9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nimum_edit_distanc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13"/>
          <a:stretch/>
        </p:blipFill>
        <p:spPr bwMode="auto">
          <a:xfrm>
            <a:off x="4111424" y="1707196"/>
            <a:ext cx="3207780" cy="12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7628641" y="1707196"/>
            <a:ext cx="1197299" cy="319596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удаление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628641" y="2541428"/>
            <a:ext cx="1197299" cy="31959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замена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576031" y="2128179"/>
            <a:ext cx="1302520" cy="31959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добавление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08599" y="2070419"/>
            <a:ext cx="2767832" cy="453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327662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128131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403340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663830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953755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586592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852924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045056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785701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530152" y="2182275"/>
            <a:ext cx="0" cy="273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8599" y="3186168"/>
            <a:ext cx="473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Преобразования для вычисления расстояния </a:t>
            </a:r>
            <a:r>
              <a:rPr lang="ru-RU" dirty="0"/>
              <a:t>Левенштейна</a:t>
            </a: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21920"/>
              </p:ext>
            </p:extLst>
          </p:nvPr>
        </p:nvGraphicFramePr>
        <p:xfrm>
          <a:off x="299592" y="4554950"/>
          <a:ext cx="2663447" cy="1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577"/>
                <a:gridCol w="1298870"/>
              </a:tblGrid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HELLO</a:t>
                      </a:r>
                      <a:endParaRPr lang="en-US" dirty="0" smtClean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ADRES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ru-RU" dirty="0"/>
                    </a:p>
                  </a:txBody>
                  <a:tcPr/>
                </a:tc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AFICA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AFRICA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Реферат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Пояснительная записка содержит 59 страниц, 30 рисунков, 2 таблицы, 15 формул.</a:t>
            </a:r>
          </a:p>
          <a:p>
            <a:pPr marL="0" indent="0">
              <a:buNone/>
            </a:pPr>
            <a:r>
              <a:rPr lang="ru-RU" sz="2000" dirty="0" smtClean="0"/>
              <a:t>Количество использованных источников – 27.</a:t>
            </a:r>
          </a:p>
          <a:p>
            <a:pPr marL="0" indent="0">
              <a:buNone/>
            </a:pPr>
            <a:r>
              <a:rPr lang="ru-RU" sz="2000" dirty="0" smtClean="0"/>
              <a:t>Строк кода ≈</a:t>
            </a:r>
            <a:r>
              <a:rPr lang="en-US" sz="2000" dirty="0" smtClean="0"/>
              <a:t> </a:t>
            </a:r>
            <a:r>
              <a:rPr lang="ru-RU" sz="2000" dirty="0" smtClean="0"/>
              <a:t>800</a:t>
            </a:r>
            <a:endParaRPr lang="ru-RU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29" y="42196"/>
            <a:ext cx="6991350" cy="687013"/>
          </a:xfrm>
        </p:spPr>
        <p:txBody>
          <a:bodyPr>
            <a:normAutofit/>
          </a:bodyPr>
          <a:lstStyle/>
          <a:p>
            <a:pPr lvl="0" algn="ctr"/>
            <a:r>
              <a:rPr lang="ru-RU" sz="2800" dirty="0"/>
              <a:t>Распознавание </a:t>
            </a:r>
            <a:r>
              <a:rPr lang="ru-RU" sz="2800" dirty="0" smtClean="0"/>
              <a:t>языковой моделью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612278" y="2365317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612278" y="3034722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12278" y="3715279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12277" y="4357402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612276" y="5037959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330735" y="2365317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330735" y="3034722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2330735" y="3715279"/>
            <a:ext cx="435429" cy="435428"/>
          </a:xfrm>
          <a:prstGeom prst="ellipse">
            <a:avLst/>
          </a:prstGeom>
          <a:solidFill>
            <a:srgbClr val="E9EBF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2330734" y="4357402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330733" y="503795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49190" y="2365317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049190" y="3034722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049190" y="3715279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3049189" y="4357402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3049188" y="5037959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767643" y="2365317"/>
            <a:ext cx="435429" cy="435428"/>
          </a:xfrm>
          <a:prstGeom prst="ellipse">
            <a:avLst/>
          </a:prstGeom>
          <a:solidFill>
            <a:srgbClr val="C8CD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767643" y="3034722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767643" y="3715279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3767642" y="4357402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767641" y="5037959"/>
            <a:ext cx="435429" cy="4354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4486095" y="2365317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486095" y="3034722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6095" y="3715279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4486094" y="4357402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6093" y="5037959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5204545" y="2365317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5204545" y="3034722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204545" y="371527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5204544" y="4357402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204543" y="503795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5922993" y="2365317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5922993" y="3034722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922993" y="371527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922992" y="4357402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922991" y="5037959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1275150" y="2033104"/>
            <a:ext cx="605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1269218" y="2026267"/>
            <a:ext cx="0" cy="389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4192" y="2277525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</a:t>
            </a:r>
            <a:endParaRPr lang="ru-RU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717589" y="2951057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191" y="3631614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</a:t>
            </a:r>
            <a:endParaRPr lang="ru-RU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3134" y="4305146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</a:t>
            </a:r>
            <a:endParaRPr lang="ru-RU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94190" y="5010769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-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endCxn id="59" idx="3"/>
          </p:cNvCxnSpPr>
          <p:nvPr/>
        </p:nvCxnSpPr>
        <p:spPr>
          <a:xfrm flipV="1">
            <a:off x="1829990" y="3285592"/>
            <a:ext cx="700722" cy="654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59" idx="7"/>
          </p:cNvCxnSpPr>
          <p:nvPr/>
        </p:nvCxnSpPr>
        <p:spPr>
          <a:xfrm flipV="1">
            <a:off x="2587276" y="2590174"/>
            <a:ext cx="679626" cy="6402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76" idx="6"/>
          </p:cNvCxnSpPr>
          <p:nvPr/>
        </p:nvCxnSpPr>
        <p:spPr>
          <a:xfrm flipV="1">
            <a:off x="4025340" y="2596672"/>
            <a:ext cx="678466" cy="265289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57" idx="2"/>
            <a:endCxn id="58" idx="6"/>
          </p:cNvCxnSpPr>
          <p:nvPr/>
        </p:nvCxnSpPr>
        <p:spPr>
          <a:xfrm flipV="1">
            <a:off x="4664457" y="2583031"/>
            <a:ext cx="797894" cy="681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58" idx="4"/>
            <a:endCxn id="61" idx="3"/>
          </p:cNvCxnSpPr>
          <p:nvPr/>
        </p:nvCxnSpPr>
        <p:spPr>
          <a:xfrm>
            <a:off x="5422354" y="2622063"/>
            <a:ext cx="698884" cy="19952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3230517" y="2545485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4664457" y="2550817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5382357" y="2543998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2518997" y="3218959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1782750" y="3893960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6109523" y="4550701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5453" y="5651384"/>
            <a:ext cx="140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символ</a:t>
            </a:r>
            <a:endParaRPr lang="ru-RU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06965" y="1443195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2282433" y="1441580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049188" y="1431688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3708791" y="1441580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402553" y="1441580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5185790" y="1441580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5900692" y="1443803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670023" y="1975686"/>
            <a:ext cx="178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время</a:t>
            </a:r>
            <a:endParaRPr lang="ru-RU" sz="24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6536040" y="4635721"/>
            <a:ext cx="2607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Декодирование: </a:t>
            </a:r>
          </a:p>
          <a:p>
            <a:r>
              <a:rPr lang="en-US" b="1" i="1" dirty="0" smtClean="0"/>
              <a:t>“</a:t>
            </a:r>
            <a:r>
              <a:rPr lang="en-US" b="1" i="1" dirty="0" err="1" smtClean="0"/>
              <a:t>hel-llo</a:t>
            </a:r>
            <a:r>
              <a:rPr lang="en-US" b="1" i="1" dirty="0" smtClean="0"/>
              <a:t>”</a:t>
            </a:r>
            <a:endParaRPr lang="ru-RU" b="1" i="1" dirty="0" smtClean="0"/>
          </a:p>
          <a:p>
            <a:endParaRPr lang="en-US" b="1" i="1" dirty="0" smtClean="0"/>
          </a:p>
          <a:p>
            <a:r>
              <a:rPr lang="ru-RU" i="1" dirty="0" smtClean="0"/>
              <a:t>После свёртки ответа:</a:t>
            </a:r>
          </a:p>
          <a:p>
            <a:r>
              <a:rPr lang="ru-RU" i="1" dirty="0" smtClean="0"/>
              <a:t> </a:t>
            </a:r>
            <a:r>
              <a:rPr lang="en-US" b="1" i="1" dirty="0" smtClean="0"/>
              <a:t>“hello”</a:t>
            </a:r>
            <a:endParaRPr lang="ru-RU" b="1" dirty="0"/>
          </a:p>
        </p:txBody>
      </p:sp>
      <p:sp>
        <p:nvSpPr>
          <p:cNvPr id="76" name="Овал 75"/>
          <p:cNvSpPr/>
          <p:nvPr/>
        </p:nvSpPr>
        <p:spPr>
          <a:xfrm>
            <a:off x="3945346" y="5210538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единительная линия 77"/>
          <p:cNvCxnSpPr>
            <a:stCxn id="76" idx="4"/>
            <a:endCxn id="55" idx="5"/>
          </p:cNvCxnSpPr>
          <p:nvPr/>
        </p:nvCxnSpPr>
        <p:spPr>
          <a:xfrm flipH="1" flipV="1">
            <a:off x="3298796" y="2612118"/>
            <a:ext cx="686547" cy="26764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5874" y="928899"/>
            <a:ext cx="8667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Пример декодирования для слова с удвоенной буквой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99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</a:t>
            </a:r>
            <a:r>
              <a:rPr lang="ru-RU" dirty="0" smtClean="0"/>
              <a:t>УИР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5087"/>
            <a:ext cx="8127161" cy="3300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Целью данной работы является построение системы, выполняющей </a:t>
            </a:r>
            <a:r>
              <a:rPr lang="ru-RU" sz="2000" dirty="0" smtClean="0"/>
              <a:t>автоматическое </a:t>
            </a:r>
            <a:r>
              <a:rPr lang="ru-RU" sz="2000" dirty="0"/>
              <a:t>распознавание речи </a:t>
            </a:r>
            <a:r>
              <a:rPr lang="ru-RU" sz="2000" dirty="0" smtClean="0"/>
              <a:t>в </a:t>
            </a:r>
            <a:r>
              <a:rPr lang="ru-RU" sz="2000" dirty="0" err="1"/>
              <a:t>аудиосигнале</a:t>
            </a:r>
            <a:r>
              <a:rPr lang="ru-RU" sz="2000" dirty="0"/>
              <a:t>. 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8" name="Picture 4" descr="https://sun9-29.userapi.com/impg/OrI-rMLgRX1Bv_PWsuTGeMN6DpytwKo1kXivGA/q3ewfovSLtg.jpg?size=1153x565&amp;quality=96&amp;proxy=1&amp;sign=3ee5d33babd1a6737747512f2346bce9&amp;type=alb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4168" r="5350" b="11882"/>
          <a:stretch/>
        </p:blipFill>
        <p:spPr bwMode="auto">
          <a:xfrm>
            <a:off x="244470" y="3573672"/>
            <a:ext cx="3060640" cy="147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6500940" y="3573672"/>
            <a:ext cx="1915913" cy="1421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«</a:t>
            </a:r>
            <a:r>
              <a:rPr lang="ru-RU" i="1" dirty="0"/>
              <a:t>распознанный текст</a:t>
            </a:r>
            <a:r>
              <a:rPr lang="ru-RU" dirty="0"/>
              <a:t>»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391445" y="4215528"/>
            <a:ext cx="353443" cy="519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Куб 14"/>
          <p:cNvSpPr/>
          <p:nvPr/>
        </p:nvSpPr>
        <p:spPr>
          <a:xfrm>
            <a:off x="3888058" y="3573672"/>
            <a:ext cx="1847947" cy="1421036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?</a:t>
            </a:r>
            <a:endParaRPr lang="ru-RU" sz="20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948909" y="4220723"/>
            <a:ext cx="353443" cy="519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/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7D350E-1B79-49AD-B3E8-A1014B66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Применение </a:t>
            </a:r>
            <a:r>
              <a:rPr lang="ru-RU" sz="1800" dirty="0"/>
              <a:t>в </a:t>
            </a:r>
            <a:r>
              <a:rPr lang="ru-RU" sz="1800" dirty="0" smtClean="0"/>
              <a:t>задачах типа </a:t>
            </a:r>
            <a:r>
              <a:rPr lang="ru-RU" sz="1800" dirty="0"/>
              <a:t>«человек-машина</a:t>
            </a:r>
            <a:r>
              <a:rPr lang="ru-RU" sz="1800" dirty="0" smtClean="0"/>
              <a:t>»: 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автоматическая обработка вызовов в телефонных </a:t>
            </a:r>
            <a:r>
              <a:rPr lang="ru-RU" sz="1800" dirty="0" smtClean="0"/>
              <a:t>сетях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информационные системы на основе </a:t>
            </a:r>
            <a:r>
              <a:rPr lang="ru-RU" sz="1800" dirty="0" smtClean="0"/>
              <a:t>запросов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машинный перевод и транскрипция </a:t>
            </a:r>
            <a:r>
              <a:rPr lang="ru-RU" sz="1800" dirty="0" smtClean="0"/>
              <a:t>речи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ввод </a:t>
            </a:r>
            <a:r>
              <a:rPr lang="ru-RU" sz="1800" dirty="0" smtClean="0"/>
              <a:t>данных (диктовка)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выполнение </a:t>
            </a:r>
            <a:r>
              <a:rPr lang="ru-RU" sz="1800" dirty="0" smtClean="0"/>
              <a:t>команд</a:t>
            </a:r>
          </a:p>
          <a:p>
            <a:r>
              <a:rPr lang="ru-RU" sz="1800" dirty="0" smtClean="0"/>
              <a:t> </a:t>
            </a:r>
            <a:r>
              <a:rPr lang="ru-RU" sz="1800" dirty="0"/>
              <a:t>помощь людям с ограниченными возможностями (слепым) и т. д. </a:t>
            </a:r>
            <a:endParaRPr lang="ru-RU" sz="18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43906F34-FC1C-4028-A3AD-64C53522A3F2}"/>
              </a:ext>
            </a:extLst>
          </p:cNvPr>
          <p:cNvSpPr txBox="1">
            <a:spLocks/>
          </p:cNvSpPr>
          <p:nvPr/>
        </p:nvSpPr>
        <p:spPr>
          <a:xfrm>
            <a:off x="3734186" y="5628313"/>
            <a:ext cx="172819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86B86B-2E03-4E69-8B67-B032F26E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предметной области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98D9483-C3F0-4C92-8AEC-290F460D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41221"/>
              </p:ext>
            </p:extLst>
          </p:nvPr>
        </p:nvGraphicFramePr>
        <p:xfrm>
          <a:off x="66814" y="1446985"/>
          <a:ext cx="9010371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30372"/>
                <a:gridCol w="1030541"/>
                <a:gridCol w="1126838"/>
                <a:gridCol w="1017436"/>
                <a:gridCol w="1126296"/>
                <a:gridCol w="1126296"/>
                <a:gridCol w="1126296"/>
                <a:gridCol w="1126296"/>
              </a:tblGrid>
              <a:tr h="3335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Компания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Amazon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Google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Apple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Microsoft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Яндекс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Xiaomi</a:t>
                      </a:r>
                      <a:endParaRPr lang="ru-RU" dirty="0"/>
                    </a:p>
                  </a:txBody>
                  <a:tcPr/>
                </a:tc>
              </a:tr>
              <a:tr h="58372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Голосовой</a:t>
                      </a:r>
                      <a:r>
                        <a:rPr lang="ru-RU" baseline="0" dirty="0" smtClean="0"/>
                        <a:t> помощник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Alexa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Google Assistant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Siri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Cortana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Алиса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effectLst/>
                        </a:rPr>
                        <a:t>Маруся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effectLst/>
                        </a:rPr>
                        <a:t>小爱同学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75627" y="1003334"/>
            <a:ext cx="663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Список лидирующих </a:t>
            </a:r>
            <a:r>
              <a:rPr lang="ru-RU" dirty="0" smtClean="0"/>
              <a:t>голосовых помощников </a:t>
            </a:r>
            <a:r>
              <a:rPr lang="ru-RU" dirty="0"/>
              <a:t>на мировом </a:t>
            </a:r>
            <a:r>
              <a:rPr lang="ru-RU" dirty="0" smtClean="0"/>
              <a:t>рынке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23" name="Рисунок 22" descr="C:\Users\Дарья\AppData\Local\Microsoft\Windows\INetCache\Content.Word\ывп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9" t="15531" r="13504" b="12207"/>
          <a:stretch/>
        </p:blipFill>
        <p:spPr bwMode="auto">
          <a:xfrm>
            <a:off x="427826" y="3899809"/>
            <a:ext cx="2096795" cy="1695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Рисунок 23" descr="https://s3.amazonaws.com/media-p.slid.es/uploads/641147/images/5803159/ngrams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2"/>
          <a:stretch/>
        </p:blipFill>
        <p:spPr bwMode="auto">
          <a:xfrm>
            <a:off x="3328686" y="3790180"/>
            <a:ext cx="2509827" cy="1807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4" name="Picture 6" descr="https://www.codeproject.com/KB/AI/1206388/rnn_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/>
          <a:stretch/>
        </p:blipFill>
        <p:spPr bwMode="auto">
          <a:xfrm>
            <a:off x="6398246" y="3744803"/>
            <a:ext cx="2622028" cy="188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4238057" y="3845011"/>
            <a:ext cx="559293" cy="2183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N=1</a:t>
            </a:r>
            <a:endParaRPr lang="ru-RU" sz="14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238057" y="4440254"/>
            <a:ext cx="559293" cy="2183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N=2</a:t>
            </a:r>
            <a:endParaRPr lang="ru-RU" sz="14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238057" y="5041528"/>
            <a:ext cx="559293" cy="2183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N=3</a:t>
            </a:r>
            <a:endParaRPr lang="ru-RU" sz="14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982897" y="2815446"/>
            <a:ext cx="3160450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Методы распознавания речи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1720555" y="3245734"/>
            <a:ext cx="1608133" cy="40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838513" y="3245734"/>
            <a:ext cx="1574341" cy="42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4563122" y="3250452"/>
            <a:ext cx="0" cy="43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66814" y="5791815"/>
            <a:ext cx="3160450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i="1"/>
              <a:t>Скрытая Марковская модель</a:t>
            </a:r>
            <a:endParaRPr lang="ru-RU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762489" y="5775873"/>
            <a:ext cx="1893542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i="1" dirty="0"/>
              <a:t>Нейронная сеть</a:t>
            </a:r>
            <a:endParaRPr lang="ru-RU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3949697" y="5781445"/>
            <a:ext cx="1286236" cy="435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/>
              <a:t>N</a:t>
            </a:r>
            <a:r>
              <a:rPr lang="ru-RU" i="1" dirty="0"/>
              <a:t>-грамма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4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117387247"/>
              </p:ext>
            </p:extLst>
          </p:nvPr>
        </p:nvGraphicFramePr>
        <p:xfrm>
          <a:off x="178616" y="1764679"/>
          <a:ext cx="8411832" cy="428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Объект 2">
            <a:extLst>
              <a:ext uri="{FF2B5EF4-FFF2-40B4-BE49-F238E27FC236}">
                <a16:creationId xmlns="" xmlns:a16="http://schemas.microsoft.com/office/drawing/2014/main" id="{4F2DC5C4-F706-4886-AF63-489979282A00}"/>
              </a:ext>
            </a:extLst>
          </p:cNvPr>
          <p:cNvSpPr txBox="1">
            <a:spLocks/>
          </p:cNvSpPr>
          <p:nvPr/>
        </p:nvSpPr>
        <p:spPr>
          <a:xfrm>
            <a:off x="504137" y="1024632"/>
            <a:ext cx="8362460" cy="43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Разобьем задачу распознавания </a:t>
            </a:r>
            <a:r>
              <a:rPr lang="ru-RU" sz="2000" dirty="0" smtClean="0"/>
              <a:t>речи на </a:t>
            </a:r>
            <a:r>
              <a:rPr lang="ru-RU" sz="2000" dirty="0"/>
              <a:t>несколько этапов: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ru-RU" sz="2800" dirty="0"/>
              <a:t>Получение акустических представлений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8" name="Рисунок 37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t="6633" r="9926"/>
          <a:stretch/>
        </p:blipFill>
        <p:spPr bwMode="auto">
          <a:xfrm>
            <a:off x="8878" y="3482440"/>
            <a:ext cx="4375653" cy="2020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Рисунок 38" descr="https://sun9-43.userapi.com/impg/dbCcGl3-wTtw-WX1mhGEVweiNOvyCTVZ9N_DfQ/9wC3g0ngIIk.jpg?size=1079x455&amp;quality=96&amp;proxy=1&amp;sign=975d8e07b82165c40039ab565f328d70&amp;type=album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t="5564" r="11347"/>
          <a:stretch/>
        </p:blipFill>
        <p:spPr bwMode="auto">
          <a:xfrm>
            <a:off x="4637316" y="3482440"/>
            <a:ext cx="4320253" cy="1991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" name="Скругленный прямоугольник 60"/>
          <p:cNvSpPr/>
          <p:nvPr/>
        </p:nvSpPr>
        <p:spPr>
          <a:xfrm>
            <a:off x="3595033" y="1116599"/>
            <a:ext cx="2024983" cy="6514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Аудиофайл</a:t>
            </a: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1135584" y="2149012"/>
            <a:ext cx="2798270" cy="8772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Спектрограмма</a:t>
            </a:r>
            <a:endParaRPr lang="ru-RU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5388098" y="2149012"/>
            <a:ext cx="2798270" cy="8772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Мел-частотный </a:t>
            </a:r>
            <a:r>
              <a:rPr lang="ru-RU" dirty="0" err="1" smtClean="0"/>
              <a:t>кепстр</a:t>
            </a:r>
            <a:r>
              <a:rPr lang="ru-RU" dirty="0" smtClean="0"/>
              <a:t> (</a:t>
            </a:r>
            <a:r>
              <a:rPr lang="en-US" dirty="0" smtClean="0"/>
              <a:t>MFC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72" name="Прямая со стрелкой 71"/>
          <p:cNvCxnSpPr>
            <a:endCxn id="62" idx="0"/>
          </p:cNvCxnSpPr>
          <p:nvPr/>
        </p:nvCxnSpPr>
        <p:spPr>
          <a:xfrm flipH="1">
            <a:off x="2534719" y="1761777"/>
            <a:ext cx="1166424" cy="38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Прямая со стрелкой 73"/>
          <p:cNvCxnSpPr>
            <a:endCxn id="63" idx="0"/>
          </p:cNvCxnSpPr>
          <p:nvPr/>
        </p:nvCxnSpPr>
        <p:spPr>
          <a:xfrm>
            <a:off x="5498316" y="1761777"/>
            <a:ext cx="1288917" cy="38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455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29" y="42196"/>
            <a:ext cx="6991350" cy="687013"/>
          </a:xfrm>
        </p:spPr>
        <p:txBody>
          <a:bodyPr/>
          <a:lstStyle/>
          <a:p>
            <a:pPr lvl="0" algn="ctr"/>
            <a:r>
              <a:rPr lang="ru-RU" sz="2800" dirty="0"/>
              <a:t>Распознавание акустической моделью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5" name="Рисунок 24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t="6633" r="82112" b="10863"/>
          <a:stretch/>
        </p:blipFill>
        <p:spPr bwMode="auto">
          <a:xfrm>
            <a:off x="854250" y="3099402"/>
            <a:ext cx="843924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Рисунок 25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4" t="6633" r="71886" b="10863"/>
          <a:stretch/>
        </p:blipFill>
        <p:spPr bwMode="auto">
          <a:xfrm>
            <a:off x="1785256" y="3099404"/>
            <a:ext cx="805543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Рисунок 31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t="6633" r="61522" b="10863"/>
          <a:stretch/>
        </p:blipFill>
        <p:spPr bwMode="auto">
          <a:xfrm>
            <a:off x="2688773" y="3102811"/>
            <a:ext cx="816429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Рисунок 32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2" t="6633" r="51431" b="10863"/>
          <a:stretch/>
        </p:blipFill>
        <p:spPr bwMode="auto">
          <a:xfrm>
            <a:off x="3603167" y="3100590"/>
            <a:ext cx="816430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Рисунок 33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5" t="7241" r="41068" b="10862"/>
          <a:stretch/>
        </p:blipFill>
        <p:spPr bwMode="auto">
          <a:xfrm>
            <a:off x="4517569" y="3124199"/>
            <a:ext cx="816430" cy="2864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Рисунок 34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7" t="6633" r="30913" b="10863"/>
          <a:stretch/>
        </p:blipFill>
        <p:spPr bwMode="auto">
          <a:xfrm>
            <a:off x="5431972" y="3099731"/>
            <a:ext cx="805544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Рисунок 35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4" t="6633" r="20543" b="10863"/>
          <a:stretch/>
        </p:blipFill>
        <p:spPr bwMode="auto">
          <a:xfrm>
            <a:off x="6346375" y="3103084"/>
            <a:ext cx="827314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Рисунок 36" descr="https://sun9-69.userapi.com/impg/Sywv60ElZhXK6iGJ8C0jUvwklB5GNmZVRLj02Q/XXtLP3GgRwY.jpg?size=1059x464&amp;quality=96&amp;proxy=1&amp;sign=2dd3531b4e3549c03ad54668751f90c3&amp;type=albu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7" t="6633" r="10050" b="10863"/>
          <a:stretch/>
        </p:blipFill>
        <p:spPr bwMode="auto">
          <a:xfrm>
            <a:off x="7293435" y="3104787"/>
            <a:ext cx="837638" cy="2885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Скругленный прямоугольник 14"/>
          <p:cNvSpPr/>
          <p:nvPr/>
        </p:nvSpPr>
        <p:spPr>
          <a:xfrm>
            <a:off x="960436" y="1882708"/>
            <a:ext cx="617686" cy="860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79645" y="1886980"/>
            <a:ext cx="617686" cy="860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2788144" y="1859961"/>
            <a:ext cx="617686" cy="860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696643" y="1871822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609398" y="1871822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522153" y="1871822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444650" y="1859961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7399154" y="1859961"/>
            <a:ext cx="626200" cy="872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25" idx="0"/>
            <a:endCxn id="15" idx="2"/>
          </p:cNvCxnSpPr>
          <p:nvPr/>
        </p:nvCxnSpPr>
        <p:spPr>
          <a:xfrm flipH="1" flipV="1">
            <a:off x="1269279" y="2743197"/>
            <a:ext cx="6933" cy="35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26" idx="0"/>
            <a:endCxn id="39" idx="2"/>
          </p:cNvCxnSpPr>
          <p:nvPr/>
        </p:nvCxnSpPr>
        <p:spPr>
          <a:xfrm flipV="1">
            <a:off x="2188028" y="2747469"/>
            <a:ext cx="460" cy="35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2" idx="0"/>
            <a:endCxn id="40" idx="2"/>
          </p:cNvCxnSpPr>
          <p:nvPr/>
        </p:nvCxnSpPr>
        <p:spPr>
          <a:xfrm flipH="1" flipV="1">
            <a:off x="3096987" y="2720450"/>
            <a:ext cx="1" cy="3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3" idx="0"/>
            <a:endCxn id="41" idx="2"/>
          </p:cNvCxnSpPr>
          <p:nvPr/>
        </p:nvCxnSpPr>
        <p:spPr>
          <a:xfrm flipH="1" flipV="1">
            <a:off x="4009743" y="2744171"/>
            <a:ext cx="1639" cy="35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34" idx="0"/>
            <a:endCxn id="42" idx="2"/>
          </p:cNvCxnSpPr>
          <p:nvPr/>
        </p:nvCxnSpPr>
        <p:spPr>
          <a:xfrm flipH="1" flipV="1">
            <a:off x="4922498" y="2744171"/>
            <a:ext cx="3286" cy="38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5" idx="0"/>
            <a:endCxn id="43" idx="2"/>
          </p:cNvCxnSpPr>
          <p:nvPr/>
        </p:nvCxnSpPr>
        <p:spPr>
          <a:xfrm flipV="1">
            <a:off x="5834744" y="2744171"/>
            <a:ext cx="509" cy="35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6" idx="0"/>
            <a:endCxn id="44" idx="2"/>
          </p:cNvCxnSpPr>
          <p:nvPr/>
        </p:nvCxnSpPr>
        <p:spPr>
          <a:xfrm flipH="1" flipV="1">
            <a:off x="6757750" y="2732310"/>
            <a:ext cx="2282" cy="3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37" idx="0"/>
            <a:endCxn id="45" idx="2"/>
          </p:cNvCxnSpPr>
          <p:nvPr/>
        </p:nvCxnSpPr>
        <p:spPr>
          <a:xfrm flipV="1">
            <a:off x="7712254" y="2732310"/>
            <a:ext cx="0" cy="3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15" idx="3"/>
            <a:endCxn id="39" idx="1"/>
          </p:cNvCxnSpPr>
          <p:nvPr/>
        </p:nvCxnSpPr>
        <p:spPr>
          <a:xfrm>
            <a:off x="1578122" y="2312953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2491976" y="2315089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3397774" y="2312953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4309721" y="2312953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5223742" y="2315089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6137763" y="2315089"/>
            <a:ext cx="301523" cy="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44" idx="3"/>
            <a:endCxn id="45" idx="1"/>
          </p:cNvCxnSpPr>
          <p:nvPr/>
        </p:nvCxnSpPr>
        <p:spPr>
          <a:xfrm>
            <a:off x="7070850" y="2296136"/>
            <a:ext cx="32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 flipV="1">
            <a:off x="1263964" y="1629185"/>
            <a:ext cx="1" cy="22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V="1">
            <a:off x="2175780" y="1629185"/>
            <a:ext cx="0" cy="2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H="1" flipV="1">
            <a:off x="3084740" y="1629185"/>
            <a:ext cx="1" cy="2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 flipV="1">
            <a:off x="3999134" y="1625526"/>
            <a:ext cx="1" cy="23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 flipV="1">
            <a:off x="4913536" y="1625526"/>
            <a:ext cx="0" cy="2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>
          <a:xfrm flipV="1">
            <a:off x="5822496" y="1625526"/>
            <a:ext cx="0" cy="2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flipV="1">
            <a:off x="6747784" y="1629185"/>
            <a:ext cx="0" cy="23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 flipV="1">
            <a:off x="7700006" y="1625526"/>
            <a:ext cx="0" cy="23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Скругленный прямоугольник 171"/>
          <p:cNvSpPr/>
          <p:nvPr/>
        </p:nvSpPr>
        <p:spPr>
          <a:xfrm>
            <a:off x="816429" y="1051137"/>
            <a:ext cx="7251650" cy="543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 </a:t>
            </a:r>
            <a:r>
              <a:rPr lang="en-US" dirty="0" smtClean="0"/>
              <a:t>CTC</a:t>
            </a:r>
            <a:endParaRPr lang="ru-RU" dirty="0"/>
          </a:p>
        </p:txBody>
      </p:sp>
      <p:sp>
        <p:nvSpPr>
          <p:cNvPr id="173" name="TextBox 172"/>
          <p:cNvSpPr txBox="1"/>
          <p:nvPr/>
        </p:nvSpPr>
        <p:spPr>
          <a:xfrm>
            <a:off x="898684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1791308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175" name="TextBox 174"/>
          <p:cNvSpPr txBox="1"/>
          <p:nvPr/>
        </p:nvSpPr>
        <p:spPr>
          <a:xfrm>
            <a:off x="2677880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3</a:t>
            </a:r>
            <a:endParaRPr lang="ru-RU" dirty="0"/>
          </a:p>
        </p:txBody>
      </p:sp>
      <p:sp>
        <p:nvSpPr>
          <p:cNvPr id="176" name="TextBox 175"/>
          <p:cNvSpPr txBox="1"/>
          <p:nvPr/>
        </p:nvSpPr>
        <p:spPr>
          <a:xfrm>
            <a:off x="3543647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77" name="TextBox 176"/>
          <p:cNvSpPr txBox="1"/>
          <p:nvPr/>
        </p:nvSpPr>
        <p:spPr>
          <a:xfrm>
            <a:off x="4425657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…</a:t>
            </a:r>
            <a:endParaRPr lang="ru-RU" dirty="0"/>
          </a:p>
        </p:txBody>
      </p:sp>
      <p:sp>
        <p:nvSpPr>
          <p:cNvPr id="178" name="TextBox 177"/>
          <p:cNvSpPr txBox="1"/>
          <p:nvPr/>
        </p:nvSpPr>
        <p:spPr>
          <a:xfrm>
            <a:off x="5348224" y="5994029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…</a:t>
            </a:r>
            <a:endParaRPr lang="ru-RU" dirty="0"/>
          </a:p>
        </p:txBody>
      </p:sp>
      <p:sp>
        <p:nvSpPr>
          <p:cNvPr id="179" name="TextBox 178"/>
          <p:cNvSpPr txBox="1"/>
          <p:nvPr/>
        </p:nvSpPr>
        <p:spPr>
          <a:xfrm>
            <a:off x="6234793" y="5994029"/>
            <a:ext cx="10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N-1</a:t>
            </a:r>
            <a:endParaRPr lang="ru-RU" dirty="0"/>
          </a:p>
        </p:txBody>
      </p:sp>
      <p:sp>
        <p:nvSpPr>
          <p:cNvPr id="180" name="TextBox 179"/>
          <p:cNvSpPr txBox="1"/>
          <p:nvPr/>
        </p:nvSpPr>
        <p:spPr>
          <a:xfrm>
            <a:off x="7259289" y="5985106"/>
            <a:ext cx="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6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29" y="42196"/>
            <a:ext cx="6991350" cy="687013"/>
          </a:xfrm>
        </p:spPr>
        <p:txBody>
          <a:bodyPr>
            <a:normAutofit/>
          </a:bodyPr>
          <a:lstStyle/>
          <a:p>
            <a:pPr lvl="0" algn="ctr"/>
            <a:r>
              <a:rPr lang="ru-RU" sz="2800" dirty="0" smtClean="0"/>
              <a:t>Декодирование </a:t>
            </a:r>
            <a:r>
              <a:rPr lang="en-US" sz="2800" dirty="0" smtClean="0"/>
              <a:t>CTC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4875" y="918951"/>
            <a:ext cx="8478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выходной </a:t>
            </a:r>
            <a:r>
              <a:rPr lang="ru-RU" sz="2000" dirty="0" smtClean="0"/>
              <a:t>матрицы</a:t>
            </a:r>
            <a:r>
              <a:rPr lang="en-US" sz="2000" dirty="0" smtClean="0"/>
              <a:t> CTC</a:t>
            </a:r>
            <a:r>
              <a:rPr lang="ru-RU" sz="2000" dirty="0" smtClean="0"/>
              <a:t>. </a:t>
            </a:r>
            <a:r>
              <a:rPr lang="ru-RU" sz="2000" dirty="0"/>
              <a:t>Пунктирная линия показывает наилучший </a:t>
            </a:r>
            <a:r>
              <a:rPr lang="ru-RU" sz="2000" dirty="0" smtClean="0"/>
              <a:t>путь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1648804" y="2341556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1648804" y="3010961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1648804" y="3691518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1648803" y="4333641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1648802" y="5014198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2367261" y="2341556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2367261" y="3010961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2367261" y="3691518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367260" y="4333641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2367259" y="5014198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3085716" y="2341556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3085716" y="3010961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3085716" y="3691518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3085715" y="4333641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3085714" y="5014198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804169" y="2341556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804169" y="3010961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804169" y="3691518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3804168" y="4333641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804167" y="5014198"/>
            <a:ext cx="435429" cy="435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4522621" y="2341556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522621" y="3010961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522621" y="3691518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4522620" y="4333641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4522619" y="5014198"/>
            <a:ext cx="435429" cy="4354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5241071" y="2341556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5241071" y="3010961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5241071" y="3691518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5241070" y="4333641"/>
            <a:ext cx="435429" cy="4354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5241069" y="5014198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5959519" y="2341556"/>
            <a:ext cx="435429" cy="43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5959519" y="3010961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5959519" y="3691518"/>
            <a:ext cx="435429" cy="4354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>
            <a:off x="5959518" y="4333641"/>
            <a:ext cx="435429" cy="4354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>
            <a:off x="5959517" y="5014198"/>
            <a:ext cx="435429" cy="43542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311676" y="2009343"/>
            <a:ext cx="605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305744" y="2002506"/>
            <a:ext cx="0" cy="389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718" y="2253764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ru-RU" sz="3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54115" y="2927296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</a:t>
            </a:r>
            <a:endParaRPr lang="ru-RU" sz="3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30717" y="3607853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c</a:t>
            </a:r>
            <a:endParaRPr lang="ru-RU" sz="3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39660" y="4281385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</a:t>
            </a:r>
            <a:endParaRPr lang="ru-RU" sz="3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30716" y="498700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-</a:t>
            </a:r>
            <a:endParaRPr lang="ru-RU" sz="3200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1866516" y="3909232"/>
            <a:ext cx="71845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2584973" y="2559270"/>
            <a:ext cx="718455" cy="13499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303427" y="2559270"/>
            <a:ext cx="1436905" cy="136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740333" y="2583378"/>
            <a:ext cx="718450" cy="6452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458783" y="3227088"/>
            <a:ext cx="718448" cy="20191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3267043" y="2521724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/>
          <p:cNvSpPr/>
          <p:nvPr/>
        </p:nvSpPr>
        <p:spPr>
          <a:xfrm>
            <a:off x="3981881" y="2527057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/>
          <p:cNvSpPr/>
          <p:nvPr/>
        </p:nvSpPr>
        <p:spPr>
          <a:xfrm>
            <a:off x="4700983" y="2527056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Овал 119"/>
          <p:cNvSpPr/>
          <p:nvPr/>
        </p:nvSpPr>
        <p:spPr>
          <a:xfrm>
            <a:off x="5418883" y="3181577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Овал 120"/>
          <p:cNvSpPr/>
          <p:nvPr/>
        </p:nvSpPr>
        <p:spPr>
          <a:xfrm>
            <a:off x="2544749" y="3870199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/>
          <p:cNvSpPr/>
          <p:nvPr/>
        </p:nvSpPr>
        <p:spPr>
          <a:xfrm>
            <a:off x="1819276" y="3870199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Овал 122"/>
          <p:cNvSpPr/>
          <p:nvPr/>
        </p:nvSpPr>
        <p:spPr>
          <a:xfrm>
            <a:off x="6137137" y="5185845"/>
            <a:ext cx="79994" cy="780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-136754" y="5634740"/>
            <a:ext cx="178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символ</a:t>
            </a:r>
            <a:endParaRPr lang="ru-RU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643491" y="1419434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26" name="TextBox 125"/>
          <p:cNvSpPr txBox="1"/>
          <p:nvPr/>
        </p:nvSpPr>
        <p:spPr>
          <a:xfrm>
            <a:off x="2318959" y="1417819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127" name="TextBox 126"/>
          <p:cNvSpPr txBox="1"/>
          <p:nvPr/>
        </p:nvSpPr>
        <p:spPr>
          <a:xfrm>
            <a:off x="3085714" y="1407927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28" name="TextBox 127"/>
          <p:cNvSpPr txBox="1"/>
          <p:nvPr/>
        </p:nvSpPr>
        <p:spPr>
          <a:xfrm>
            <a:off x="3745317" y="1417819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4439079" y="1417819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5222316" y="1417819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131" name="TextBox 130"/>
          <p:cNvSpPr txBox="1"/>
          <p:nvPr/>
        </p:nvSpPr>
        <p:spPr>
          <a:xfrm>
            <a:off x="5937218" y="1420042"/>
            <a:ext cx="5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6706549" y="1951925"/>
            <a:ext cx="178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время</a:t>
            </a:r>
            <a:endParaRPr lang="ru-RU" sz="24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6572566" y="4611960"/>
            <a:ext cx="2607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Декодирование: </a:t>
            </a:r>
          </a:p>
          <a:p>
            <a:r>
              <a:rPr lang="en-US" b="1" i="1" dirty="0" smtClean="0"/>
              <a:t>“</a:t>
            </a:r>
            <a:r>
              <a:rPr lang="en-US" b="1" i="1" dirty="0" err="1" smtClean="0"/>
              <a:t>ccaaab</a:t>
            </a:r>
            <a:r>
              <a:rPr lang="en-US" b="1" i="1" dirty="0" smtClean="0"/>
              <a:t>-”</a:t>
            </a:r>
            <a:endParaRPr lang="ru-RU" b="1" i="1" dirty="0" smtClean="0"/>
          </a:p>
          <a:p>
            <a:endParaRPr lang="en-US" b="1" i="1" dirty="0" smtClean="0"/>
          </a:p>
          <a:p>
            <a:r>
              <a:rPr lang="ru-RU" i="1" dirty="0" smtClean="0"/>
              <a:t>После свёртки ответа:</a:t>
            </a:r>
          </a:p>
          <a:p>
            <a:r>
              <a:rPr lang="ru-RU" i="1" dirty="0" smtClean="0"/>
              <a:t> </a:t>
            </a:r>
            <a:r>
              <a:rPr lang="en-US" b="1" i="1" dirty="0" smtClean="0"/>
              <a:t>“cab”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847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3083</TotalTime>
  <Words>835</Words>
  <Application>Microsoft Office PowerPoint</Application>
  <PresentationFormat>Экран (4:3)</PresentationFormat>
  <Paragraphs>244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游ゴシック</vt:lpstr>
      <vt:lpstr>Arial</vt:lpstr>
      <vt:lpstr>Arial Black</vt:lpstr>
      <vt:lpstr>Bahnschrift SemiBold</vt:lpstr>
      <vt:lpstr>Calibri</vt:lpstr>
      <vt:lpstr>Calibri Light</vt:lpstr>
      <vt:lpstr>Cambria Math</vt:lpstr>
      <vt:lpstr>Тема Office</vt:lpstr>
      <vt:lpstr>Разработка системы распознавания речи</vt:lpstr>
      <vt:lpstr>Реферат</vt:lpstr>
      <vt:lpstr>Цель УИР</vt:lpstr>
      <vt:lpstr>Актуальность работы</vt:lpstr>
      <vt:lpstr>Анализ предметной области</vt:lpstr>
      <vt:lpstr>Постановка задачи</vt:lpstr>
      <vt:lpstr>Получение акустических представлений</vt:lpstr>
      <vt:lpstr>Распознавание акустической моделью</vt:lpstr>
      <vt:lpstr>Декодирование CTC</vt:lpstr>
      <vt:lpstr>Распознавание языковой моделью</vt:lpstr>
      <vt:lpstr>Оценивание точности распознавания</vt:lpstr>
      <vt:lpstr>Выбор стека технологий</vt:lpstr>
      <vt:lpstr>Экспериментальное исследование влияния архитектуры сети</vt:lpstr>
      <vt:lpstr>Экспериментальное определение оптимальных компонентов системы</vt:lpstr>
      <vt:lpstr>Заключение</vt:lpstr>
      <vt:lpstr>Список литературы</vt:lpstr>
      <vt:lpstr>Презентация PowerPoint</vt:lpstr>
      <vt:lpstr>Презентация PowerPoint</vt:lpstr>
      <vt:lpstr>Распознавание языковой моделью</vt:lpstr>
      <vt:lpstr>Распознавание языковой моделью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mouseice</cp:lastModifiedBy>
  <cp:revision>210</cp:revision>
  <dcterms:created xsi:type="dcterms:W3CDTF">2017-09-30T21:27:42Z</dcterms:created>
  <dcterms:modified xsi:type="dcterms:W3CDTF">2021-01-28T21:43:12Z</dcterms:modified>
</cp:coreProperties>
</file>