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75" r:id="rId2"/>
    <p:sldId id="258" r:id="rId3"/>
    <p:sldId id="260" r:id="rId4"/>
    <p:sldId id="259" r:id="rId5"/>
    <p:sldId id="313" r:id="rId6"/>
    <p:sldId id="314" r:id="rId7"/>
    <p:sldId id="317" r:id="rId8"/>
    <p:sldId id="318" r:id="rId9"/>
    <p:sldId id="302" r:id="rId10"/>
    <p:sldId id="295" r:id="rId11"/>
    <p:sldId id="283" r:id="rId12"/>
    <p:sldId id="299" r:id="rId13"/>
    <p:sldId id="311" r:id="rId14"/>
    <p:sldId id="262" r:id="rId15"/>
    <p:sldId id="309" r:id="rId16"/>
    <p:sldId id="310" r:id="rId17"/>
    <p:sldId id="269" r:id="rId18"/>
    <p:sldId id="307" r:id="rId19"/>
    <p:sldId id="316" r:id="rId20"/>
    <p:sldId id="315" r:id="rId21"/>
    <p:sldId id="319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DE6"/>
    <a:srgbClr val="E9EBF5"/>
    <a:srgbClr val="C198E0"/>
    <a:srgbClr val="DDE0EF"/>
    <a:srgbClr val="EEF0F8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. R." userId="187ccf51bb4995ec" providerId="LiveId" clId="{E123EF9A-9C64-41D8-AAD8-DF4E57A6BD41}"/>
    <pc:docChg chg="undo redo custSel addSld delSld modSld sldOrd modMainMaster">
      <pc:chgData name="V. R." userId="187ccf51bb4995ec" providerId="LiveId" clId="{E123EF9A-9C64-41D8-AAD8-DF4E57A6BD41}" dt="2017-10-01T11:32:42.904" v="3200" actId="20577"/>
      <pc:docMkLst>
        <pc:docMk/>
      </pc:docMkLst>
      <pc:sldChg chg="delSp modSp add">
        <pc:chgData name="V. R." userId="187ccf51bb4995ec" providerId="LiveId" clId="{E123EF9A-9C64-41D8-AAD8-DF4E57A6BD41}" dt="2017-10-01T11:32:42.904" v="3200" actId="20577"/>
        <pc:sldMkLst>
          <pc:docMk/>
          <pc:sldMk cId="1778698784" sldId="256"/>
        </pc:sldMkLst>
        <pc:spChg chg="del">
          <ac:chgData name="V. R." userId="187ccf51bb4995ec" providerId="LiveId" clId="{E123EF9A-9C64-41D8-AAD8-DF4E57A6BD41}" dt="2017-10-01T10:28:52.471" v="1874" actId="478"/>
          <ac:spMkLst>
            <pc:docMk/>
            <pc:sldMk cId="1778698784" sldId="256"/>
            <ac:spMk id="2" creationId="{BB5C3F2E-F642-47CE-B291-0C477954C187}"/>
          </ac:spMkLst>
        </pc:spChg>
        <pc:spChg chg="mod">
          <ac:chgData name="V. R." userId="187ccf51bb4995ec" providerId="LiveId" clId="{E123EF9A-9C64-41D8-AAD8-DF4E57A6BD41}" dt="2017-10-01T11:32:42.904" v="3200" actId="20577"/>
          <ac:spMkLst>
            <pc:docMk/>
            <pc:sldMk cId="1778698784" sldId="256"/>
            <ac:spMk id="3" creationId="{053E7774-F920-4D35-A7E6-99596DC3133E}"/>
          </ac:spMkLst>
        </pc:spChg>
      </pc:sldChg>
      <pc:sldChg chg="del">
        <pc:chgData name="V. R." userId="187ccf51bb4995ec" providerId="LiveId" clId="{E123EF9A-9C64-41D8-AAD8-DF4E57A6BD41}" dt="2017-09-30T21:56:21.675" v="154" actId="2696"/>
        <pc:sldMkLst>
          <pc:docMk/>
          <pc:sldMk cId="3184208869" sldId="256"/>
        </pc:sldMkLst>
      </pc:sldChg>
      <pc:sldChg chg="add del">
        <pc:chgData name="V. R." userId="187ccf51bb4995ec" providerId="LiveId" clId="{E123EF9A-9C64-41D8-AAD8-DF4E57A6BD41}" dt="2017-09-30T21:56:21.642" v="153" actId="2696"/>
        <pc:sldMkLst>
          <pc:docMk/>
          <pc:sldMk cId="37217646" sldId="257"/>
        </pc:sldMkLst>
      </pc:sldChg>
      <pc:sldChg chg="add del">
        <pc:chgData name="V. R." userId="187ccf51bb4995ec" providerId="LiveId" clId="{E123EF9A-9C64-41D8-AAD8-DF4E57A6BD41}" dt="2017-10-01T09:25:29.635" v="413" actId="2696"/>
        <pc:sldMkLst>
          <pc:docMk/>
          <pc:sldMk cId="63830186" sldId="257"/>
        </pc:sldMkLst>
      </pc:sldChg>
      <pc:sldChg chg="addSp modSp add ord">
        <pc:chgData name="V. R." userId="187ccf51bb4995ec" providerId="LiveId" clId="{E123EF9A-9C64-41D8-AAD8-DF4E57A6BD41}" dt="2017-10-01T10:33:45.186" v="2079" actId="1076"/>
        <pc:sldMkLst>
          <pc:docMk/>
          <pc:sldMk cId="441139384" sldId="257"/>
        </pc:sldMkLst>
        <pc:spChg chg="mod">
          <ac:chgData name="V. R." userId="187ccf51bb4995ec" providerId="LiveId" clId="{E123EF9A-9C64-41D8-AAD8-DF4E57A6BD41}" dt="2017-10-01T10:29:36.933" v="1921" actId="20577"/>
          <ac:spMkLst>
            <pc:docMk/>
            <pc:sldMk cId="441139384" sldId="257"/>
            <ac:spMk id="2" creationId="{51527DBD-F420-4EFA-8A1D-AF46055A4FB1}"/>
          </ac:spMkLst>
        </pc:spChg>
        <pc:spChg chg="mod">
          <ac:chgData name="V. R." userId="187ccf51bb4995ec" providerId="LiveId" clId="{E123EF9A-9C64-41D8-AAD8-DF4E57A6BD41}" dt="2017-10-01T10:33:10.678" v="2074" actId="1076"/>
          <ac:spMkLst>
            <pc:docMk/>
            <pc:sldMk cId="441139384" sldId="257"/>
            <ac:spMk id="3" creationId="{49FDF998-F326-477A-B9A1-3F6A5A319227}"/>
          </ac:spMkLst>
        </pc:spChg>
        <pc:spChg chg="add mod">
          <ac:chgData name="V. R." userId="187ccf51bb4995ec" providerId="LiveId" clId="{E123EF9A-9C64-41D8-AAD8-DF4E57A6BD41}" dt="2017-10-01T10:33:45.186" v="2079" actId="1076"/>
          <ac:spMkLst>
            <pc:docMk/>
            <pc:sldMk cId="441139384" sldId="257"/>
            <ac:spMk id="5" creationId="{14709B5B-479C-49BA-BE13-FDE6A2B0C715}"/>
          </ac:spMkLst>
        </pc:spChg>
      </pc:sldChg>
      <pc:sldChg chg="add del">
        <pc:chgData name="V. R." userId="187ccf51bb4995ec" providerId="LiveId" clId="{E123EF9A-9C64-41D8-AAD8-DF4E57A6BD41}" dt="2017-10-01T09:52:34.595" v="1182" actId="2696"/>
        <pc:sldMkLst>
          <pc:docMk/>
          <pc:sldMk cId="2363480096" sldId="257"/>
        </pc:sldMkLst>
      </pc:sldChg>
      <pc:sldChg chg="add del">
        <pc:chgData name="V. R." userId="187ccf51bb4995ec" providerId="LiveId" clId="{E123EF9A-9C64-41D8-AAD8-DF4E57A6BD41}" dt="2017-09-30T21:55:38.442" v="141" actId="2696"/>
        <pc:sldMkLst>
          <pc:docMk/>
          <pc:sldMk cId="2855359558" sldId="257"/>
        </pc:sldMkLst>
      </pc:sldChg>
      <pc:sldChg chg="add del">
        <pc:chgData name="V. R." userId="187ccf51bb4995ec" providerId="LiveId" clId="{E123EF9A-9C64-41D8-AAD8-DF4E57A6BD41}" dt="2017-09-30T21:55:49.530" v="143" actId="2696"/>
        <pc:sldMkLst>
          <pc:docMk/>
          <pc:sldMk cId="3361548585" sldId="257"/>
        </pc:sldMkLst>
      </pc:sldChg>
      <pc:sldChg chg="addSp delSp modSp add del">
        <pc:chgData name="V. R." userId="187ccf51bb4995ec" providerId="LiveId" clId="{E123EF9A-9C64-41D8-AAD8-DF4E57A6BD41}" dt="2017-09-30T21:53:21.697" v="123" actId="2696"/>
        <pc:sldMkLst>
          <pc:docMk/>
          <pc:sldMk cId="3897406240" sldId="257"/>
        </pc:sldMkLst>
        <pc:spChg chg="del">
          <ac:chgData name="V. R." userId="187ccf51bb4995ec" providerId="LiveId" clId="{E123EF9A-9C64-41D8-AAD8-DF4E57A6BD41}" dt="2017-09-30T21:45:31.525" v="64" actId="2696"/>
          <ac:spMkLst>
            <pc:docMk/>
            <pc:sldMk cId="3897406240" sldId="257"/>
            <ac:spMk id="2" creationId="{F81CD362-EDB4-41C7-98F5-74623712D3E2}"/>
          </ac:spMkLst>
        </pc:spChg>
        <pc:spChg chg="del">
          <ac:chgData name="V. R." userId="187ccf51bb4995ec" providerId="LiveId" clId="{E123EF9A-9C64-41D8-AAD8-DF4E57A6BD41}" dt="2017-09-30T21:45:31.525" v="64" actId="2696"/>
          <ac:spMkLst>
            <pc:docMk/>
            <pc:sldMk cId="3897406240" sldId="257"/>
            <ac:spMk id="3" creationId="{ED7073A7-7831-4B94-A77F-1071A69B1744}"/>
          </ac:spMkLst>
        </pc:spChg>
        <pc:spChg chg="add del">
          <ac:chgData name="V. R." userId="187ccf51bb4995ec" providerId="LiveId" clId="{E123EF9A-9C64-41D8-AAD8-DF4E57A6BD41}" dt="2017-09-30T21:42:26.616" v="63" actId="2696"/>
          <ac:spMkLst>
            <pc:docMk/>
            <pc:sldMk cId="3897406240" sldId="257"/>
            <ac:spMk id="4" creationId="{0DA11684-840E-48A5-8927-C6D696032F2B}"/>
          </ac:spMkLst>
        </pc:spChg>
        <pc:spChg chg="add del mod">
          <ac:chgData name="V. R." userId="187ccf51bb4995ec" providerId="LiveId" clId="{E123EF9A-9C64-41D8-AAD8-DF4E57A6BD41}" dt="2017-09-30T21:53:15.362" v="121" actId="2696"/>
          <ac:spMkLst>
            <pc:docMk/>
            <pc:sldMk cId="3897406240" sldId="257"/>
            <ac:spMk id="5" creationId="{4E7E6113-39B9-4C80-9EEE-19F1BCDEB27E}"/>
          </ac:spMkLst>
        </pc:spChg>
        <pc:spChg chg="add del mod">
          <ac:chgData name="V. R." userId="187ccf51bb4995ec" providerId="LiveId" clId="{E123EF9A-9C64-41D8-AAD8-DF4E57A6BD41}" dt="2017-09-30T21:53:15.362" v="121" actId="2696"/>
          <ac:spMkLst>
            <pc:docMk/>
            <pc:sldMk cId="3897406240" sldId="257"/>
            <ac:spMk id="6" creationId="{1A535929-70A8-4814-8FBB-B7CCB58521B7}"/>
          </ac:spMkLst>
        </pc:spChg>
        <pc:spChg chg="add mod">
          <ac:chgData name="V. R." userId="187ccf51bb4995ec" providerId="LiveId" clId="{E123EF9A-9C64-41D8-AAD8-DF4E57A6BD41}" dt="2017-09-30T21:45:40.573" v="65" actId="2696"/>
          <ac:spMkLst>
            <pc:docMk/>
            <pc:sldMk cId="3897406240" sldId="257"/>
            <ac:spMk id="7" creationId="{9549BCB7-9B8D-49FF-9063-E9ED1241D865}"/>
          </ac:spMkLst>
        </pc:spChg>
        <pc:spChg chg="add del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8" creationId="{928DDF32-80CA-44B2-A246-12EEE1559837}"/>
          </ac:spMkLst>
        </pc:spChg>
        <pc:spChg chg="add del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9" creationId="{D00C09C6-D0F9-4ED4-8A54-D1F55C2D0F79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0" creationId="{7C5CFFC5-B245-4DDB-AD96-BB6510374BFC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1" creationId="{56407B3E-45AE-4AD9-BFA0-EC5B0998278E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2" creationId="{A87ADBD0-1C6D-48CF-959A-660361CF4F7E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3" creationId="{DC2DECFD-3132-45F0-A5E9-369F8171D645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4" creationId="{F7C953AA-7901-48B2-8FD5-88AA137B5881}"/>
          </ac:spMkLst>
        </pc:spChg>
      </pc:sldChg>
      <pc:sldChg chg="add del">
        <pc:chgData name="V. R." userId="187ccf51bb4995ec" providerId="LiveId" clId="{E123EF9A-9C64-41D8-AAD8-DF4E57A6BD41}" dt="2017-09-30T21:53:24.550" v="124" actId="2696"/>
        <pc:sldMkLst>
          <pc:docMk/>
          <pc:sldMk cId="2022922356" sldId="258"/>
        </pc:sldMkLst>
      </pc:sldChg>
      <pc:sldChg chg="addSp modSp add">
        <pc:chgData name="V. R." userId="187ccf51bb4995ec" providerId="LiveId" clId="{E123EF9A-9C64-41D8-AAD8-DF4E57A6BD41}" dt="2017-10-01T11:15:49.729" v="2900" actId="122"/>
        <pc:sldMkLst>
          <pc:docMk/>
          <pc:sldMk cId="2490735407" sldId="258"/>
        </pc:sldMkLst>
        <pc:spChg chg="mod">
          <ac:chgData name="V. R." userId="187ccf51bb4995ec" providerId="LiveId" clId="{E123EF9A-9C64-41D8-AAD8-DF4E57A6BD41}" dt="2017-10-01T11:15:49.729" v="2900" actId="122"/>
          <ac:spMkLst>
            <pc:docMk/>
            <pc:sldMk cId="2490735407" sldId="258"/>
            <ac:spMk id="2" creationId="{C9202C55-90FC-4F03-9B69-0EB83398371E}"/>
          </ac:spMkLst>
        </pc:spChg>
        <pc:spChg chg="mod">
          <ac:chgData name="V. R." userId="187ccf51bb4995ec" providerId="LiveId" clId="{E123EF9A-9C64-41D8-AAD8-DF4E57A6BD41}" dt="2017-10-01T10:44:12.749" v="2284" actId="255"/>
          <ac:spMkLst>
            <pc:docMk/>
            <pc:sldMk cId="2490735407" sldId="258"/>
            <ac:spMk id="3" creationId="{3B86C53B-B465-4F3B-B49B-55327FED702B}"/>
          </ac:spMkLst>
        </pc:spChg>
        <pc:spChg chg="add mod">
          <ac:chgData name="V. R." userId="187ccf51bb4995ec" providerId="LiveId" clId="{E123EF9A-9C64-41D8-AAD8-DF4E57A6BD41}" dt="2017-10-01T10:42:55.932" v="2275" actId="1076"/>
          <ac:spMkLst>
            <pc:docMk/>
            <pc:sldMk cId="2490735407" sldId="258"/>
            <ac:spMk id="5" creationId="{D3BA13BB-4CF1-4A5E-96D5-95CFC42C2018}"/>
          </ac:spMkLst>
        </pc:spChg>
      </pc:sldChg>
      <pc:sldChg chg="add del">
        <pc:chgData name="V. R." userId="187ccf51bb4995ec" providerId="LiveId" clId="{E123EF9A-9C64-41D8-AAD8-DF4E57A6BD41}" dt="2017-10-01T10:33:34.804" v="2075" actId="1076"/>
        <pc:sldMkLst>
          <pc:docMk/>
          <pc:sldMk cId="2674993188" sldId="258"/>
        </pc:sldMkLst>
      </pc:sldChg>
      <pc:sldChg chg="add del">
        <pc:chgData name="V. R." userId="187ccf51bb4995ec" providerId="LiveId" clId="{E123EF9A-9C64-41D8-AAD8-DF4E57A6BD41}" dt="2017-10-01T09:52:34.625" v="1191" actId="2696"/>
        <pc:sldMkLst>
          <pc:docMk/>
          <pc:sldMk cId="2934129022" sldId="258"/>
        </pc:sldMkLst>
      </pc:sldChg>
      <pc:sldChg chg="add del">
        <pc:chgData name="V. R." userId="187ccf51bb4995ec" providerId="LiveId" clId="{E123EF9A-9C64-41D8-AAD8-DF4E57A6BD41}" dt="2017-10-01T09:52:34.623" v="1190" actId="2696"/>
        <pc:sldMkLst>
          <pc:docMk/>
          <pc:sldMk cId="668162710" sldId="259"/>
        </pc:sldMkLst>
      </pc:sldChg>
      <pc:sldChg chg="addSp modSp add">
        <pc:chgData name="V. R." userId="187ccf51bb4995ec" providerId="LiveId" clId="{E123EF9A-9C64-41D8-AAD8-DF4E57A6BD41}" dt="2017-10-01T10:46:32.680" v="2489" actId="20577"/>
        <pc:sldMkLst>
          <pc:docMk/>
          <pc:sldMk cId="2203856954" sldId="259"/>
        </pc:sldMkLst>
        <pc:spChg chg="mod">
          <ac:chgData name="V. R." userId="187ccf51bb4995ec" providerId="LiveId" clId="{E123EF9A-9C64-41D8-AAD8-DF4E57A6BD41}" dt="2017-10-01T10:43:13.194" v="2277"/>
          <ac:spMkLst>
            <pc:docMk/>
            <pc:sldMk cId="2203856954" sldId="259"/>
            <ac:spMk id="2" creationId="{DB396CDE-446F-4C6B-9F34-DB35333EE6B3}"/>
          </ac:spMkLst>
        </pc:spChg>
        <pc:spChg chg="mod">
          <ac:chgData name="V. R." userId="187ccf51bb4995ec" providerId="LiveId" clId="{E123EF9A-9C64-41D8-AAD8-DF4E57A6BD41}" dt="2017-10-01T10:46:32.680" v="2489" actId="20577"/>
          <ac:spMkLst>
            <pc:docMk/>
            <pc:sldMk cId="2203856954" sldId="259"/>
            <ac:spMk id="3" creationId="{297D350E-1B79-49AD-B3E8-A1014B661C64}"/>
          </ac:spMkLst>
        </pc:spChg>
        <pc:spChg chg="add mod">
          <ac:chgData name="V. R." userId="187ccf51bb4995ec" providerId="LiveId" clId="{E123EF9A-9C64-41D8-AAD8-DF4E57A6BD41}" dt="2017-10-01T10:43:29.372" v="2279" actId="1076"/>
          <ac:spMkLst>
            <pc:docMk/>
            <pc:sldMk cId="2203856954" sldId="259"/>
            <ac:spMk id="5" creationId="{43906F34-FC1C-4028-A3AD-64C53522A3F2}"/>
          </ac:spMkLst>
        </pc:spChg>
      </pc:sldChg>
      <pc:sldChg chg="add del">
        <pc:chgData name="V. R." userId="187ccf51bb4995ec" providerId="LiveId" clId="{E123EF9A-9C64-41D8-AAD8-DF4E57A6BD41}" dt="2017-10-01T09:52:34.611" v="1185" actId="2696"/>
        <pc:sldMkLst>
          <pc:docMk/>
          <pc:sldMk cId="20362011" sldId="260"/>
        </pc:sldMkLst>
      </pc:sldChg>
      <pc:sldChg chg="addSp modSp add">
        <pc:chgData name="V. R." userId="187ccf51bb4995ec" providerId="LiveId" clId="{E123EF9A-9C64-41D8-AAD8-DF4E57A6BD41}" dt="2017-10-01T10:48:23.251" v="2523"/>
        <pc:sldMkLst>
          <pc:docMk/>
          <pc:sldMk cId="468203120" sldId="260"/>
        </pc:sldMkLst>
        <pc:spChg chg="mod">
          <ac:chgData name="V. R." userId="187ccf51bb4995ec" providerId="LiveId" clId="{E123EF9A-9C64-41D8-AAD8-DF4E57A6BD41}" dt="2017-10-01T10:46:58.267" v="2498" actId="20577"/>
          <ac:spMkLst>
            <pc:docMk/>
            <pc:sldMk cId="468203120" sldId="260"/>
            <ac:spMk id="2" creationId="{6BBFB7A8-1E1A-4244-806F-8D6E13DF61E2}"/>
          </ac:spMkLst>
        </pc:spChg>
        <pc:spChg chg="mod">
          <ac:chgData name="V. R." userId="187ccf51bb4995ec" providerId="LiveId" clId="{E123EF9A-9C64-41D8-AAD8-DF4E57A6BD41}" dt="2017-10-01T10:47:59.980" v="2522" actId="20577"/>
          <ac:spMkLst>
            <pc:docMk/>
            <pc:sldMk cId="468203120" sldId="260"/>
            <ac:spMk id="3" creationId="{6CEAFB75-0049-4183-BEAC-8310220516AB}"/>
          </ac:spMkLst>
        </pc:spChg>
        <pc:spChg chg="add">
          <ac:chgData name="V. R." userId="187ccf51bb4995ec" providerId="LiveId" clId="{E123EF9A-9C64-41D8-AAD8-DF4E57A6BD41}" dt="2017-10-01T10:48:23.251" v="2523"/>
          <ac:spMkLst>
            <pc:docMk/>
            <pc:sldMk cId="468203120" sldId="260"/>
            <ac:spMk id="5" creationId="{83ADA455-26B1-4730-88D4-E6FF849843EE}"/>
          </ac:spMkLst>
        </pc:spChg>
      </pc:sldChg>
      <pc:sldChg chg="addSp modSp add">
        <pc:chgData name="V. R." userId="187ccf51bb4995ec" providerId="LiveId" clId="{E123EF9A-9C64-41D8-AAD8-DF4E57A6BD41}" dt="2017-10-01T10:57:34.674" v="2570" actId="5793"/>
        <pc:sldMkLst>
          <pc:docMk/>
          <pc:sldMk cId="1272447485" sldId="261"/>
        </pc:sldMkLst>
        <pc:spChg chg="mod">
          <ac:chgData name="V. R." userId="187ccf51bb4995ec" providerId="LiveId" clId="{E123EF9A-9C64-41D8-AAD8-DF4E57A6BD41}" dt="2017-10-01T10:55:41.136" v="2542" actId="20577"/>
          <ac:spMkLst>
            <pc:docMk/>
            <pc:sldMk cId="1272447485" sldId="261"/>
            <ac:spMk id="2" creationId="{E786B86B-2E03-4E69-8B67-B032F26E1332}"/>
          </ac:spMkLst>
        </pc:spChg>
        <pc:spChg chg="mod">
          <ac:chgData name="V. R." userId="187ccf51bb4995ec" providerId="LiveId" clId="{E123EF9A-9C64-41D8-AAD8-DF4E57A6BD41}" dt="2017-10-01T10:57:34.674" v="2570" actId="5793"/>
          <ac:spMkLst>
            <pc:docMk/>
            <pc:sldMk cId="1272447485" sldId="261"/>
            <ac:spMk id="3" creationId="{0AE41414-A40E-44EC-8934-8552EE0BCDBF}"/>
          </ac:spMkLst>
        </pc:spChg>
        <pc:spChg chg="add">
          <ac:chgData name="V. R." userId="187ccf51bb4995ec" providerId="LiveId" clId="{E123EF9A-9C64-41D8-AAD8-DF4E57A6BD41}" dt="2017-10-01T10:56:04.607" v="2545"/>
          <ac:spMkLst>
            <pc:docMk/>
            <pc:sldMk cId="1272447485" sldId="261"/>
            <ac:spMk id="5" creationId="{A79FE5DF-3455-432E-9EFF-0CAAC8811A55}"/>
          </ac:spMkLst>
        </pc:spChg>
      </pc:sldChg>
      <pc:sldChg chg="add del">
        <pc:chgData name="V. R." userId="187ccf51bb4995ec" providerId="LiveId" clId="{E123EF9A-9C64-41D8-AAD8-DF4E57A6BD41}" dt="2017-10-01T09:52:34.607" v="1184" actId="2696"/>
        <pc:sldMkLst>
          <pc:docMk/>
          <pc:sldMk cId="2262949855" sldId="261"/>
        </pc:sldMkLst>
      </pc:sldChg>
      <pc:sldChg chg="add del">
        <pc:chgData name="V. R." userId="187ccf51bb4995ec" providerId="LiveId" clId="{E123EF9A-9C64-41D8-AAD8-DF4E57A6BD41}" dt="2017-10-01T09:52:34.601" v="1183" actId="2696"/>
        <pc:sldMkLst>
          <pc:docMk/>
          <pc:sldMk cId="93419669" sldId="262"/>
        </pc:sldMkLst>
      </pc:sldChg>
      <pc:sldChg chg="addSp modSp add">
        <pc:chgData name="V. R." userId="187ccf51bb4995ec" providerId="LiveId" clId="{E123EF9A-9C64-41D8-AAD8-DF4E57A6BD41}" dt="2017-10-01T11:11:00.849" v="2703"/>
        <pc:sldMkLst>
          <pc:docMk/>
          <pc:sldMk cId="182586504" sldId="262"/>
        </pc:sldMkLst>
        <pc:spChg chg="mod">
          <ac:chgData name="V. R." userId="187ccf51bb4995ec" providerId="LiveId" clId="{E123EF9A-9C64-41D8-AAD8-DF4E57A6BD41}" dt="2017-10-01T10:56:29.391" v="2556" actId="20577"/>
          <ac:spMkLst>
            <pc:docMk/>
            <pc:sldMk cId="182586504" sldId="262"/>
            <ac:spMk id="2" creationId="{6B8C1D19-330B-4CC1-918D-EC866EC4DCF1}"/>
          </ac:spMkLst>
        </pc:spChg>
        <pc:spChg chg="mod">
          <ac:chgData name="V. R." userId="187ccf51bb4995ec" providerId="LiveId" clId="{E123EF9A-9C64-41D8-AAD8-DF4E57A6BD41}" dt="2017-10-01T10:58:26.154" v="2573" actId="948"/>
          <ac:spMkLst>
            <pc:docMk/>
            <pc:sldMk cId="182586504" sldId="262"/>
            <ac:spMk id="3" creationId="{4F2DC5C4-F706-4886-AF63-489979282A00}"/>
          </ac:spMkLst>
        </pc:spChg>
        <pc:spChg chg="add">
          <ac:chgData name="V. R." userId="187ccf51bb4995ec" providerId="LiveId" clId="{E123EF9A-9C64-41D8-AAD8-DF4E57A6BD41}" dt="2017-10-01T11:11:00.849" v="2703"/>
          <ac:spMkLst>
            <pc:docMk/>
            <pc:sldMk cId="182586504" sldId="262"/>
            <ac:spMk id="5" creationId="{7A348EA1-4A1E-459F-BE44-5190153B3533}"/>
          </ac:spMkLst>
        </pc:spChg>
      </pc:sldChg>
      <pc:sldChg chg="addSp modSp add">
        <pc:chgData name="V. R." userId="187ccf51bb4995ec" providerId="LiveId" clId="{E123EF9A-9C64-41D8-AAD8-DF4E57A6BD41}" dt="2017-10-01T11:13:37.721" v="2842" actId="20577"/>
        <pc:sldMkLst>
          <pc:docMk/>
          <pc:sldMk cId="3451245962" sldId="263"/>
        </pc:sldMkLst>
        <pc:spChg chg="mod">
          <ac:chgData name="V. R." userId="187ccf51bb4995ec" providerId="LiveId" clId="{E123EF9A-9C64-41D8-AAD8-DF4E57A6BD41}" dt="2017-10-01T11:11:47.001" v="2710" actId="20577"/>
          <ac:spMkLst>
            <pc:docMk/>
            <pc:sldMk cId="3451245962" sldId="263"/>
            <ac:spMk id="2" creationId="{F5DA2664-D692-4762-9A26-60AA777F370E}"/>
          </ac:spMkLst>
        </pc:spChg>
        <pc:spChg chg="mod">
          <ac:chgData name="V. R." userId="187ccf51bb4995ec" providerId="LiveId" clId="{E123EF9A-9C64-41D8-AAD8-DF4E57A6BD41}" dt="2017-10-01T11:13:37.721" v="2842" actId="20577"/>
          <ac:spMkLst>
            <pc:docMk/>
            <pc:sldMk cId="3451245962" sldId="263"/>
            <ac:spMk id="3" creationId="{707C90F9-5525-4510-83DB-99C627249682}"/>
          </ac:spMkLst>
        </pc:spChg>
        <pc:spChg chg="add mod">
          <ac:chgData name="V. R." userId="187ccf51bb4995ec" providerId="LiveId" clId="{E123EF9A-9C64-41D8-AAD8-DF4E57A6BD41}" dt="2017-10-01T11:11:35.977" v="2708" actId="1076"/>
          <ac:spMkLst>
            <pc:docMk/>
            <pc:sldMk cId="3451245962" sldId="263"/>
            <ac:spMk id="5" creationId="{66DD8280-A2F7-43EB-9E84-F97D6F6C4369}"/>
          </ac:spMkLst>
        </pc:spChg>
      </pc:sldChg>
      <pc:sldChg chg="add del">
        <pc:chgData name="V. R." userId="187ccf51bb4995ec" providerId="LiveId" clId="{E123EF9A-9C64-41D8-AAD8-DF4E57A6BD41}" dt="2017-10-01T09:52:34.614" v="1186" actId="2696"/>
        <pc:sldMkLst>
          <pc:docMk/>
          <pc:sldMk cId="3798517296" sldId="263"/>
        </pc:sldMkLst>
      </pc:sldChg>
      <pc:sldChg chg="add del">
        <pc:chgData name="V. R." userId="187ccf51bb4995ec" providerId="LiveId" clId="{E123EF9A-9C64-41D8-AAD8-DF4E57A6BD41}" dt="2017-10-01T09:52:34.616" v="1187" actId="2696"/>
        <pc:sldMkLst>
          <pc:docMk/>
          <pc:sldMk cId="2091016190" sldId="264"/>
        </pc:sldMkLst>
      </pc:sldChg>
      <pc:sldChg chg="addSp delSp modSp add">
        <pc:chgData name="V. R." userId="187ccf51bb4995ec" providerId="LiveId" clId="{E123EF9A-9C64-41D8-AAD8-DF4E57A6BD41}" dt="2017-10-01T11:15:07.136" v="2870"/>
        <pc:sldMkLst>
          <pc:docMk/>
          <pc:sldMk cId="2802195926" sldId="264"/>
        </pc:sldMkLst>
        <pc:spChg chg="mod">
          <ac:chgData name="V. R." userId="187ccf51bb4995ec" providerId="LiveId" clId="{E123EF9A-9C64-41D8-AAD8-DF4E57A6BD41}" dt="2017-10-01T11:11:55.123" v="2735" actId="20577"/>
          <ac:spMkLst>
            <pc:docMk/>
            <pc:sldMk cId="2802195926" sldId="264"/>
            <ac:spMk id="2" creationId="{F45E7167-93AC-45B8-975E-EB300E4CD903}"/>
          </ac:spMkLst>
        </pc:spChg>
        <pc:spChg chg="mod">
          <ac:chgData name="V. R." userId="187ccf51bb4995ec" providerId="LiveId" clId="{E123EF9A-9C64-41D8-AAD8-DF4E57A6BD41}" dt="2017-10-01T11:13:05.742" v="2814" actId="20577"/>
          <ac:spMkLst>
            <pc:docMk/>
            <pc:sldMk cId="2802195926" sldId="264"/>
            <ac:spMk id="3" creationId="{2613B1AE-48EE-42FA-8989-E3E8AEFBF854}"/>
          </ac:spMkLst>
        </pc:spChg>
        <pc:spChg chg="add">
          <ac:chgData name="V. R." userId="187ccf51bb4995ec" providerId="LiveId" clId="{E123EF9A-9C64-41D8-AAD8-DF4E57A6BD41}" dt="2017-10-01T11:14:07.084" v="2843"/>
          <ac:spMkLst>
            <pc:docMk/>
            <pc:sldMk cId="2802195926" sldId="264"/>
            <ac:spMk id="5" creationId="{1FC2D17C-2CCF-47AF-9964-17E9EB25CDC8}"/>
          </ac:spMkLst>
        </pc:spChg>
        <pc:spChg chg="add del">
          <ac:chgData name="V. R." userId="187ccf51bb4995ec" providerId="LiveId" clId="{E123EF9A-9C64-41D8-AAD8-DF4E57A6BD41}" dt="2017-10-01T11:15:07.136" v="2870"/>
          <ac:spMkLst>
            <pc:docMk/>
            <pc:sldMk cId="2802195926" sldId="264"/>
            <ac:spMk id="6" creationId="{8F45814F-A85B-42D0-88D6-1A9093319DAB}"/>
          </ac:spMkLst>
        </pc:spChg>
      </pc:sldChg>
      <pc:sldChg chg="addSp modSp add">
        <pc:chgData name="V. R." userId="187ccf51bb4995ec" providerId="LiveId" clId="{E123EF9A-9C64-41D8-AAD8-DF4E57A6BD41}" dt="2017-10-01T11:15:14.168" v="2875" actId="20577"/>
        <pc:sldMkLst>
          <pc:docMk/>
          <pc:sldMk cId="1750056012" sldId="265"/>
        </pc:sldMkLst>
        <pc:spChg chg="mod">
          <ac:chgData name="V. R." userId="187ccf51bb4995ec" providerId="LiveId" clId="{E123EF9A-9C64-41D8-AAD8-DF4E57A6BD41}" dt="2017-10-01T11:14:33.079" v="2865" actId="20577"/>
          <ac:spMkLst>
            <pc:docMk/>
            <pc:sldMk cId="1750056012" sldId="265"/>
            <ac:spMk id="2" creationId="{5FD859FE-0C84-474E-96A4-72A9CAF34CBA}"/>
          </ac:spMkLst>
        </pc:spChg>
        <pc:spChg chg="mod">
          <ac:chgData name="V. R." userId="187ccf51bb4995ec" providerId="LiveId" clId="{E123EF9A-9C64-41D8-AAD8-DF4E57A6BD41}" dt="2017-10-01T11:14:49.091" v="2868"/>
          <ac:spMkLst>
            <pc:docMk/>
            <pc:sldMk cId="1750056012" sldId="265"/>
            <ac:spMk id="3" creationId="{52C92BAB-7D78-4BA9-A36B-A660F58C49BE}"/>
          </ac:spMkLst>
        </pc:spChg>
        <pc:spChg chg="add mod">
          <ac:chgData name="V. R." userId="187ccf51bb4995ec" providerId="LiveId" clId="{E123EF9A-9C64-41D8-AAD8-DF4E57A6BD41}" dt="2017-10-01T11:15:14.168" v="2875" actId="20577"/>
          <ac:spMkLst>
            <pc:docMk/>
            <pc:sldMk cId="1750056012" sldId="265"/>
            <ac:spMk id="5" creationId="{EB6906E3-E097-4CF7-87D0-6D930550C773}"/>
          </ac:spMkLst>
        </pc:spChg>
      </pc:sldChg>
      <pc:sldChg chg="add del">
        <pc:chgData name="V. R." userId="187ccf51bb4995ec" providerId="LiveId" clId="{E123EF9A-9C64-41D8-AAD8-DF4E57A6BD41}" dt="2017-10-01T09:52:34.619" v="1188" actId="2696"/>
        <pc:sldMkLst>
          <pc:docMk/>
          <pc:sldMk cId="2760717876" sldId="265"/>
        </pc:sldMkLst>
      </pc:sldChg>
      <pc:sldChg chg="add del">
        <pc:chgData name="V. R." userId="187ccf51bb4995ec" providerId="LiveId" clId="{E123EF9A-9C64-41D8-AAD8-DF4E57A6BD41}" dt="2017-10-01T09:52:34.621" v="1189" actId="2696"/>
        <pc:sldMkLst>
          <pc:docMk/>
          <pc:sldMk cId="1023608759" sldId="266"/>
        </pc:sldMkLst>
      </pc:sldChg>
      <pc:sldChg chg="addSp delSp modSp add">
        <pc:chgData name="V. R." userId="187ccf51bb4995ec" providerId="LiveId" clId="{E123EF9A-9C64-41D8-AAD8-DF4E57A6BD41}" dt="2017-10-01T11:18:28.159" v="3062" actId="20577"/>
        <pc:sldMkLst>
          <pc:docMk/>
          <pc:sldMk cId="2644049928" sldId="266"/>
        </pc:sldMkLst>
        <pc:spChg chg="mod">
          <ac:chgData name="V. R." userId="187ccf51bb4995ec" providerId="LiveId" clId="{E123EF9A-9C64-41D8-AAD8-DF4E57A6BD41}" dt="2017-10-01T11:15:41.537" v="2899" actId="122"/>
          <ac:spMkLst>
            <pc:docMk/>
            <pc:sldMk cId="2644049928" sldId="266"/>
            <ac:spMk id="2" creationId="{68470E8A-0BFF-40FC-AF15-C98AA81256AC}"/>
          </ac:spMkLst>
        </pc:spChg>
        <pc:spChg chg="mod">
          <ac:chgData name="V. R." userId="187ccf51bb4995ec" providerId="LiveId" clId="{E123EF9A-9C64-41D8-AAD8-DF4E57A6BD41}" dt="2017-10-01T11:16:48.716" v="2979" actId="20577"/>
          <ac:spMkLst>
            <pc:docMk/>
            <pc:sldMk cId="2644049928" sldId="266"/>
            <ac:spMk id="3" creationId="{9234DA04-64EE-4D42-8E87-D1252CF26279}"/>
          </ac:spMkLst>
        </pc:spChg>
        <pc:spChg chg="add del">
          <ac:chgData name="V. R." userId="187ccf51bb4995ec" providerId="LiveId" clId="{E123EF9A-9C64-41D8-AAD8-DF4E57A6BD41}" dt="2017-10-01T11:16:06.941" v="2902"/>
          <ac:spMkLst>
            <pc:docMk/>
            <pc:sldMk cId="2644049928" sldId="266"/>
            <ac:spMk id="5" creationId="{95516FF6-0EE8-4524-A80A-7C2A6EBEBF1A}"/>
          </ac:spMkLst>
        </pc:spChg>
        <pc:spChg chg="add mod">
          <ac:chgData name="V. R." userId="187ccf51bb4995ec" providerId="LiveId" clId="{E123EF9A-9C64-41D8-AAD8-DF4E57A6BD41}" dt="2017-10-01T11:18:28.159" v="3062" actId="20577"/>
          <ac:spMkLst>
            <pc:docMk/>
            <pc:sldMk cId="2644049928" sldId="266"/>
            <ac:spMk id="6" creationId="{4256C0AA-381F-4CD8-8272-9300CB29FF4F}"/>
          </ac:spMkLst>
        </pc:spChg>
      </pc:sldChg>
      <pc:sldChg chg="add del">
        <pc:chgData name="V. R." userId="187ccf51bb4995ec" providerId="LiveId" clId="{E123EF9A-9C64-41D8-AAD8-DF4E57A6BD41}" dt="2017-10-01T09:52:34.627" v="1192" actId="2696"/>
        <pc:sldMkLst>
          <pc:docMk/>
          <pc:sldMk cId="2443548443" sldId="267"/>
        </pc:sldMkLst>
      </pc:sldChg>
      <pc:sldChg chg="addSp modSp add">
        <pc:chgData name="V. R." userId="187ccf51bb4995ec" providerId="LiveId" clId="{E123EF9A-9C64-41D8-AAD8-DF4E57A6BD41}" dt="2017-10-01T11:18:59.933" v="3108" actId="1076"/>
        <pc:sldMkLst>
          <pc:docMk/>
          <pc:sldMk cId="3922664763" sldId="267"/>
        </pc:sldMkLst>
        <pc:spChg chg="mod">
          <ac:chgData name="V. R." userId="187ccf51bb4995ec" providerId="LiveId" clId="{E123EF9A-9C64-41D8-AAD8-DF4E57A6BD41}" dt="2017-10-01T11:17:13.789" v="2998" actId="122"/>
          <ac:spMkLst>
            <pc:docMk/>
            <pc:sldMk cId="3922664763" sldId="267"/>
            <ac:spMk id="2" creationId="{C7073F24-EC6D-43D3-9B5C-77330BE47722}"/>
          </ac:spMkLst>
        </pc:spChg>
        <pc:spChg chg="mod">
          <ac:chgData name="V. R." userId="187ccf51bb4995ec" providerId="LiveId" clId="{E123EF9A-9C64-41D8-AAD8-DF4E57A6BD41}" dt="2017-10-01T11:18:04.416" v="3057" actId="5793"/>
          <ac:spMkLst>
            <pc:docMk/>
            <pc:sldMk cId="3922664763" sldId="267"/>
            <ac:spMk id="3" creationId="{EABE0A13-EBBD-48DB-AF3F-8247DFA983A6}"/>
          </ac:spMkLst>
        </pc:spChg>
        <pc:spChg chg="add mod">
          <ac:chgData name="V. R." userId="187ccf51bb4995ec" providerId="LiveId" clId="{E123EF9A-9C64-41D8-AAD8-DF4E57A6BD41}" dt="2017-10-01T11:18:59.933" v="3108" actId="1076"/>
          <ac:spMkLst>
            <pc:docMk/>
            <pc:sldMk cId="3922664763" sldId="267"/>
            <ac:spMk id="5" creationId="{AD49DCC9-927F-4E34-948F-EBC14E4F9690}"/>
          </ac:spMkLst>
        </pc:spChg>
      </pc:sldChg>
      <pc:sldChg chg="modSp add">
        <pc:chgData name="V. R." userId="187ccf51bb4995ec" providerId="LiveId" clId="{E123EF9A-9C64-41D8-AAD8-DF4E57A6BD41}" dt="2017-10-01T11:20:10.859" v="3130" actId="5793"/>
        <pc:sldMkLst>
          <pc:docMk/>
          <pc:sldMk cId="315003552" sldId="268"/>
        </pc:sldMkLst>
        <pc:spChg chg="mod">
          <ac:chgData name="V. R." userId="187ccf51bb4995ec" providerId="LiveId" clId="{E123EF9A-9C64-41D8-AAD8-DF4E57A6BD41}" dt="2017-10-01T11:19:27.154" v="3111"/>
          <ac:spMkLst>
            <pc:docMk/>
            <pc:sldMk cId="315003552" sldId="268"/>
            <ac:spMk id="2" creationId="{6780CA07-1D16-4A41-9EF8-149DA7D7372A}"/>
          </ac:spMkLst>
        </pc:spChg>
        <pc:spChg chg="mod">
          <ac:chgData name="V. R." userId="187ccf51bb4995ec" providerId="LiveId" clId="{E123EF9A-9C64-41D8-AAD8-DF4E57A6BD41}" dt="2017-10-01T11:20:10.859" v="3130" actId="5793"/>
          <ac:spMkLst>
            <pc:docMk/>
            <pc:sldMk cId="315003552" sldId="268"/>
            <ac:spMk id="3" creationId="{7209459D-61F9-4B79-980B-0ECCD94E45BE}"/>
          </ac:spMkLst>
        </pc:spChg>
      </pc:sldChg>
      <pc:sldChg chg="add del">
        <pc:chgData name="V. R." userId="187ccf51bb4995ec" providerId="LiveId" clId="{E123EF9A-9C64-41D8-AAD8-DF4E57A6BD41}" dt="2017-10-01T09:52:34.640" v="1201" actId="2696"/>
        <pc:sldMkLst>
          <pc:docMk/>
          <pc:sldMk cId="1128558604" sldId="268"/>
        </pc:sldMkLst>
      </pc:sldChg>
      <pc:sldChg chg="add del">
        <pc:chgData name="V. R." userId="187ccf51bb4995ec" providerId="LiveId" clId="{E123EF9A-9C64-41D8-AAD8-DF4E57A6BD41}" dt="2017-10-01T09:52:34.641" v="1202" actId="2696"/>
        <pc:sldMkLst>
          <pc:docMk/>
          <pc:sldMk cId="636175412" sldId="269"/>
        </pc:sldMkLst>
      </pc:sldChg>
      <pc:sldChg chg="addSp delSp modSp add">
        <pc:chgData name="V. R." userId="187ccf51bb4995ec" providerId="LiveId" clId="{E123EF9A-9C64-41D8-AAD8-DF4E57A6BD41}" dt="2017-10-01T11:21:25.266" v="3156" actId="1076"/>
        <pc:sldMkLst>
          <pc:docMk/>
          <pc:sldMk cId="3840619032" sldId="269"/>
        </pc:sldMkLst>
        <pc:spChg chg="del">
          <ac:chgData name="V. R." userId="187ccf51bb4995ec" providerId="LiveId" clId="{E123EF9A-9C64-41D8-AAD8-DF4E57A6BD41}" dt="2017-10-01T11:20:30.924" v="3132"/>
          <ac:spMkLst>
            <pc:docMk/>
            <pc:sldMk cId="3840619032" sldId="269"/>
            <ac:spMk id="2" creationId="{012C1FDC-B1BD-40F8-BB61-76A6F22CD8AC}"/>
          </ac:spMkLst>
        </pc:spChg>
        <pc:spChg chg="del">
          <ac:chgData name="V. R." userId="187ccf51bb4995ec" providerId="LiveId" clId="{E123EF9A-9C64-41D8-AAD8-DF4E57A6BD41}" dt="2017-10-01T11:20:30.924" v="3132"/>
          <ac:spMkLst>
            <pc:docMk/>
            <pc:sldMk cId="3840619032" sldId="269"/>
            <ac:spMk id="3" creationId="{FE60A5B4-0B70-483C-9E7B-F38590F5368C}"/>
          </ac:spMkLst>
        </pc:spChg>
        <pc:spChg chg="add mod">
          <ac:chgData name="V. R." userId="187ccf51bb4995ec" providerId="LiveId" clId="{E123EF9A-9C64-41D8-AAD8-DF4E57A6BD41}" dt="2017-10-01T11:21:25.266" v="3156" actId="1076"/>
          <ac:spMkLst>
            <pc:docMk/>
            <pc:sldMk cId="3840619032" sldId="269"/>
            <ac:spMk id="5" creationId="{65E80691-F45F-44E0-BF8C-9C2D6234271D}"/>
          </ac:spMkLst>
        </pc:spChg>
      </pc:sldChg>
      <pc:sldChg chg="add del">
        <pc:chgData name="V. R." userId="187ccf51bb4995ec" providerId="LiveId" clId="{E123EF9A-9C64-41D8-AAD8-DF4E57A6BD41}" dt="2017-10-01T09:52:34.643" v="1203" actId="2696"/>
        <pc:sldMkLst>
          <pc:docMk/>
          <pc:sldMk cId="1157913445" sldId="270"/>
        </pc:sldMkLst>
      </pc:sldChg>
      <pc:sldChg chg="add del">
        <pc:chgData name="V. R." userId="187ccf51bb4995ec" providerId="LiveId" clId="{E123EF9A-9C64-41D8-AAD8-DF4E57A6BD41}" dt="2017-10-01T09:52:34.561" v="1181" actId="2696"/>
        <pc:sldMkLst>
          <pc:docMk/>
          <pc:sldMk cId="3852106269" sldId="271"/>
        </pc:sldMkLst>
      </pc:sldChg>
      <pc:sldChg chg="add del">
        <pc:chgData name="V. R." userId="187ccf51bb4995ec" providerId="LiveId" clId="{E123EF9A-9C64-41D8-AAD8-DF4E57A6BD41}" dt="2017-10-01T09:52:34.629" v="1193" actId="2696"/>
        <pc:sldMkLst>
          <pc:docMk/>
          <pc:sldMk cId="3136516689" sldId="272"/>
        </pc:sldMkLst>
      </pc:sldChg>
      <pc:sldChg chg="add del">
        <pc:chgData name="V. R." userId="187ccf51bb4995ec" providerId="LiveId" clId="{E123EF9A-9C64-41D8-AAD8-DF4E57A6BD41}" dt="2017-10-01T09:52:34.631" v="1194" actId="2696"/>
        <pc:sldMkLst>
          <pc:docMk/>
          <pc:sldMk cId="2559299471" sldId="273"/>
        </pc:sldMkLst>
      </pc:sldChg>
      <pc:sldChg chg="add del">
        <pc:chgData name="V. R." userId="187ccf51bb4995ec" providerId="LiveId" clId="{E123EF9A-9C64-41D8-AAD8-DF4E57A6BD41}" dt="2017-10-01T09:52:34.632" v="1195" actId="2696"/>
        <pc:sldMkLst>
          <pc:docMk/>
          <pc:sldMk cId="2005247304" sldId="274"/>
        </pc:sldMkLst>
      </pc:sldChg>
      <pc:sldChg chg="add del">
        <pc:chgData name="V. R." userId="187ccf51bb4995ec" providerId="LiveId" clId="{E123EF9A-9C64-41D8-AAD8-DF4E57A6BD41}" dt="2017-10-01T09:52:34.634" v="1196" actId="2696"/>
        <pc:sldMkLst>
          <pc:docMk/>
          <pc:sldMk cId="3341581624" sldId="275"/>
        </pc:sldMkLst>
      </pc:sldChg>
      <pc:sldChg chg="add del">
        <pc:chgData name="V. R." userId="187ccf51bb4995ec" providerId="LiveId" clId="{E123EF9A-9C64-41D8-AAD8-DF4E57A6BD41}" dt="2017-10-01T09:52:34.635" v="1197" actId="2696"/>
        <pc:sldMkLst>
          <pc:docMk/>
          <pc:sldMk cId="3241186439" sldId="276"/>
        </pc:sldMkLst>
      </pc:sldChg>
      <pc:sldChg chg="add del">
        <pc:chgData name="V. R." userId="187ccf51bb4995ec" providerId="LiveId" clId="{E123EF9A-9C64-41D8-AAD8-DF4E57A6BD41}" dt="2017-10-01T09:52:34.637" v="1198" actId="2696"/>
        <pc:sldMkLst>
          <pc:docMk/>
          <pc:sldMk cId="1726078881" sldId="277"/>
        </pc:sldMkLst>
      </pc:sldChg>
      <pc:sldChg chg="add del">
        <pc:chgData name="V. R." userId="187ccf51bb4995ec" providerId="LiveId" clId="{E123EF9A-9C64-41D8-AAD8-DF4E57A6BD41}" dt="2017-10-01T09:52:34.638" v="1199" actId="2696"/>
        <pc:sldMkLst>
          <pc:docMk/>
          <pc:sldMk cId="519596654" sldId="278"/>
        </pc:sldMkLst>
      </pc:sldChg>
      <pc:sldChg chg="add del">
        <pc:chgData name="V. R." userId="187ccf51bb4995ec" providerId="LiveId" clId="{E123EF9A-9C64-41D8-AAD8-DF4E57A6BD41}" dt="2017-10-01T09:52:34.639" v="1200" actId="2696"/>
        <pc:sldMkLst>
          <pc:docMk/>
          <pc:sldMk cId="1442726730" sldId="279"/>
        </pc:sldMkLst>
      </pc:sldChg>
      <pc:sldMasterChg chg="addSp delSp modSp setBg delSldLayout modSldLayout">
        <pc:chgData name="V. R." userId="187ccf51bb4995ec" providerId="LiveId" clId="{E123EF9A-9C64-41D8-AAD8-DF4E57A6BD41}" dt="2017-10-01T10:40:55.681" v="2248" actId="1076"/>
        <pc:sldMasterMkLst>
          <pc:docMk/>
          <pc:sldMasterMk cId="4085248614" sldId="2147483660"/>
        </pc:sldMasterMkLst>
        <pc:spChg chg="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" creationId="{00000000-0000-0000-0000-000000000000}"/>
          </ac:spMkLst>
        </pc:spChg>
        <pc:spChg chg="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3" creationId="{00000000-0000-0000-0000-000000000000}"/>
          </ac:spMkLst>
        </pc:spChg>
        <pc:spChg chg="del">
          <ac:chgData name="V. R." userId="187ccf51bb4995ec" providerId="LiveId" clId="{E123EF9A-9C64-41D8-AAD8-DF4E57A6BD41}" dt="2017-09-30T21:47:46.506" v="68" actId="1076"/>
          <ac:spMkLst>
            <pc:docMk/>
            <pc:sldMasterMk cId="4085248614" sldId="2147483660"/>
            <ac:spMk id="6" creationId="{00000000-0000-0000-0000-000000000000}"/>
          </ac:spMkLst>
        </pc:spChg>
        <pc:spChg chg="del mod">
          <ac:chgData name="V. R." userId="187ccf51bb4995ec" providerId="LiveId" clId="{E123EF9A-9C64-41D8-AAD8-DF4E57A6BD41}" dt="2017-10-01T09:37:52.804" v="876" actId="478"/>
          <ac:spMkLst>
            <pc:docMk/>
            <pc:sldMasterMk cId="4085248614" sldId="2147483660"/>
            <ac:spMk id="7" creationId="{F6AF989E-89E1-4BCD-8A59-B12D479E9783}"/>
          </ac:spMkLst>
        </pc:spChg>
        <pc:spChg chg="mod or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8" creationId="{815AD966-4302-48E2-9828-B1F03FA0B06C}"/>
          </ac:spMkLst>
        </pc:spChg>
        <pc:spChg chg="del mod">
          <ac:chgData name="V. R." userId="187ccf51bb4995ec" providerId="LiveId" clId="{E123EF9A-9C64-41D8-AAD8-DF4E57A6BD41}" dt="2017-10-01T10:38:03.083" v="2120" actId="478"/>
          <ac:spMkLst>
            <pc:docMk/>
            <pc:sldMasterMk cId="4085248614" sldId="2147483660"/>
            <ac:spMk id="9" creationId="{867A00A2-D06F-4EBF-B73F-8B2B90A1DFDA}"/>
          </ac:spMkLst>
        </pc:spChg>
        <pc:spChg chg="mod">
          <ac:chgData name="V. R." userId="187ccf51bb4995ec" providerId="LiveId" clId="{E123EF9A-9C64-41D8-AAD8-DF4E57A6BD41}" dt="2017-10-01T10:40:47.437" v="2247" actId="1036"/>
          <ac:spMkLst>
            <pc:docMk/>
            <pc:sldMasterMk cId="4085248614" sldId="2147483660"/>
            <ac:spMk id="10" creationId="{EC48BF25-72CE-40D3-AEF7-19ED32CA997A}"/>
          </ac:spMkLst>
        </pc:spChg>
        <pc:spChg chg="mod ord">
          <ac:chgData name="V. R." userId="187ccf51bb4995ec" providerId="LiveId" clId="{E123EF9A-9C64-41D8-AAD8-DF4E57A6BD41}" dt="2017-10-01T10:39:46.149" v="2186" actId="1037"/>
          <ac:spMkLst>
            <pc:docMk/>
            <pc:sldMasterMk cId="4085248614" sldId="2147483660"/>
            <ac:spMk id="14" creationId="{9E5E14EE-4BBF-41D9-953D-90E980C4FC24}"/>
          </ac:spMkLst>
        </pc:spChg>
        <pc:spChg chg="mod">
          <ac:chgData name="V. R." userId="187ccf51bb4995ec" providerId="LiveId" clId="{E123EF9A-9C64-41D8-AAD8-DF4E57A6BD41}" dt="2017-10-01T10:40:01.696" v="2199" actId="1037"/>
          <ac:spMkLst>
            <pc:docMk/>
            <pc:sldMasterMk cId="4085248614" sldId="2147483660"/>
            <ac:spMk id="15" creationId="{41452694-CC9C-43F6-AEB8-56C95B5E244C}"/>
          </ac:spMkLst>
        </pc:spChg>
        <pc:spChg chg="mod ord">
          <ac:chgData name="V. R." userId="187ccf51bb4995ec" providerId="LiveId" clId="{E123EF9A-9C64-41D8-AAD8-DF4E57A6BD41}" dt="2017-10-01T10:39:38.885" v="2174" actId="1037"/>
          <ac:spMkLst>
            <pc:docMk/>
            <pc:sldMasterMk cId="4085248614" sldId="2147483660"/>
            <ac:spMk id="16" creationId="{A5A4C9A7-6C12-4AD6-ABA3-D08646DA6E43}"/>
          </ac:spMkLst>
        </pc:spChg>
        <pc:spChg chg="add del mod ord">
          <ac:chgData name="V. R." userId="187ccf51bb4995ec" providerId="LiveId" clId="{E123EF9A-9C64-41D8-AAD8-DF4E57A6BD41}" dt="2017-09-30T22:01:51.797" v="214" actId="478"/>
          <ac:spMkLst>
            <pc:docMk/>
            <pc:sldMasterMk cId="4085248614" sldId="2147483660"/>
            <ac:spMk id="17" creationId="{7FA39143-9708-44AA-A77A-FB64F8FC9083}"/>
          </ac:spMkLst>
        </pc:spChg>
        <pc:spChg chg="add mod">
          <ac:chgData name="V. R." userId="187ccf51bb4995ec" providerId="LiveId" clId="{E123EF9A-9C64-41D8-AAD8-DF4E57A6BD41}" dt="2017-10-01T10:39:07.682" v="2163" actId="1036"/>
          <ac:spMkLst>
            <pc:docMk/>
            <pc:sldMasterMk cId="4085248614" sldId="2147483660"/>
            <ac:spMk id="17" creationId="{DC48568F-3887-4E0C-9A67-562A7C93CD80}"/>
          </ac:spMkLst>
        </pc:spChg>
        <pc:spChg chg="mod">
          <ac:chgData name="V. R." userId="187ccf51bb4995ec" providerId="LiveId" clId="{E123EF9A-9C64-41D8-AAD8-DF4E57A6BD41}" dt="2017-10-01T10:39:56.475" v="2193" actId="1038"/>
          <ac:spMkLst>
            <pc:docMk/>
            <pc:sldMasterMk cId="4085248614" sldId="2147483660"/>
            <ac:spMk id="19" creationId="{92BA0A7D-843A-42F6-A93A-7F372F48E8E3}"/>
          </ac:spMkLst>
        </pc:spChg>
        <pc:spChg chg="add del mod">
          <ac:chgData name="V. R." userId="187ccf51bb4995ec" providerId="LiveId" clId="{E123EF9A-9C64-41D8-AAD8-DF4E57A6BD41}" dt="2017-09-30T21:36:14.655" v="5" actId="1076"/>
          <ac:spMkLst>
            <pc:docMk/>
            <pc:sldMasterMk cId="4085248614" sldId="2147483660"/>
            <ac:spMk id="20" creationId="{0E041BEE-ABAA-46F6-9B6A-99E4EA5C623C}"/>
          </ac:spMkLst>
        </pc:spChg>
        <pc:spChg chg="add del mod">
          <ac:chgData name="V. R." userId="187ccf51bb4995ec" providerId="LiveId" clId="{E123EF9A-9C64-41D8-AAD8-DF4E57A6BD41}" dt="2017-09-30T21:36:14.655" v="5" actId="1076"/>
          <ac:spMkLst>
            <pc:docMk/>
            <pc:sldMasterMk cId="4085248614" sldId="2147483660"/>
            <ac:spMk id="21" creationId="{554EC197-4F0A-4FDD-AD91-A90902F9BDDA}"/>
          </ac:spMkLst>
        </pc:spChg>
        <pc:spChg chg="add del mod">
          <ac:chgData name="V. R." userId="187ccf51bb4995ec" providerId="LiveId" clId="{E123EF9A-9C64-41D8-AAD8-DF4E57A6BD41}" dt="2017-09-30T21:42:25.808" v="62" actId="478"/>
          <ac:spMkLst>
            <pc:docMk/>
            <pc:sldMasterMk cId="4085248614" sldId="2147483660"/>
            <ac:spMk id="22" creationId="{B81AC397-FE0A-433A-AE4C-C6B6B28C2F24}"/>
          </ac:spMkLst>
        </pc:spChg>
        <pc:spChg chg="add del mod ord">
          <ac:chgData name="V. R." userId="187ccf51bb4995ec" providerId="LiveId" clId="{E123EF9A-9C64-41D8-AAD8-DF4E57A6BD41}" dt="2017-09-30T22:01:52.322" v="215" actId="1076"/>
          <ac:spMkLst>
            <pc:docMk/>
            <pc:sldMasterMk cId="4085248614" sldId="2147483660"/>
            <ac:spMk id="23" creationId="{BC372F3B-FEBB-4000-B8A4-45EE706DE42F}"/>
          </ac:spMkLst>
        </pc:spChg>
        <pc:spChg chg="add del mod ord">
          <ac:chgData name="V. R." userId="187ccf51bb4995ec" providerId="LiveId" clId="{E123EF9A-9C64-41D8-AAD8-DF4E57A6BD41}" dt="2017-10-01T09:24:08.170" v="390" actId="1076"/>
          <ac:spMkLst>
            <pc:docMk/>
            <pc:sldMasterMk cId="4085248614" sldId="2147483660"/>
            <ac:spMk id="24" creationId="{40D9B2EC-31F4-4914-8B11-82E7673AE25E}"/>
          </ac:spMkLst>
        </pc:spChg>
        <pc:spChg chg="add del mod">
          <ac:chgData name="V. R." userId="187ccf51bb4995ec" providerId="LiveId" clId="{E123EF9A-9C64-41D8-AAD8-DF4E57A6BD41}" dt="2017-09-30T22:01:24.549" v="194" actId="1076"/>
          <ac:spMkLst>
            <pc:docMk/>
            <pc:sldMasterMk cId="4085248614" sldId="2147483660"/>
            <ac:spMk id="25" creationId="{405EDFBD-5D93-4C84-9C8D-9CEEE5AAD9EB}"/>
          </ac:spMkLst>
        </pc:spChg>
        <pc:spChg chg="add 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6" creationId="{42C05CDA-94F1-4017-849E-91F43794EEAE}"/>
          </ac:spMkLst>
        </pc:spChg>
        <pc:spChg chg="add del ord">
          <ac:chgData name="V. R." userId="187ccf51bb4995ec" providerId="LiveId" clId="{E123EF9A-9C64-41D8-AAD8-DF4E57A6BD41}" dt="2017-10-01T09:25:24.815" v="412" actId="1076"/>
          <ac:spMkLst>
            <pc:docMk/>
            <pc:sldMasterMk cId="4085248614" sldId="2147483660"/>
            <ac:spMk id="27" creationId="{2ADA70C1-20F3-4785-9172-8FC16017E8B2}"/>
          </ac:spMkLst>
        </pc:spChg>
        <pc:spChg chg="add mod or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8" creationId="{6041EA13-1187-4A3C-BF37-92B8738E17CC}"/>
          </ac:spMkLst>
        </pc:spChg>
        <pc:picChg chg="mod">
          <ac:chgData name="V. R." userId="187ccf51bb4995ec" providerId="LiveId" clId="{E123EF9A-9C64-41D8-AAD8-DF4E57A6BD41}" dt="2017-10-01T10:40:55.681" v="2248" actId="1076"/>
          <ac:picMkLst>
            <pc:docMk/>
            <pc:sldMasterMk cId="4085248614" sldId="2147483660"/>
            <ac:picMk id="11" creationId="{2170E1CD-5A17-4B90-A7F2-BC62E6E9F27C}"/>
          </ac:picMkLst>
        </pc:picChg>
        <pc:picChg chg="mod ord">
          <ac:chgData name="V. R." userId="187ccf51bb4995ec" providerId="LiveId" clId="{E123EF9A-9C64-41D8-AAD8-DF4E57A6BD41}" dt="2017-10-01T10:39:07.682" v="2163" actId="1036"/>
          <ac:picMkLst>
            <pc:docMk/>
            <pc:sldMasterMk cId="4085248614" sldId="2147483660"/>
            <ac:picMk id="12" creationId="{F1D996F7-15DE-4568-A6EE-4FC63ECE8488}"/>
          </ac:picMkLst>
        </pc:picChg>
        <pc:picChg chg="mod">
          <ac:chgData name="V. R." userId="187ccf51bb4995ec" providerId="LiveId" clId="{E123EF9A-9C64-41D8-AAD8-DF4E57A6BD41}" dt="2017-10-01T10:40:47.437" v="2247" actId="1036"/>
          <ac:picMkLst>
            <pc:docMk/>
            <pc:sldMasterMk cId="4085248614" sldId="2147483660"/>
            <ac:picMk id="13" creationId="{7E671DEE-97FB-4F25-B803-F0D41F5830C0}"/>
          </ac:picMkLst>
        </pc:pic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1541776012" sldId="2147483661"/>
          </pc:sldLayoutMkLst>
          <pc:spChg chg="del">
            <ac:chgData name="V. R." userId="187ccf51bb4995ec" providerId="LiveId" clId="{E123EF9A-9C64-41D8-AAD8-DF4E57A6BD41}" dt="2017-09-30T21:46:55.643" v="66" actId="1076"/>
            <ac:spMkLst>
              <pc:docMk/>
              <pc:sldMasterMk cId="4085248614" sldId="2147483660"/>
              <pc:sldLayoutMk cId="1541776012" sldId="2147483661"/>
              <ac:spMk id="2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10-01T10:18:23.535" v="1787" actId="478"/>
            <ac:spMkLst>
              <pc:docMk/>
              <pc:sldMasterMk cId="4085248614" sldId="2147483660"/>
              <pc:sldLayoutMk cId="1541776012" sldId="2147483661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50.189" v="3" actId="478"/>
            <ac:spMkLst>
              <pc:docMk/>
              <pc:sldMasterMk cId="4085248614" sldId="2147483660"/>
              <pc:sldLayoutMk cId="1541776012" sldId="2147483661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1.158" v="0" actId="478"/>
            <ac:spMkLst>
              <pc:docMk/>
              <pc:sldMasterMk cId="4085248614" sldId="2147483660"/>
              <pc:sldLayoutMk cId="1541776012" sldId="2147483661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336" v="216" actId="478"/>
            <ac:spMkLst>
              <pc:docMk/>
              <pc:sldMasterMk cId="4085248614" sldId="2147483660"/>
              <pc:sldLayoutMk cId="1541776012" sldId="2147483661"/>
              <ac:spMk id="6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7" creationId="{D94F79F4-8908-47C1-815C-4C7976F1122E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1" creationId="{E8BA294C-FA03-47C5-8935-22C7E2097678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4" creationId="{6EDA9CA7-F8C9-483E-B140-3539B3573F9B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5" creationId="{6B3A3257-1683-4003-B846-9F4AE6F29000}"/>
            </ac:spMkLst>
          </pc:spChg>
          <pc:graphicFrameChg chg="add mod modGraphic">
            <ac:chgData name="V. R." userId="187ccf51bb4995ec" providerId="LiveId" clId="{E123EF9A-9C64-41D8-AAD8-DF4E57A6BD41}" dt="2017-10-01T10:33:10.678" v="2074" actId="1076"/>
            <ac:graphicFrameMkLst>
              <pc:docMk/>
              <pc:sldMasterMk cId="4085248614" sldId="2147483660"/>
              <pc:sldLayoutMk cId="1541776012" sldId="2147483661"/>
              <ac:graphicFrameMk id="13" creationId="{ADF539C3-71FD-4AD6-B047-7E76B69B7F5B}"/>
            </ac:graphicFrameMkLst>
          </pc:graphicFrame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1541776012" sldId="2147483661"/>
              <ac:cxnSpMk id="8" creationId="{3A64646A-7249-4656-9C89-4A3F1BC4923E}"/>
            </ac:cxnSpMkLst>
          </pc:cxnChg>
          <pc:cxnChg chg="add del">
            <ac:chgData name="V. R." userId="187ccf51bb4995ec" providerId="LiveId" clId="{E123EF9A-9C64-41D8-AAD8-DF4E57A6BD41}" dt="2017-10-01T10:06:40.298" v="1565" actId="1076"/>
            <ac:cxnSpMkLst>
              <pc:docMk/>
              <pc:sldMasterMk cId="4085248614" sldId="2147483660"/>
              <pc:sldLayoutMk cId="1541776012" sldId="2147483661"/>
              <ac:cxnSpMk id="9" creationId="{40335DD8-BFBA-4A6D-8728-71F1CFBBB6F7}"/>
            </ac:cxnSpMkLst>
          </pc:cxnChg>
          <pc:cxnChg chg="add del">
            <ac:chgData name="V. R." userId="187ccf51bb4995ec" providerId="LiveId" clId="{E123EF9A-9C64-41D8-AAD8-DF4E57A6BD41}" dt="2017-10-01T10:06:45.285" v="1567" actId="1076"/>
            <ac:cxnSpMkLst>
              <pc:docMk/>
              <pc:sldMasterMk cId="4085248614" sldId="2147483660"/>
              <pc:sldLayoutMk cId="1541776012" sldId="2147483661"/>
              <ac:cxnSpMk id="10" creationId="{04A86133-BE58-47E4-86F8-0F4A9CC318A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959803683" sldId="2147483662"/>
          </pc:sldLayoutMkLst>
          <pc:spChg chg="mod">
            <ac:chgData name="V. R." userId="187ccf51bb4995ec" providerId="LiveId" clId="{E123EF9A-9C64-41D8-AAD8-DF4E57A6BD41}" dt="2017-10-01T09:54:38.350" v="1212" actId="1076"/>
            <ac:spMkLst>
              <pc:docMk/>
              <pc:sldMasterMk cId="4085248614" sldId="2147483660"/>
              <pc:sldLayoutMk cId="3959803683" sldId="2147483662"/>
              <ac:spMk id="2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6.888" v="2" actId="478"/>
            <ac:spMkLst>
              <pc:docMk/>
              <pc:sldMasterMk cId="4085248614" sldId="2147483660"/>
              <pc:sldLayoutMk cId="3959803683" sldId="2147483662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5.259" v="1" actId="478"/>
            <ac:spMkLst>
              <pc:docMk/>
              <pc:sldMasterMk cId="4085248614" sldId="2147483660"/>
              <pc:sldLayoutMk cId="3959803683" sldId="2147483662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363" v="217" actId="478"/>
            <ac:spMkLst>
              <pc:docMk/>
              <pc:sldMasterMk cId="4085248614" sldId="2147483660"/>
              <pc:sldLayoutMk cId="3959803683" sldId="2147483662"/>
              <ac:spMk id="6" creationId="{00000000-0000-0000-0000-000000000000}"/>
            </ac:spMkLst>
          </pc:spChg>
          <pc:spChg chg="add del ord">
            <ac:chgData name="V. R." userId="187ccf51bb4995ec" providerId="LiveId" clId="{E123EF9A-9C64-41D8-AAD8-DF4E57A6BD41}" dt="2017-10-01T09:25:06.162" v="408" actId="1076"/>
            <ac:spMkLst>
              <pc:docMk/>
              <pc:sldMasterMk cId="4085248614" sldId="2147483660"/>
              <pc:sldLayoutMk cId="3959803683" sldId="2147483662"/>
              <ac:spMk id="7" creationId="{15BCC9CA-346F-4622-B7FA-D40D63405E7F}"/>
            </ac:spMkLst>
          </pc:spChg>
          <pc:spChg chg="add mod or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8" creationId="{D8849AD0-4B2B-416B-B28D-8FFBBC86B12A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9" creationId="{BE9DDADD-50C1-4FE1-B40A-6752FC1EE7F7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959803683" sldId="2147483662"/>
              <ac:cxnSpMk id="11" creationId="{074966E4-0548-4C0B-AB29-8323106D8496}"/>
            </ac:cxnSpMkLst>
          </pc:cxnChg>
        </pc:sldLayoutChg>
        <pc:sldLayoutChg chg="addSp delSp modSp del setBg">
          <pc:chgData name="V. R." userId="187ccf51bb4995ec" providerId="LiveId" clId="{E123EF9A-9C64-41D8-AAD8-DF4E57A6BD41}" dt="2017-10-01T09:34:18.127" v="513" actId="2696"/>
          <pc:sldLayoutMkLst>
            <pc:docMk/>
            <pc:sldMasterMk cId="4085248614" sldId="2147483660"/>
            <pc:sldLayoutMk cId="2763779976" sldId="2147483663"/>
          </pc:sldLayoutMkLst>
          <pc:spChg chg="del">
            <ac:chgData name="V. R." userId="187ccf51bb4995ec" providerId="LiveId" clId="{E123EF9A-9C64-41D8-AAD8-DF4E57A6BD41}" dt="2017-09-30T21:36:23.527" v="7" actId="478"/>
            <ac:spMkLst>
              <pc:docMk/>
              <pc:sldMasterMk cId="4085248614" sldId="2147483660"/>
              <pc:sldLayoutMk cId="2763779976" sldId="2147483663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21.632" v="6" actId="478"/>
            <ac:spMkLst>
              <pc:docMk/>
              <pc:sldMasterMk cId="4085248614" sldId="2147483660"/>
              <pc:sldLayoutMk cId="2763779976" sldId="2147483663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404" v="218" actId="478"/>
            <ac:spMkLst>
              <pc:docMk/>
              <pc:sldMasterMk cId="4085248614" sldId="2147483660"/>
              <pc:sldLayoutMk cId="2763779976" sldId="2147483663"/>
              <ac:spMk id="6" creationId="{00000000-0000-0000-0000-000000000000}"/>
            </ac:spMkLst>
          </pc:sp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266987053" sldId="2147483664"/>
          </pc:sldLayoutMkLst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3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31.273" v="9" actId="478"/>
            <ac:spMkLst>
              <pc:docMk/>
              <pc:sldMasterMk cId="4085248614" sldId="2147483660"/>
              <pc:sldLayoutMk cId="3266987053" sldId="2147483664"/>
              <ac:spMk id="5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29.891" v="8" actId="478"/>
            <ac:spMkLst>
              <pc:docMk/>
              <pc:sldMasterMk cId="4085248614" sldId="2147483660"/>
              <pc:sldLayoutMk cId="3266987053" sldId="2147483664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571" v="219" actId="478"/>
            <ac:spMkLst>
              <pc:docMk/>
              <pc:sldMasterMk cId="4085248614" sldId="2147483660"/>
              <pc:sldLayoutMk cId="3266987053" sldId="2147483664"/>
              <ac:spMk id="7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8" creationId="{BAEF36E8-808B-4C41-A349-5DAE85BF6B11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9" creationId="{45B6DAB1-A906-4CFB-8A5B-187F881889C5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266987053" sldId="2147483664"/>
              <ac:cxnSpMk id="10" creationId="{B54105DA-C2EB-4205-B06C-66D873215EA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887454090" sldId="2147483665"/>
          </pc:sldLayoutMkLst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2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3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4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5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6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1.867" v="47" actId="478"/>
            <ac:spMkLst>
              <pc:docMk/>
              <pc:sldMasterMk cId="4085248614" sldId="2147483660"/>
              <pc:sldLayoutMk cId="3887454090" sldId="2147483665"/>
              <ac:spMk id="7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34.684" v="10" actId="478"/>
            <ac:spMkLst>
              <pc:docMk/>
              <pc:sldMasterMk cId="4085248614" sldId="2147483660"/>
              <pc:sldLayoutMk cId="3887454090" sldId="2147483665"/>
              <ac:spMk id="8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721" v="220" actId="478"/>
            <ac:spMkLst>
              <pc:docMk/>
              <pc:sldMasterMk cId="4085248614" sldId="2147483660"/>
              <pc:sldLayoutMk cId="3887454090" sldId="2147483665"/>
              <ac:spMk id="9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10" creationId="{5BCECF39-A88B-4C42-99F7-2ED7AD335866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11" creationId="{82209009-8931-4F39-AFC3-332DC2C31CBB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887454090" sldId="2147483665"/>
              <ac:cxnSpMk id="12" creationId="{0550351E-7D6F-4C22-B086-34698292BA2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250261784" sldId="2147483666"/>
          </pc:sldLayoutMkLst>
          <pc:spChg chg="add del">
            <ac:chgData name="V. R." userId="187ccf51bb4995ec" providerId="LiveId" clId="{E123EF9A-9C64-41D8-AAD8-DF4E57A6BD41}" dt="2017-09-30T21:42:22.184" v="49" actId="478"/>
            <ac:spMkLst>
              <pc:docMk/>
              <pc:sldMasterMk cId="4085248614" sldId="2147483660"/>
              <pc:sldLayoutMk cId="2250261784" sldId="2147483666"/>
              <ac:spMk id="3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028" v="48" actId="478"/>
            <ac:spMkLst>
              <pc:docMk/>
              <pc:sldMasterMk cId="4085248614" sldId="2147483660"/>
              <pc:sldLayoutMk cId="2250261784" sldId="2147483666"/>
              <ac:spMk id="4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870" v="221" actId="478"/>
            <ac:spMkLst>
              <pc:docMk/>
              <pc:sldMasterMk cId="4085248614" sldId="2147483660"/>
              <pc:sldLayoutMk cId="2250261784" sldId="2147483666"/>
              <ac:spMk id="5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250261784" sldId="2147483666"/>
              <ac:spMk id="6" creationId="{6E3C7148-48C5-412D-A636-2B912D6D76DD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250261784" sldId="2147483666"/>
              <ac:spMk id="7" creationId="{58957B7E-92D6-40EF-980D-1EA85EDEA8D5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2250261784" sldId="2147483666"/>
              <ac:cxnSpMk id="8" creationId="{13E6A997-A5BE-466D-AA27-19A14543B654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41537392" sldId="2147483667"/>
          </pc:sldLayoutMkLst>
          <pc:spChg chg="add del">
            <ac:chgData name="V. R." userId="187ccf51bb4995ec" providerId="LiveId" clId="{E123EF9A-9C64-41D8-AAD8-DF4E57A6BD41}" dt="2017-09-30T21:42:22.485" v="51" actId="478"/>
            <ac:spMkLst>
              <pc:docMk/>
              <pc:sldMasterMk cId="4085248614" sldId="2147483660"/>
              <pc:sldLayoutMk cId="241537392" sldId="2147483667"/>
              <ac:spMk id="2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350" v="50" actId="478"/>
            <ac:spMkLst>
              <pc:docMk/>
              <pc:sldMasterMk cId="4085248614" sldId="2147483660"/>
              <pc:sldLayoutMk cId="241537392" sldId="2147483667"/>
              <ac:spMk id="3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037" v="222" actId="478"/>
            <ac:spMkLst>
              <pc:docMk/>
              <pc:sldMasterMk cId="4085248614" sldId="2147483660"/>
              <pc:sldLayoutMk cId="241537392" sldId="2147483667"/>
              <ac:spMk id="4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41537392" sldId="2147483667"/>
              <ac:spMk id="5" creationId="{10E087FF-C48F-43A3-B51E-CB79F6A1DBFD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41537392" sldId="2147483667"/>
              <ac:spMk id="6" creationId="{7D87A676-E0D2-4A74-AC09-ACAD12102822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9.256" v="433" actId="2696"/>
          <pc:sldLayoutMkLst>
            <pc:docMk/>
            <pc:sldMasterMk cId="4085248614" sldId="2147483660"/>
            <pc:sldLayoutMk cId="1766862999" sldId="2147483668"/>
          </pc:sldLayoutMkLst>
          <pc:spChg chg="add del">
            <ac:chgData name="V. R." userId="187ccf51bb4995ec" providerId="LiveId" clId="{E123EF9A-9C64-41D8-AAD8-DF4E57A6BD41}" dt="2017-09-30T21:42:22.817" v="53" actId="478"/>
            <ac:spMkLst>
              <pc:docMk/>
              <pc:sldMasterMk cId="4085248614" sldId="2147483660"/>
              <pc:sldLayoutMk cId="1766862999" sldId="2147483668"/>
              <ac:spMk id="5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666" v="52" actId="478"/>
            <ac:spMkLst>
              <pc:docMk/>
              <pc:sldMasterMk cId="4085248614" sldId="2147483660"/>
              <pc:sldLayoutMk cId="1766862999" sldId="2147483668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208" v="223" actId="478"/>
            <ac:spMkLst>
              <pc:docMk/>
              <pc:sldMasterMk cId="4085248614" sldId="2147483660"/>
              <pc:sldLayoutMk cId="1766862999" sldId="2147483668"/>
              <ac:spMk id="7" creationId="{00000000-0000-0000-0000-000000000000}"/>
            </ac:spMkLst>
          </pc:spChg>
        </pc:sldLayoutChg>
        <pc:sldLayoutChg chg="addSp delSp modSp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958004118" sldId="2147483668"/>
          </pc:sldLayoutMkLst>
          <pc:spChg chg="del">
            <ac:chgData name="V. R." userId="187ccf51bb4995ec" providerId="LiveId" clId="{E123EF9A-9C64-41D8-AAD8-DF4E57A6BD41}" dt="2017-10-01T10:00:17.815" v="1403" actId="478"/>
            <ac:spMkLst>
              <pc:docMk/>
              <pc:sldMasterMk cId="4085248614" sldId="2147483660"/>
              <pc:sldLayoutMk cId="2958004118" sldId="2147483668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10-01T10:01:02.226" v="1529" actId="478"/>
            <ac:spMkLst>
              <pc:docMk/>
              <pc:sldMasterMk cId="4085248614" sldId="2147483660"/>
              <pc:sldLayoutMk cId="2958004118" sldId="2147483668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10-01T10:00:36.736" v="1404" actId="1076"/>
            <ac:spMkLst>
              <pc:docMk/>
              <pc:sldMasterMk cId="4085248614" sldId="2147483660"/>
              <pc:sldLayoutMk cId="2958004118" sldId="2147483668"/>
              <ac:spMk id="5" creationId="{4088510A-283F-479A-A9B3-82B37616308C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6" creationId="{199A7222-F73B-4B85-8114-99559142FB8C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8" creationId="{BAEF36E8-808B-4C41-A349-5DAE85BF6B11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9" creationId="{45B6DAB1-A906-4CFB-8A5B-187F881889C5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10" creationId="{4469B468-9231-4A96-ABBB-527F4CF013AC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2958004118" sldId="2147483668"/>
              <ac:cxnSpMk id="11" creationId="{572CC4C8-BB63-46DD-B7CD-9B255830463D}"/>
            </ac:cxnSpMkLst>
          </pc:cxnChg>
        </pc:sldLayoutChg>
        <pc:sldLayoutChg chg="addSp delSp modSp del setBg">
          <pc:chgData name="V. R." userId="187ccf51bb4995ec" providerId="LiveId" clId="{E123EF9A-9C64-41D8-AAD8-DF4E57A6BD41}" dt="2017-10-01T09:31:46.711" v="432" actId="2696"/>
          <pc:sldLayoutMkLst>
            <pc:docMk/>
            <pc:sldMasterMk cId="4085248614" sldId="2147483660"/>
            <pc:sldLayoutMk cId="1941236396" sldId="2147483669"/>
          </pc:sldLayoutMkLst>
          <pc:spChg chg="add del">
            <ac:chgData name="V. R." userId="187ccf51bb4995ec" providerId="LiveId" clId="{E123EF9A-9C64-41D8-AAD8-DF4E57A6BD41}" dt="2017-09-30T21:42:23.263" v="55" actId="478"/>
            <ac:spMkLst>
              <pc:docMk/>
              <pc:sldMasterMk cId="4085248614" sldId="2147483660"/>
              <pc:sldLayoutMk cId="1941236396" sldId="2147483669"/>
              <ac:spMk id="5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990" v="54" actId="478"/>
            <ac:spMkLst>
              <pc:docMk/>
              <pc:sldMasterMk cId="4085248614" sldId="2147483660"/>
              <pc:sldLayoutMk cId="1941236396" sldId="2147483669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362" v="224" actId="478"/>
            <ac:spMkLst>
              <pc:docMk/>
              <pc:sldMasterMk cId="4085248614" sldId="2147483660"/>
              <pc:sldLayoutMk cId="1941236396" sldId="2147483669"/>
              <ac:spMk id="7" creationId="{00000000-0000-0000-0000-000000000000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3.291" v="431" actId="2696"/>
          <pc:sldLayoutMkLst>
            <pc:docMk/>
            <pc:sldMasterMk cId="4085248614" sldId="2147483660"/>
            <pc:sldLayoutMk cId="2619998994" sldId="2147483670"/>
          </pc:sldLayoutMkLst>
          <pc:spChg chg="add del">
            <ac:chgData name="V. R." userId="187ccf51bb4995ec" providerId="LiveId" clId="{E123EF9A-9C64-41D8-AAD8-DF4E57A6BD41}" dt="2017-09-30T21:42:23.500" v="57" actId="478"/>
            <ac:spMkLst>
              <pc:docMk/>
              <pc:sldMasterMk cId="4085248614" sldId="2147483660"/>
              <pc:sldLayoutMk cId="2619998994" sldId="2147483670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3.297" v="56" actId="478"/>
            <ac:spMkLst>
              <pc:docMk/>
              <pc:sldMasterMk cId="4085248614" sldId="2147483660"/>
              <pc:sldLayoutMk cId="2619998994" sldId="2147483670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529" v="225" actId="478"/>
            <ac:spMkLst>
              <pc:docMk/>
              <pc:sldMasterMk cId="4085248614" sldId="2147483660"/>
              <pc:sldLayoutMk cId="2619998994" sldId="2147483670"/>
              <ac:spMk id="6" creationId="{00000000-0000-0000-0000-000000000000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0.955" v="430" actId="2696"/>
          <pc:sldLayoutMkLst>
            <pc:docMk/>
            <pc:sldMasterMk cId="4085248614" sldId="2147483660"/>
            <pc:sldLayoutMk cId="3957545997" sldId="2147483671"/>
          </pc:sldLayoutMkLst>
          <pc:spChg chg="add del">
            <ac:chgData name="V. R." userId="187ccf51bb4995ec" providerId="LiveId" clId="{E123EF9A-9C64-41D8-AAD8-DF4E57A6BD41}" dt="2017-09-30T21:42:23.797" v="59" actId="478"/>
            <ac:spMkLst>
              <pc:docMk/>
              <pc:sldMasterMk cId="4085248614" sldId="2147483660"/>
              <pc:sldLayoutMk cId="3957545997" sldId="2147483671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3.664" v="58" actId="478"/>
            <ac:spMkLst>
              <pc:docMk/>
              <pc:sldMasterMk cId="4085248614" sldId="2147483660"/>
              <pc:sldLayoutMk cId="3957545997" sldId="2147483671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695" v="226" actId="478"/>
            <ac:spMkLst>
              <pc:docMk/>
              <pc:sldMasterMk cId="4085248614" sldId="2147483660"/>
              <pc:sldLayoutMk cId="3957545997" sldId="2147483671"/>
              <ac:spMk id="6" creationId="{00000000-0000-0000-0000-000000000000}"/>
            </ac:spMkLst>
          </pc:spChg>
        </pc:sldLayoutChg>
        <pc:sldLayoutChg chg="del">
          <pc:chgData name="V. R." userId="187ccf51bb4995ec" providerId="LiveId" clId="{E123EF9A-9C64-41D8-AAD8-DF4E57A6BD41}" dt="2017-09-30T22:02:44.454" v="231" actId="2696"/>
          <pc:sldLayoutMkLst>
            <pc:docMk/>
            <pc:sldMasterMk cId="4085248614" sldId="2147483660"/>
            <pc:sldLayoutMk cId="3640064909" sldId="2147483672"/>
          </pc:sldLayoutMkLst>
        </pc:sldLayoutChg>
        <pc:sldLayoutChg chg="del">
          <pc:chgData name="V. R." userId="187ccf51bb4995ec" providerId="LiveId" clId="{E123EF9A-9C64-41D8-AAD8-DF4E57A6BD41}" dt="2017-09-30T22:02:30.940" v="230" actId="2696"/>
          <pc:sldLayoutMkLst>
            <pc:docMk/>
            <pc:sldMasterMk cId="4085248614" sldId="2147483660"/>
            <pc:sldLayoutMk cId="4291118285" sldId="2147483672"/>
          </pc:sldLayoutMkLst>
        </pc:sldLayoutChg>
      </pc:sldMasterChg>
      <pc:sldMasterChg chg="addSp modSldLayout">
        <pc:chgData name="V. R." userId="187ccf51bb4995ec" providerId="LiveId" clId="{E123EF9A-9C64-41D8-AAD8-DF4E57A6BD41}" dt="2017-10-01T10:32:48.247" v="2073" actId="1076"/>
        <pc:sldMasterMkLst>
          <pc:docMk/>
          <pc:sldMasterMk cId="967018474" sldId="2147483669"/>
        </pc:sldMasterMkLst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7" creationId="{3458C500-CF87-4EBA-A17F-2B1229E0AFE5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8" creationId="{5A41FDEB-686E-4950-A530-3E54BE29F615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9" creationId="{9FF2A816-A44A-47D5-9A8D-DC91FC529EE2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0" creationId="{E2A75D29-7809-4052-A1A0-4429C096DC2C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4" creationId="{8CCE544E-9B00-4197-B9A1-5156FE655DAB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5" creationId="{DA3867F2-0D52-4A9C-A9E2-C3118D17743D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6" creationId="{FE78183D-291B-46BC-81D3-6A23AC436634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7" creationId="{7A49D474-3187-4114-A319-BB46A92956BA}"/>
          </ac:spMkLst>
        </pc:sp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1" creationId="{FC27064C-029C-4AD6-968E-F9DC23E4D476}"/>
          </ac:picMkLst>
        </pc:pic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2" creationId="{553080B0-7172-40AA-9F90-968B1B36E93D}"/>
          </ac:picMkLst>
        </pc:pic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3" creationId="{0CD1FD31-AFDF-4860-A5F0-160955E0FA23}"/>
          </ac:picMkLst>
        </pc:pic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3700397076" sldId="2147483671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3700397076" sldId="2147483671"/>
              <ac:spMk id="7" creationId="{967379C8-F4B6-4F6E-8544-0AB7057A0787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3700397076" sldId="2147483671"/>
              <ac:cxnSpMk id="8" creationId="{7E4C081E-FBC8-41DE-8BD4-5ED63F98DC39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2631725259" sldId="2147483673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2631725259" sldId="2147483673"/>
              <ac:spMk id="8" creationId="{B67F3F26-14C6-4E4F-9B4F-74EA700C3A3C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2631725259" sldId="2147483673"/>
              <ac:cxnSpMk id="9" creationId="{D35BB834-B563-4BA3-915A-08457D1C21DD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3913790630" sldId="2147483674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3913790630" sldId="2147483674"/>
              <ac:spMk id="10" creationId="{101A4ED0-DD4D-4C1F-9BC4-60D5F95ADEEC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3913790630" sldId="2147483674"/>
              <ac:cxnSpMk id="11" creationId="{F64A94AE-1F50-496E-9C92-6BD74F439063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1325550904" sldId="2147483675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1325550904" sldId="2147483675"/>
              <ac:spMk id="6" creationId="{FBFC88E0-A681-4AB7-A3CF-41222C50A815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1325550904" sldId="2147483675"/>
              <ac:cxnSpMk id="7" creationId="{04E07CB7-19AA-4B45-8A47-44822CA773B5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2514152172" sldId="2147483676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2514152172" sldId="2147483676"/>
              <ac:spMk id="5" creationId="{8B63A51D-01EA-4B3D-8A60-E73D33F89E78}"/>
            </ac:spMkLst>
          </pc:spChg>
        </pc:sldLayoutChg>
      </pc:sldMasterChg>
      <pc:sldMasterChg chg="addSp modSldLayout">
        <pc:chgData name="V. R." userId="187ccf51bb4995ec" providerId="LiveId" clId="{E123EF9A-9C64-41D8-AAD8-DF4E57A6BD41}" dt="2017-10-01T10:32:29.440" v="2071" actId="1076"/>
        <pc:sldMasterMkLst>
          <pc:docMk/>
          <pc:sldMasterMk cId="2488202735" sldId="2147483669"/>
        </pc:sldMasterMkLst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7" creationId="{6C3C6649-40B7-4137-996A-F4D53F16FCB1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8" creationId="{27F759A6-46A6-4C2C-A8C6-F19B7D031EFA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9" creationId="{C5AC5749-AE84-4621-8785-60C2BFF46C70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0" creationId="{CD00F3FB-D886-40DC-962A-60741388E6B0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4" creationId="{3E5446B1-262D-4C54-AAD7-2CDF02F41F42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5" creationId="{B96BCE7D-C07C-4B7E-ADBD-D831EE11E32F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6" creationId="{CF77FDB6-DE53-496D-A3EE-865822727ED4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7" creationId="{F208665C-8840-49BD-A0AB-3444339E75C8}"/>
          </ac:spMkLst>
        </pc:sp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1" creationId="{7F4CFAE1-7709-41E8-8101-F9AB92EAF1ED}"/>
          </ac:picMkLst>
        </pc:pic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2" creationId="{44AE7733-7DA9-4A72-9E99-5CD88A8415FE}"/>
          </ac:picMkLst>
        </pc:pic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3" creationId="{D3EF7CBD-3968-4F72-816E-F2F20A159C3E}"/>
          </ac:picMkLst>
        </pc:pic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703853864" sldId="2147483671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703853864" sldId="2147483671"/>
              <ac:spMk id="7" creationId="{9F0E3150-E942-418B-AA54-DD393EF63AD3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703853864" sldId="2147483671"/>
              <ac:cxnSpMk id="8" creationId="{54E93E8E-93A7-4347-A206-AE0EF2DA4C62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1546234967" sldId="2147483673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1546234967" sldId="2147483673"/>
              <ac:spMk id="8" creationId="{99F73D10-EE75-4180-BAFE-E38B431885D2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1546234967" sldId="2147483673"/>
              <ac:cxnSpMk id="9" creationId="{7CA141A3-0171-4F5A-A75E-839CAC608A01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3911150874" sldId="2147483674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3911150874" sldId="2147483674"/>
              <ac:spMk id="10" creationId="{7F21710D-A60A-4A07-92EC-874D70DB51AC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3911150874" sldId="2147483674"/>
              <ac:cxnSpMk id="11" creationId="{1E4554CD-CAD6-4D5A-B805-3489DDEA7694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1683708464" sldId="2147483675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1683708464" sldId="2147483675"/>
              <ac:spMk id="6" creationId="{51450694-8742-4533-9D9A-99DCFDDFB464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1683708464" sldId="2147483675"/>
              <ac:cxnSpMk id="7" creationId="{6EEE2B8A-F619-4C4F-8B55-D7F9F3220744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65805212" sldId="2147483676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65805212" sldId="2147483676"/>
              <ac:spMk id="5" creationId="{3A78305E-5468-4962-B0F3-B4A1C267F1F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8713E-539F-411B-AAFF-1242EA8BAA6B}" type="doc">
      <dgm:prSet loTypeId="urn:microsoft.com/office/officeart/2005/8/layout/vList6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988F4B5C-4345-4933-88FA-56960E6196D9}">
      <dgm:prSet phldrT="[Текст]" custT="1"/>
      <dgm:spPr/>
      <dgm:t>
        <a:bodyPr/>
        <a:lstStyle/>
        <a:p>
          <a:r>
            <a:rPr lang="ru-RU" sz="2000" dirty="0" smtClean="0"/>
            <a:t>Предобработка</a:t>
          </a:r>
          <a:endParaRPr lang="ru-RU" sz="2000" dirty="0"/>
        </a:p>
      </dgm:t>
    </dgm:pt>
    <dgm:pt modelId="{54E84048-1350-4AC4-9AF9-30AEB4722CEA}" type="parTrans" cxnId="{1B884B3C-AC91-4990-8A3B-F337FFFD0AD7}">
      <dgm:prSet/>
      <dgm:spPr/>
      <dgm:t>
        <a:bodyPr/>
        <a:lstStyle/>
        <a:p>
          <a:endParaRPr lang="ru-RU"/>
        </a:p>
      </dgm:t>
    </dgm:pt>
    <dgm:pt modelId="{5E0EE744-6879-4C1A-82D7-B545DF78A479}" type="sibTrans" cxnId="{1B884B3C-AC91-4990-8A3B-F337FFFD0AD7}">
      <dgm:prSet/>
      <dgm:spPr/>
      <dgm:t>
        <a:bodyPr/>
        <a:lstStyle/>
        <a:p>
          <a:endParaRPr lang="ru-RU"/>
        </a:p>
      </dgm:t>
    </dgm:pt>
    <dgm:pt modelId="{812CC0FC-52C0-46E0-993A-3981967F9887}">
      <dgm:prSet phldrT="[Текст]" custT="1"/>
      <dgm:spPr/>
      <dgm:t>
        <a:bodyPr/>
        <a:lstStyle/>
        <a:p>
          <a:r>
            <a:rPr lang="ru-RU" sz="2000" dirty="0" smtClean="0"/>
            <a:t>Выделение признаков</a:t>
          </a:r>
        </a:p>
      </dgm:t>
    </dgm:pt>
    <dgm:pt modelId="{91F22A07-6C2C-43D0-BAD0-88A038B2F1CB}" type="parTrans" cxnId="{48E2E437-F0CF-4D19-9B5F-DA07B1841612}">
      <dgm:prSet/>
      <dgm:spPr/>
      <dgm:t>
        <a:bodyPr/>
        <a:lstStyle/>
        <a:p>
          <a:endParaRPr lang="ru-RU"/>
        </a:p>
      </dgm:t>
    </dgm:pt>
    <dgm:pt modelId="{FD1E0456-26FD-4822-9326-A740F35475E9}" type="sibTrans" cxnId="{48E2E437-F0CF-4D19-9B5F-DA07B1841612}">
      <dgm:prSet/>
      <dgm:spPr/>
      <dgm:t>
        <a:bodyPr/>
        <a:lstStyle/>
        <a:p>
          <a:endParaRPr lang="ru-RU"/>
        </a:p>
      </dgm:t>
    </dgm:pt>
    <dgm:pt modelId="{1FBF50C9-8215-4FBA-82AE-536F4AA26F40}">
      <dgm:prSet phldrT="[Текст]" custT="1"/>
      <dgm:spPr/>
      <dgm:t>
        <a:bodyPr/>
        <a:lstStyle/>
        <a:p>
          <a:r>
            <a:rPr lang="ru-RU" sz="2000" dirty="0" smtClean="0"/>
            <a:t>Распознавание диктора</a:t>
          </a:r>
          <a:endParaRPr lang="ru-RU" sz="2000" dirty="0"/>
        </a:p>
      </dgm:t>
    </dgm:pt>
    <dgm:pt modelId="{664F9EFB-1609-4A70-90F7-CCAA1CC7EF2A}" type="parTrans" cxnId="{42C97D8B-B4FC-4D37-9E26-9E4A27490086}">
      <dgm:prSet/>
      <dgm:spPr/>
      <dgm:t>
        <a:bodyPr/>
        <a:lstStyle/>
        <a:p>
          <a:endParaRPr lang="ru-RU"/>
        </a:p>
      </dgm:t>
    </dgm:pt>
    <dgm:pt modelId="{571E7845-F563-4E9B-AB3E-C8B3E966446F}" type="sibTrans" cxnId="{42C97D8B-B4FC-4D37-9E26-9E4A27490086}">
      <dgm:prSet/>
      <dgm:spPr/>
      <dgm:t>
        <a:bodyPr/>
        <a:lstStyle/>
        <a:p>
          <a:endParaRPr lang="ru-RU"/>
        </a:p>
      </dgm:t>
    </dgm:pt>
    <dgm:pt modelId="{3A2146A2-42D8-45A7-9F5D-0A2D8A7F4D64}">
      <dgm:prSet custT="1"/>
      <dgm:spPr/>
      <dgm:t>
        <a:bodyPr/>
        <a:lstStyle/>
        <a:p>
          <a:pPr marL="316800">
            <a:lnSpc>
              <a:spcPct val="150000"/>
            </a:lnSpc>
          </a:pPr>
          <a:r>
            <a:rPr lang="ru-RU" sz="1600" dirty="0" smtClean="0"/>
            <a:t>Удаление пауз</a:t>
          </a:r>
          <a:endParaRPr lang="ru-RU" sz="1600" dirty="0"/>
        </a:p>
      </dgm:t>
    </dgm:pt>
    <dgm:pt modelId="{5CCA3B6B-2B65-4060-B15F-28765FE080F2}" type="parTrans" cxnId="{B797C105-0CD6-4995-B388-AA818E1E1246}">
      <dgm:prSet/>
      <dgm:spPr/>
      <dgm:t>
        <a:bodyPr/>
        <a:lstStyle/>
        <a:p>
          <a:endParaRPr lang="ru-RU"/>
        </a:p>
      </dgm:t>
    </dgm:pt>
    <dgm:pt modelId="{45560D48-98BF-4E4F-9A42-EB5A087295CA}" type="sibTrans" cxnId="{B797C105-0CD6-4995-B388-AA818E1E1246}">
      <dgm:prSet/>
      <dgm:spPr/>
      <dgm:t>
        <a:bodyPr/>
        <a:lstStyle/>
        <a:p>
          <a:endParaRPr lang="ru-RU"/>
        </a:p>
      </dgm:t>
    </dgm:pt>
    <dgm:pt modelId="{3A4614FE-8576-42AC-92FF-BCE009FE58D9}">
      <dgm:prSet custT="1"/>
      <dgm:spPr/>
      <dgm:t>
        <a:bodyPr/>
        <a:lstStyle/>
        <a:p>
          <a:pPr marL="316800">
            <a:lnSpc>
              <a:spcPct val="150000"/>
            </a:lnSpc>
          </a:pPr>
          <a:r>
            <a:rPr lang="ru-RU" sz="1600" dirty="0" smtClean="0"/>
            <a:t>Нормализация сигнала</a:t>
          </a:r>
          <a:endParaRPr lang="ru-RU" sz="1600" dirty="0"/>
        </a:p>
      </dgm:t>
    </dgm:pt>
    <dgm:pt modelId="{6913EB64-D1C1-46EC-83C0-2FC0CA02CF04}" type="parTrans" cxnId="{2891B150-802F-4461-87C6-86D89FBB6BD2}">
      <dgm:prSet/>
      <dgm:spPr/>
      <dgm:t>
        <a:bodyPr/>
        <a:lstStyle/>
        <a:p>
          <a:endParaRPr lang="ru-RU"/>
        </a:p>
      </dgm:t>
    </dgm:pt>
    <dgm:pt modelId="{660C5956-7BAE-4E38-A815-40E68401D59A}" type="sibTrans" cxnId="{2891B150-802F-4461-87C6-86D89FBB6BD2}">
      <dgm:prSet/>
      <dgm:spPr/>
      <dgm:t>
        <a:bodyPr/>
        <a:lstStyle/>
        <a:p>
          <a:endParaRPr lang="ru-RU"/>
        </a:p>
      </dgm:t>
    </dgm:pt>
    <dgm:pt modelId="{020972B7-3E0B-49CC-83A3-6701B97055E4}">
      <dgm:prSet custT="1"/>
      <dgm:spPr/>
      <dgm:t>
        <a:bodyPr/>
        <a:lstStyle/>
        <a:p>
          <a:pPr marL="316800">
            <a:lnSpc>
              <a:spcPct val="250000"/>
            </a:lnSpc>
          </a:pPr>
          <a:r>
            <a:rPr lang="ru-RU" sz="1600" dirty="0" smtClean="0"/>
            <a:t>Получение </a:t>
          </a:r>
          <a:r>
            <a:rPr lang="en-US" sz="1600" dirty="0" smtClean="0"/>
            <a:t>MFCC</a:t>
          </a:r>
          <a:endParaRPr lang="ru-RU" sz="1600" dirty="0"/>
        </a:p>
      </dgm:t>
    </dgm:pt>
    <dgm:pt modelId="{C78FFFE3-D53E-4737-AAB2-2AC714054F0A}" type="parTrans" cxnId="{9A993BAF-B84C-49C9-A4D1-03F3C1ABB36E}">
      <dgm:prSet/>
      <dgm:spPr/>
      <dgm:t>
        <a:bodyPr/>
        <a:lstStyle/>
        <a:p>
          <a:endParaRPr lang="ru-RU"/>
        </a:p>
      </dgm:t>
    </dgm:pt>
    <dgm:pt modelId="{EC03B125-5C96-4E18-96C0-AB300C6B64D1}" type="sibTrans" cxnId="{9A993BAF-B84C-49C9-A4D1-03F3C1ABB36E}">
      <dgm:prSet/>
      <dgm:spPr/>
      <dgm:t>
        <a:bodyPr/>
        <a:lstStyle/>
        <a:p>
          <a:endParaRPr lang="ru-RU"/>
        </a:p>
      </dgm:t>
    </dgm:pt>
    <dgm:pt modelId="{91D44308-B814-451C-8BA0-A3131FA2E635}">
      <dgm:prSet custT="1"/>
      <dgm:spPr/>
      <dgm:t>
        <a:bodyPr/>
        <a:lstStyle/>
        <a:p>
          <a:pPr marL="316800">
            <a:lnSpc>
              <a:spcPct val="150000"/>
            </a:lnSpc>
          </a:pPr>
          <a:r>
            <a:rPr lang="ru-RU" sz="1600" dirty="0" smtClean="0"/>
            <a:t>Построение модели </a:t>
          </a:r>
          <a:r>
            <a:rPr lang="en-US" sz="1600" dirty="0" smtClean="0"/>
            <a:t>UBM</a:t>
          </a:r>
          <a:endParaRPr lang="ru-RU" sz="1600" dirty="0"/>
        </a:p>
      </dgm:t>
    </dgm:pt>
    <dgm:pt modelId="{45E8CCF7-ED1D-4BFB-B9AD-04FDA2B15D73}" type="parTrans" cxnId="{975A44CD-1C2E-4B17-AD03-8D150C2E0FF4}">
      <dgm:prSet/>
      <dgm:spPr/>
      <dgm:t>
        <a:bodyPr/>
        <a:lstStyle/>
        <a:p>
          <a:endParaRPr lang="ru-RU"/>
        </a:p>
      </dgm:t>
    </dgm:pt>
    <dgm:pt modelId="{B1F25C06-B454-458D-8E7C-DF482BE9583F}" type="sibTrans" cxnId="{975A44CD-1C2E-4B17-AD03-8D150C2E0FF4}">
      <dgm:prSet/>
      <dgm:spPr/>
      <dgm:t>
        <a:bodyPr/>
        <a:lstStyle/>
        <a:p>
          <a:endParaRPr lang="ru-RU"/>
        </a:p>
      </dgm:t>
    </dgm:pt>
    <dgm:pt modelId="{71C8DC8D-06EB-4680-91A7-DB935CBE945D}">
      <dgm:prSet custT="1"/>
      <dgm:spPr/>
      <dgm:t>
        <a:bodyPr/>
        <a:lstStyle/>
        <a:p>
          <a:pPr marL="316800">
            <a:lnSpc>
              <a:spcPct val="150000"/>
            </a:lnSpc>
          </a:pPr>
          <a:r>
            <a:rPr lang="ru-RU" sz="1600" dirty="0" smtClean="0"/>
            <a:t>Построение модели </a:t>
          </a:r>
          <a:r>
            <a:rPr lang="en-US" sz="1600" dirty="0" smtClean="0"/>
            <a:t>GMM</a:t>
          </a:r>
          <a:endParaRPr lang="ru-RU" sz="1600" dirty="0"/>
        </a:p>
      </dgm:t>
    </dgm:pt>
    <dgm:pt modelId="{129872D3-2BDB-4832-80A2-9D9B0684A20F}" type="parTrans" cxnId="{94980C8C-BDEB-40F4-9247-E9A0BC8D2000}">
      <dgm:prSet/>
      <dgm:spPr/>
      <dgm:t>
        <a:bodyPr/>
        <a:lstStyle/>
        <a:p>
          <a:endParaRPr lang="ru-RU"/>
        </a:p>
      </dgm:t>
    </dgm:pt>
    <dgm:pt modelId="{F98273DC-8F90-417F-BB45-67D78D16970B}" type="sibTrans" cxnId="{94980C8C-BDEB-40F4-9247-E9A0BC8D2000}">
      <dgm:prSet/>
      <dgm:spPr/>
      <dgm:t>
        <a:bodyPr/>
        <a:lstStyle/>
        <a:p>
          <a:endParaRPr lang="ru-RU"/>
        </a:p>
      </dgm:t>
    </dgm:pt>
    <dgm:pt modelId="{DFF49405-8257-48C7-B3A4-3FE51B24D26E}" type="pres">
      <dgm:prSet presAssocID="{C0B8713E-539F-411B-AAFF-1242EA8BA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47BAB55-0C1C-4246-B5C4-0EBC66AEAC87}" type="pres">
      <dgm:prSet presAssocID="{988F4B5C-4345-4933-88FA-56960E6196D9}" presName="linNode" presStyleCnt="0"/>
      <dgm:spPr/>
    </dgm:pt>
    <dgm:pt modelId="{26F77DC9-1B8A-4E21-A6BA-D017FA46DB91}" type="pres">
      <dgm:prSet presAssocID="{988F4B5C-4345-4933-88FA-56960E6196D9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4427E5-FA5E-4BD8-B15F-948FB515BF13}" type="pres">
      <dgm:prSet presAssocID="{988F4B5C-4345-4933-88FA-56960E6196D9}" presName="childShp" presStyleLbl="bgAccFollowNode1" presStyleIdx="0" presStyleCnt="3" custScaleY="7847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FDCCE280-076B-4929-99AC-57DC0E0543D0}" type="pres">
      <dgm:prSet presAssocID="{5E0EE744-6879-4C1A-82D7-B545DF78A479}" presName="spacing" presStyleCnt="0"/>
      <dgm:spPr/>
    </dgm:pt>
    <dgm:pt modelId="{4D59947B-811A-4CE5-B4B6-D583EEFDEEFB}" type="pres">
      <dgm:prSet presAssocID="{812CC0FC-52C0-46E0-993A-3981967F9887}" presName="linNode" presStyleCnt="0"/>
      <dgm:spPr/>
    </dgm:pt>
    <dgm:pt modelId="{D9A17D14-CCE6-483A-959B-0A4E7D1389CF}" type="pres">
      <dgm:prSet presAssocID="{812CC0FC-52C0-46E0-993A-3981967F9887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8F2CBB-42EC-4BBF-BBA5-2B9CC1C0FC01}" type="pres">
      <dgm:prSet presAssocID="{812CC0FC-52C0-46E0-993A-3981967F9887}" presName="childShp" presStyleLbl="bgAccFollowNode1" presStyleIdx="1" presStyleCnt="3" custScaleY="7847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EB18961-4E84-4DEB-9D2D-99D83E2D9E54}" type="pres">
      <dgm:prSet presAssocID="{FD1E0456-26FD-4822-9326-A740F35475E9}" presName="spacing" presStyleCnt="0"/>
      <dgm:spPr/>
    </dgm:pt>
    <dgm:pt modelId="{ACC81FBF-3942-484D-BC54-9856A1E88812}" type="pres">
      <dgm:prSet presAssocID="{1FBF50C9-8215-4FBA-82AE-536F4AA26F40}" presName="linNode" presStyleCnt="0"/>
      <dgm:spPr/>
    </dgm:pt>
    <dgm:pt modelId="{ED8047B1-3A61-4D7D-A7E7-5C134BB73769}" type="pres">
      <dgm:prSet presAssocID="{1FBF50C9-8215-4FBA-82AE-536F4AA26F40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3FC26C-AA02-45A1-8E66-2DC7B8620B05}" type="pres">
      <dgm:prSet presAssocID="{1FBF50C9-8215-4FBA-82AE-536F4AA26F40}" presName="childShp" presStyleLbl="bgAccFollowNode1" presStyleIdx="2" presStyleCnt="3" custScaleY="7847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</dgm:ptLst>
  <dgm:cxnLst>
    <dgm:cxn modelId="{99F4154B-C407-4AC8-A4F6-FC6B9295E303}" type="presOf" srcId="{3A4614FE-8576-42AC-92FF-BCE009FE58D9}" destId="{7E4427E5-FA5E-4BD8-B15F-948FB515BF13}" srcOrd="0" destOrd="1" presId="urn:microsoft.com/office/officeart/2005/8/layout/vList6"/>
    <dgm:cxn modelId="{C2C2B749-1536-482F-8AA6-AD1515030750}" type="presOf" srcId="{71C8DC8D-06EB-4680-91A7-DB935CBE945D}" destId="{9B3FC26C-AA02-45A1-8E66-2DC7B8620B05}" srcOrd="0" destOrd="1" presId="urn:microsoft.com/office/officeart/2005/8/layout/vList6"/>
    <dgm:cxn modelId="{B797C105-0CD6-4995-B388-AA818E1E1246}" srcId="{988F4B5C-4345-4933-88FA-56960E6196D9}" destId="{3A2146A2-42D8-45A7-9F5D-0A2D8A7F4D64}" srcOrd="0" destOrd="0" parTransId="{5CCA3B6B-2B65-4060-B15F-28765FE080F2}" sibTransId="{45560D48-98BF-4E4F-9A42-EB5A087295CA}"/>
    <dgm:cxn modelId="{48E2E437-F0CF-4D19-9B5F-DA07B1841612}" srcId="{C0B8713E-539F-411B-AAFF-1242EA8BAA6B}" destId="{812CC0FC-52C0-46E0-993A-3981967F9887}" srcOrd="1" destOrd="0" parTransId="{91F22A07-6C2C-43D0-BAD0-88A038B2F1CB}" sibTransId="{FD1E0456-26FD-4822-9326-A740F35475E9}"/>
    <dgm:cxn modelId="{94980C8C-BDEB-40F4-9247-E9A0BC8D2000}" srcId="{1FBF50C9-8215-4FBA-82AE-536F4AA26F40}" destId="{71C8DC8D-06EB-4680-91A7-DB935CBE945D}" srcOrd="1" destOrd="0" parTransId="{129872D3-2BDB-4832-80A2-9D9B0684A20F}" sibTransId="{F98273DC-8F90-417F-BB45-67D78D16970B}"/>
    <dgm:cxn modelId="{62905026-4C36-4D4A-ADF1-54C5DFC68775}" type="presOf" srcId="{3A2146A2-42D8-45A7-9F5D-0A2D8A7F4D64}" destId="{7E4427E5-FA5E-4BD8-B15F-948FB515BF13}" srcOrd="0" destOrd="0" presId="urn:microsoft.com/office/officeart/2005/8/layout/vList6"/>
    <dgm:cxn modelId="{1B884B3C-AC91-4990-8A3B-F337FFFD0AD7}" srcId="{C0B8713E-539F-411B-AAFF-1242EA8BAA6B}" destId="{988F4B5C-4345-4933-88FA-56960E6196D9}" srcOrd="0" destOrd="0" parTransId="{54E84048-1350-4AC4-9AF9-30AEB4722CEA}" sibTransId="{5E0EE744-6879-4C1A-82D7-B545DF78A479}"/>
    <dgm:cxn modelId="{61766FFA-6DC3-48B0-9942-8372E0CF27D1}" type="presOf" srcId="{812CC0FC-52C0-46E0-993A-3981967F9887}" destId="{D9A17D14-CCE6-483A-959B-0A4E7D1389CF}" srcOrd="0" destOrd="0" presId="urn:microsoft.com/office/officeart/2005/8/layout/vList6"/>
    <dgm:cxn modelId="{A0C02663-50F2-4219-B6EE-A628311872CE}" type="presOf" srcId="{1FBF50C9-8215-4FBA-82AE-536F4AA26F40}" destId="{ED8047B1-3A61-4D7D-A7E7-5C134BB73769}" srcOrd="0" destOrd="0" presId="urn:microsoft.com/office/officeart/2005/8/layout/vList6"/>
    <dgm:cxn modelId="{2891B150-802F-4461-87C6-86D89FBB6BD2}" srcId="{988F4B5C-4345-4933-88FA-56960E6196D9}" destId="{3A4614FE-8576-42AC-92FF-BCE009FE58D9}" srcOrd="1" destOrd="0" parTransId="{6913EB64-D1C1-46EC-83C0-2FC0CA02CF04}" sibTransId="{660C5956-7BAE-4E38-A815-40E68401D59A}"/>
    <dgm:cxn modelId="{EC31E117-949B-4725-8BDC-D89ADC3DC9DB}" type="presOf" srcId="{C0B8713E-539F-411B-AAFF-1242EA8BAA6B}" destId="{DFF49405-8257-48C7-B3A4-3FE51B24D26E}" srcOrd="0" destOrd="0" presId="urn:microsoft.com/office/officeart/2005/8/layout/vList6"/>
    <dgm:cxn modelId="{B8AF8048-0ECD-4148-8F1E-789CBCD44F6C}" type="presOf" srcId="{020972B7-3E0B-49CC-83A3-6701B97055E4}" destId="{418F2CBB-42EC-4BBF-BBA5-2B9CC1C0FC01}" srcOrd="0" destOrd="0" presId="urn:microsoft.com/office/officeart/2005/8/layout/vList6"/>
    <dgm:cxn modelId="{42C97D8B-B4FC-4D37-9E26-9E4A27490086}" srcId="{C0B8713E-539F-411B-AAFF-1242EA8BAA6B}" destId="{1FBF50C9-8215-4FBA-82AE-536F4AA26F40}" srcOrd="2" destOrd="0" parTransId="{664F9EFB-1609-4A70-90F7-CCAA1CC7EF2A}" sibTransId="{571E7845-F563-4E9B-AB3E-C8B3E966446F}"/>
    <dgm:cxn modelId="{4F7F5DAE-172B-4A20-A461-F97F12DF517F}" type="presOf" srcId="{91D44308-B814-451C-8BA0-A3131FA2E635}" destId="{9B3FC26C-AA02-45A1-8E66-2DC7B8620B05}" srcOrd="0" destOrd="0" presId="urn:microsoft.com/office/officeart/2005/8/layout/vList6"/>
    <dgm:cxn modelId="{975A44CD-1C2E-4B17-AD03-8D150C2E0FF4}" srcId="{1FBF50C9-8215-4FBA-82AE-536F4AA26F40}" destId="{91D44308-B814-451C-8BA0-A3131FA2E635}" srcOrd="0" destOrd="0" parTransId="{45E8CCF7-ED1D-4BFB-B9AD-04FDA2B15D73}" sibTransId="{B1F25C06-B454-458D-8E7C-DF482BE9583F}"/>
    <dgm:cxn modelId="{9A993BAF-B84C-49C9-A4D1-03F3C1ABB36E}" srcId="{812CC0FC-52C0-46E0-993A-3981967F9887}" destId="{020972B7-3E0B-49CC-83A3-6701B97055E4}" srcOrd="0" destOrd="0" parTransId="{C78FFFE3-D53E-4737-AAB2-2AC714054F0A}" sibTransId="{EC03B125-5C96-4E18-96C0-AB300C6B64D1}"/>
    <dgm:cxn modelId="{25623D6E-1912-4E8B-8508-18FAF2FE2EAE}" type="presOf" srcId="{988F4B5C-4345-4933-88FA-56960E6196D9}" destId="{26F77DC9-1B8A-4E21-A6BA-D017FA46DB91}" srcOrd="0" destOrd="0" presId="urn:microsoft.com/office/officeart/2005/8/layout/vList6"/>
    <dgm:cxn modelId="{93FFE67F-C03E-4CFF-92B4-277028B62369}" type="presParOf" srcId="{DFF49405-8257-48C7-B3A4-3FE51B24D26E}" destId="{E47BAB55-0C1C-4246-B5C4-0EBC66AEAC87}" srcOrd="0" destOrd="0" presId="urn:microsoft.com/office/officeart/2005/8/layout/vList6"/>
    <dgm:cxn modelId="{B14AA778-C548-41D1-9636-B3F2A4EE33B7}" type="presParOf" srcId="{E47BAB55-0C1C-4246-B5C4-0EBC66AEAC87}" destId="{26F77DC9-1B8A-4E21-A6BA-D017FA46DB91}" srcOrd="0" destOrd="0" presId="urn:microsoft.com/office/officeart/2005/8/layout/vList6"/>
    <dgm:cxn modelId="{FCC5C52B-62EA-4ABB-A18F-7F77C462049A}" type="presParOf" srcId="{E47BAB55-0C1C-4246-B5C4-0EBC66AEAC87}" destId="{7E4427E5-FA5E-4BD8-B15F-948FB515BF13}" srcOrd="1" destOrd="0" presId="urn:microsoft.com/office/officeart/2005/8/layout/vList6"/>
    <dgm:cxn modelId="{8DCA109F-6A02-4B7A-AC82-C5EB8D75CFDB}" type="presParOf" srcId="{DFF49405-8257-48C7-B3A4-3FE51B24D26E}" destId="{FDCCE280-076B-4929-99AC-57DC0E0543D0}" srcOrd="1" destOrd="0" presId="urn:microsoft.com/office/officeart/2005/8/layout/vList6"/>
    <dgm:cxn modelId="{90A3CFB1-A6DE-4C31-9201-1E7F48692874}" type="presParOf" srcId="{DFF49405-8257-48C7-B3A4-3FE51B24D26E}" destId="{4D59947B-811A-4CE5-B4B6-D583EEFDEEFB}" srcOrd="2" destOrd="0" presId="urn:microsoft.com/office/officeart/2005/8/layout/vList6"/>
    <dgm:cxn modelId="{25296F74-B0B0-479C-86FC-F55EC99658E2}" type="presParOf" srcId="{4D59947B-811A-4CE5-B4B6-D583EEFDEEFB}" destId="{D9A17D14-CCE6-483A-959B-0A4E7D1389CF}" srcOrd="0" destOrd="0" presId="urn:microsoft.com/office/officeart/2005/8/layout/vList6"/>
    <dgm:cxn modelId="{6AEDF5A1-4D7E-44D0-A76D-70B5D090B008}" type="presParOf" srcId="{4D59947B-811A-4CE5-B4B6-D583EEFDEEFB}" destId="{418F2CBB-42EC-4BBF-BBA5-2B9CC1C0FC01}" srcOrd="1" destOrd="0" presId="urn:microsoft.com/office/officeart/2005/8/layout/vList6"/>
    <dgm:cxn modelId="{62873E7B-22F9-4D65-85AE-C9E84460816C}" type="presParOf" srcId="{DFF49405-8257-48C7-B3A4-3FE51B24D26E}" destId="{DEB18961-4E84-4DEB-9D2D-99D83E2D9E54}" srcOrd="3" destOrd="0" presId="urn:microsoft.com/office/officeart/2005/8/layout/vList6"/>
    <dgm:cxn modelId="{259C1498-D172-4B4C-9E75-E7158C60337F}" type="presParOf" srcId="{DFF49405-8257-48C7-B3A4-3FE51B24D26E}" destId="{ACC81FBF-3942-484D-BC54-9856A1E88812}" srcOrd="4" destOrd="0" presId="urn:microsoft.com/office/officeart/2005/8/layout/vList6"/>
    <dgm:cxn modelId="{66D8A787-B299-4A0F-B91F-D7837303648F}" type="presParOf" srcId="{ACC81FBF-3942-484D-BC54-9856A1E88812}" destId="{ED8047B1-3A61-4D7D-A7E7-5C134BB73769}" srcOrd="0" destOrd="0" presId="urn:microsoft.com/office/officeart/2005/8/layout/vList6"/>
    <dgm:cxn modelId="{CABED173-12F4-461B-AAE6-124300673597}" type="presParOf" srcId="{ACC81FBF-3942-484D-BC54-9856A1E88812}" destId="{9B3FC26C-AA02-45A1-8E66-2DC7B8620B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14C84-D7FE-401B-8F3C-9B935AA1D3B6}" type="doc">
      <dgm:prSet loTypeId="urn:microsoft.com/office/officeart/2005/8/layout/hierarchy5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C56D49C0-2D91-4391-8C20-E60F4DBAFEC2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Возврат </a:t>
          </a:r>
        </a:p>
        <a:p>
          <a:r>
            <a:rPr lang="ru-RU" sz="1400" dirty="0" smtClean="0">
              <a:solidFill>
                <a:schemeClr val="tx1"/>
              </a:solidFill>
            </a:rPr>
            <a:t>строки-ответа</a:t>
          </a:r>
          <a:endParaRPr lang="ru-RU" sz="1400" dirty="0">
            <a:solidFill>
              <a:schemeClr val="tx1"/>
            </a:solidFill>
          </a:endParaRPr>
        </a:p>
      </dgm:t>
    </dgm:pt>
    <dgm:pt modelId="{56ACA578-E80C-4B1D-8C44-655EF714704C}" type="parTrans" cxnId="{00C77D3D-3749-4C57-8768-5C2A29B4E9FA}">
      <dgm:prSet/>
      <dgm:spPr/>
      <dgm:t>
        <a:bodyPr/>
        <a:lstStyle/>
        <a:p>
          <a:endParaRPr lang="ru-RU"/>
        </a:p>
      </dgm:t>
    </dgm:pt>
    <dgm:pt modelId="{79B77A13-51F4-497D-BC98-BD70DBFED758}" type="sibTrans" cxnId="{00C77D3D-3749-4C57-8768-5C2A29B4E9FA}">
      <dgm:prSet/>
      <dgm:spPr/>
      <dgm:t>
        <a:bodyPr/>
        <a:lstStyle/>
        <a:p>
          <a:endParaRPr lang="ru-RU"/>
        </a:p>
      </dgm:t>
    </dgm:pt>
    <dgm:pt modelId="{7BA63D68-1AE1-4068-9AE5-4338603724F0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Получение оценок</a:t>
          </a:r>
          <a:endParaRPr lang="ru-RU" sz="1400" dirty="0">
            <a:solidFill>
              <a:schemeClr val="tx1"/>
            </a:solidFill>
          </a:endParaRPr>
        </a:p>
      </dgm:t>
    </dgm:pt>
    <dgm:pt modelId="{6DE33DA9-CAE0-4825-B3B6-8691A636C246}" type="parTrans" cxnId="{0845D306-89E0-4890-941B-BB99288250D1}">
      <dgm:prSet/>
      <dgm:spPr/>
      <dgm:t>
        <a:bodyPr/>
        <a:lstStyle/>
        <a:p>
          <a:endParaRPr lang="ru-RU"/>
        </a:p>
      </dgm:t>
    </dgm:pt>
    <dgm:pt modelId="{96907B10-DE02-4FD3-AC82-38734D2CCC9F}" type="sibTrans" cxnId="{0845D306-89E0-4890-941B-BB99288250D1}">
      <dgm:prSet/>
      <dgm:spPr/>
      <dgm:t>
        <a:bodyPr/>
        <a:lstStyle/>
        <a:p>
          <a:endParaRPr lang="ru-RU"/>
        </a:p>
      </dgm:t>
    </dgm:pt>
    <dgm:pt modelId="{7C9BA709-C38A-4512-B8FD-468105697FAF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Определение максимальной оценки</a:t>
          </a:r>
          <a:endParaRPr lang="ru-RU" sz="1400" dirty="0">
            <a:solidFill>
              <a:schemeClr val="tx1"/>
            </a:solidFill>
          </a:endParaRPr>
        </a:p>
      </dgm:t>
    </dgm:pt>
    <dgm:pt modelId="{E1444D6C-2440-48D9-A67A-E6464AC6101D}" type="parTrans" cxnId="{B076DCC4-57A3-418A-BABB-A8ABDA262BE8}">
      <dgm:prSet/>
      <dgm:spPr/>
      <dgm:t>
        <a:bodyPr/>
        <a:lstStyle/>
        <a:p>
          <a:endParaRPr lang="ru-RU"/>
        </a:p>
      </dgm:t>
    </dgm:pt>
    <dgm:pt modelId="{341BE35E-3C01-475D-BE35-2D4291CAB3DE}" type="sibTrans" cxnId="{B076DCC4-57A3-418A-BABB-A8ABDA262BE8}">
      <dgm:prSet/>
      <dgm:spPr/>
      <dgm:t>
        <a:bodyPr/>
        <a:lstStyle/>
        <a:p>
          <a:endParaRPr lang="ru-RU"/>
        </a:p>
      </dgm:t>
    </dgm:pt>
    <dgm:pt modelId="{7A648871-9A3B-42FA-8E33-D37BE79187FC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sz="1600" dirty="0" smtClean="0"/>
            <a:t>Получение данных</a:t>
          </a:r>
          <a:endParaRPr lang="ru-RU" sz="1600" dirty="0"/>
        </a:p>
      </dgm:t>
    </dgm:pt>
    <dgm:pt modelId="{010380C0-1832-4D54-9510-31E3F878AF76}" type="parTrans" cxnId="{8D8CB5BC-0CBF-4E6D-817C-5F082E88EA35}">
      <dgm:prSet/>
      <dgm:spPr/>
      <dgm:t>
        <a:bodyPr/>
        <a:lstStyle/>
        <a:p>
          <a:endParaRPr lang="ru-RU"/>
        </a:p>
      </dgm:t>
    </dgm:pt>
    <dgm:pt modelId="{F81A0CC0-2DF1-4A8F-9EA5-F5818F16A6B1}" type="sibTrans" cxnId="{8D8CB5BC-0CBF-4E6D-817C-5F082E88EA35}">
      <dgm:prSet/>
      <dgm:spPr/>
      <dgm:t>
        <a:bodyPr/>
        <a:lstStyle/>
        <a:p>
          <a:endParaRPr lang="ru-RU"/>
        </a:p>
      </dgm:t>
    </dgm:pt>
    <dgm:pt modelId="{99908102-243B-4E92-ADEE-80B923CB39FC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sz="1800" dirty="0" smtClean="0"/>
            <a:t>Распознавание речи и </a:t>
          </a:r>
        </a:p>
        <a:p>
          <a:r>
            <a:rPr lang="ru-RU" sz="1800" dirty="0" smtClean="0"/>
            <a:t>идентификация голоса</a:t>
          </a:r>
        </a:p>
        <a:p>
          <a:endParaRPr lang="ru-RU" sz="1800" dirty="0"/>
        </a:p>
      </dgm:t>
    </dgm:pt>
    <dgm:pt modelId="{4D103CEB-A0B9-43A1-ACAE-1FB25D86053B}" type="parTrans" cxnId="{3D0E7488-56C7-4A4B-BE00-FA747EAA465D}">
      <dgm:prSet/>
      <dgm:spPr/>
      <dgm:t>
        <a:bodyPr/>
        <a:lstStyle/>
        <a:p>
          <a:endParaRPr lang="ru-RU"/>
        </a:p>
      </dgm:t>
    </dgm:pt>
    <dgm:pt modelId="{785DEDFA-88AF-4794-A563-2412AFB27E38}" type="sibTrans" cxnId="{3D0E7488-56C7-4A4B-BE00-FA747EAA465D}">
      <dgm:prSet/>
      <dgm:spPr/>
      <dgm:t>
        <a:bodyPr/>
        <a:lstStyle/>
        <a:p>
          <a:endParaRPr lang="ru-RU"/>
        </a:p>
      </dgm:t>
    </dgm:pt>
    <dgm:pt modelId="{76FA272D-13A4-4DDA-A2A3-9EDDB3237553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Распознавание языковой моделью</a:t>
          </a:r>
          <a:endParaRPr lang="ru-RU" sz="1400" dirty="0">
            <a:solidFill>
              <a:schemeClr val="tx1"/>
            </a:solidFill>
          </a:endParaRPr>
        </a:p>
      </dgm:t>
    </dgm:pt>
    <dgm:pt modelId="{A3659FEF-558A-4762-87D7-51285AF4F1A0}" type="parTrans" cxnId="{B63F944E-7F44-4FBB-A5C7-7CD4DF415D88}">
      <dgm:prSet/>
      <dgm:spPr/>
      <dgm:t>
        <a:bodyPr/>
        <a:lstStyle/>
        <a:p>
          <a:endParaRPr lang="ru-RU"/>
        </a:p>
      </dgm:t>
    </dgm:pt>
    <dgm:pt modelId="{B90292F2-2D37-4000-9D19-FCC3A2662246}" type="sibTrans" cxnId="{B63F944E-7F44-4FBB-A5C7-7CD4DF415D88}">
      <dgm:prSet/>
      <dgm:spPr/>
      <dgm:t>
        <a:bodyPr/>
        <a:lstStyle/>
        <a:p>
          <a:endParaRPr lang="ru-RU"/>
        </a:p>
      </dgm:t>
    </dgm:pt>
    <dgm:pt modelId="{713F3EA8-046B-40D9-BB94-1AD8CB5EF332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Распознавание акустической моделью</a:t>
          </a:r>
          <a:endParaRPr lang="ru-RU" sz="1400" dirty="0">
            <a:solidFill>
              <a:schemeClr val="tx1"/>
            </a:solidFill>
          </a:endParaRPr>
        </a:p>
      </dgm:t>
    </dgm:pt>
    <dgm:pt modelId="{423FB3B4-C8E2-4C7C-BA7F-846DD8861FF7}" type="parTrans" cxnId="{A72EA72C-C8D4-497F-B7FA-421AFEE08D9E}">
      <dgm:prSet/>
      <dgm:spPr/>
      <dgm:t>
        <a:bodyPr/>
        <a:lstStyle/>
        <a:p>
          <a:endParaRPr lang="ru-RU"/>
        </a:p>
      </dgm:t>
    </dgm:pt>
    <dgm:pt modelId="{18964F45-9EB3-4642-89EC-0D61FB29047A}" type="sibTrans" cxnId="{A72EA72C-C8D4-497F-B7FA-421AFEE08D9E}">
      <dgm:prSet/>
      <dgm:spPr/>
      <dgm:t>
        <a:bodyPr/>
        <a:lstStyle/>
        <a:p>
          <a:endParaRPr lang="ru-RU"/>
        </a:p>
      </dgm:t>
    </dgm:pt>
    <dgm:pt modelId="{825B774E-AA22-4DD7-9243-7CE0885A9AA5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Прогон на каждом сохраненном голосе</a:t>
          </a:r>
          <a:endParaRPr lang="ru-RU" sz="1400" dirty="0">
            <a:solidFill>
              <a:schemeClr val="tx1"/>
            </a:solidFill>
          </a:endParaRPr>
        </a:p>
      </dgm:t>
    </dgm:pt>
    <dgm:pt modelId="{BFE7EB5F-4976-4194-91C6-D08FCF2BEFEE}" type="parTrans" cxnId="{2D0516C7-85EC-4DD6-BDAF-0267C26CDCA8}">
      <dgm:prSet/>
      <dgm:spPr/>
      <dgm:t>
        <a:bodyPr/>
        <a:lstStyle/>
        <a:p>
          <a:endParaRPr lang="ru-RU"/>
        </a:p>
      </dgm:t>
    </dgm:pt>
    <dgm:pt modelId="{9B90E235-739E-4188-9C86-2614E23FA614}" type="sibTrans" cxnId="{2D0516C7-85EC-4DD6-BDAF-0267C26CDCA8}">
      <dgm:prSet/>
      <dgm:spPr/>
      <dgm:t>
        <a:bodyPr/>
        <a:lstStyle/>
        <a:p>
          <a:endParaRPr lang="ru-RU"/>
        </a:p>
      </dgm:t>
    </dgm:pt>
    <dgm:pt modelId="{54E9C3BD-3A4F-493B-9233-4CBCAE0480B5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Предобработка + </a:t>
          </a:r>
        </a:p>
        <a:p>
          <a:r>
            <a:rPr lang="ru-RU" sz="1400" dirty="0" smtClean="0">
              <a:solidFill>
                <a:schemeClr val="tx1"/>
              </a:solidFill>
            </a:rPr>
            <a:t>выделение признаков</a:t>
          </a:r>
          <a:endParaRPr lang="ru-RU" sz="1400" dirty="0">
            <a:solidFill>
              <a:schemeClr val="tx1"/>
            </a:solidFill>
          </a:endParaRPr>
        </a:p>
      </dgm:t>
    </dgm:pt>
    <dgm:pt modelId="{AD0A607A-9EE1-4654-9AF6-B221876B2EF5}" type="parTrans" cxnId="{843BBCDF-FD8E-400F-832D-10FAE017E4D8}">
      <dgm:prSet/>
      <dgm:spPr/>
      <dgm:t>
        <a:bodyPr/>
        <a:lstStyle/>
        <a:p>
          <a:endParaRPr lang="ru-RU"/>
        </a:p>
      </dgm:t>
    </dgm:pt>
    <dgm:pt modelId="{C579A8CF-5C47-4125-8A80-1DFA888FB2AD}" type="sibTrans" cxnId="{843BBCDF-FD8E-400F-832D-10FAE017E4D8}">
      <dgm:prSet/>
      <dgm:spPr/>
      <dgm:t>
        <a:bodyPr/>
        <a:lstStyle/>
        <a:p>
          <a:endParaRPr lang="ru-RU"/>
        </a:p>
      </dgm:t>
    </dgm:pt>
    <dgm:pt modelId="{21A98D79-53B9-47D2-A30F-C24DD1A62F32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Получение аудиофайла</a:t>
          </a:r>
          <a:endParaRPr lang="ru-RU" sz="1400" dirty="0">
            <a:solidFill>
              <a:schemeClr val="tx1"/>
            </a:solidFill>
          </a:endParaRPr>
        </a:p>
      </dgm:t>
    </dgm:pt>
    <dgm:pt modelId="{B91F27CE-6646-4D80-8D85-A5CA18FB90B6}" type="sibTrans" cxnId="{E035988F-7D12-4F03-8B32-B7412D19EDB7}">
      <dgm:prSet/>
      <dgm:spPr/>
      <dgm:t>
        <a:bodyPr/>
        <a:lstStyle/>
        <a:p>
          <a:endParaRPr lang="ru-RU"/>
        </a:p>
      </dgm:t>
    </dgm:pt>
    <dgm:pt modelId="{CCE0B502-A95C-4BFF-B331-24FF8BB1A1FA}" type="parTrans" cxnId="{E035988F-7D12-4F03-8B32-B7412D19EDB7}">
      <dgm:prSet/>
      <dgm:spPr/>
      <dgm:t>
        <a:bodyPr/>
        <a:lstStyle/>
        <a:p>
          <a:endParaRPr lang="ru-RU" dirty="0"/>
        </a:p>
      </dgm:t>
    </dgm:pt>
    <dgm:pt modelId="{13D022B9-E6DE-4756-B940-E81292DF8A73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Предобработка + </a:t>
          </a:r>
        </a:p>
        <a:p>
          <a:r>
            <a:rPr lang="ru-RU" sz="1400" dirty="0" smtClean="0">
              <a:solidFill>
                <a:schemeClr val="tx1"/>
              </a:solidFill>
            </a:rPr>
            <a:t>выделение признаков</a:t>
          </a:r>
          <a:endParaRPr lang="ru-RU" sz="1400" dirty="0">
            <a:solidFill>
              <a:schemeClr val="tx1"/>
            </a:solidFill>
          </a:endParaRPr>
        </a:p>
      </dgm:t>
    </dgm:pt>
    <dgm:pt modelId="{6131F2FA-33BC-43A7-8301-F38380256E07}" type="parTrans" cxnId="{BFCCD317-1C74-4052-93AE-B7FC806766A1}">
      <dgm:prSet/>
      <dgm:spPr/>
      <dgm:t>
        <a:bodyPr/>
        <a:lstStyle/>
        <a:p>
          <a:endParaRPr lang="ru-RU"/>
        </a:p>
      </dgm:t>
    </dgm:pt>
    <dgm:pt modelId="{AE077944-28B6-49BB-8662-690A867B9B75}" type="sibTrans" cxnId="{BFCCD317-1C74-4052-93AE-B7FC806766A1}">
      <dgm:prSet/>
      <dgm:spPr/>
      <dgm:t>
        <a:bodyPr/>
        <a:lstStyle/>
        <a:p>
          <a:endParaRPr lang="ru-RU"/>
        </a:p>
      </dgm:t>
    </dgm:pt>
    <dgm:pt modelId="{5D803B9C-481F-43A3-ACAB-F08C4737DB21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Принятие решения</a:t>
          </a:r>
          <a:endParaRPr lang="ru-RU" sz="1400" dirty="0">
            <a:solidFill>
              <a:schemeClr val="tx1"/>
            </a:solidFill>
          </a:endParaRPr>
        </a:p>
      </dgm:t>
    </dgm:pt>
    <dgm:pt modelId="{F2637AE3-5891-43C0-A820-47CB58B4FA43}" type="parTrans" cxnId="{425C983E-993F-44F5-92CB-FF1BDB405CF5}">
      <dgm:prSet/>
      <dgm:spPr/>
      <dgm:t>
        <a:bodyPr/>
        <a:lstStyle/>
        <a:p>
          <a:endParaRPr lang="ru-RU"/>
        </a:p>
      </dgm:t>
    </dgm:pt>
    <dgm:pt modelId="{0871F019-F6EA-4000-82E9-C4B0F57436F4}" type="sibTrans" cxnId="{425C983E-993F-44F5-92CB-FF1BDB405CF5}">
      <dgm:prSet/>
      <dgm:spPr/>
      <dgm:t>
        <a:bodyPr/>
        <a:lstStyle/>
        <a:p>
          <a:endParaRPr lang="ru-RU"/>
        </a:p>
      </dgm:t>
    </dgm:pt>
    <dgm:pt modelId="{D5C3A5E9-BD0B-48F3-BBFC-1E7315FB6E33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sz="1800" dirty="0" smtClean="0"/>
            <a:t>Возврат ответа</a:t>
          </a:r>
          <a:endParaRPr lang="ru-RU" sz="1800" dirty="0"/>
        </a:p>
      </dgm:t>
    </dgm:pt>
    <dgm:pt modelId="{26B3B777-631E-4167-8B06-7F55BA241070}" type="parTrans" cxnId="{6F781BF7-6FF6-4E31-8B05-47CCEB94DF6E}">
      <dgm:prSet/>
      <dgm:spPr/>
      <dgm:t>
        <a:bodyPr/>
        <a:lstStyle/>
        <a:p>
          <a:endParaRPr lang="ru-RU"/>
        </a:p>
      </dgm:t>
    </dgm:pt>
    <dgm:pt modelId="{A63EEB36-7F09-44BA-98CC-12DB41054842}" type="sibTrans" cxnId="{6F781BF7-6FF6-4E31-8B05-47CCEB94DF6E}">
      <dgm:prSet/>
      <dgm:spPr/>
      <dgm:t>
        <a:bodyPr/>
        <a:lstStyle/>
        <a:p>
          <a:endParaRPr lang="ru-RU"/>
        </a:p>
      </dgm:t>
    </dgm:pt>
    <dgm:pt modelId="{995D515E-E52B-42A8-B138-3117F5A8122C}">
      <dgm:prSet/>
      <dgm:spPr/>
      <dgm:t>
        <a:bodyPr/>
        <a:lstStyle/>
        <a:p>
          <a:endParaRPr lang="ru-RU"/>
        </a:p>
      </dgm:t>
    </dgm:pt>
    <dgm:pt modelId="{4B9BCA62-968F-4059-90FA-DC59FDF58658}" type="parTrans" cxnId="{15D04D35-9ACB-457D-89B7-85DCC1B58412}">
      <dgm:prSet/>
      <dgm:spPr/>
      <dgm:t>
        <a:bodyPr/>
        <a:lstStyle/>
        <a:p>
          <a:endParaRPr lang="ru-RU"/>
        </a:p>
      </dgm:t>
    </dgm:pt>
    <dgm:pt modelId="{B4287479-6D8D-4BED-95D5-5434A60C6670}" type="sibTrans" cxnId="{15D04D35-9ACB-457D-89B7-85DCC1B58412}">
      <dgm:prSet/>
      <dgm:spPr/>
      <dgm:t>
        <a:bodyPr/>
        <a:lstStyle/>
        <a:p>
          <a:endParaRPr lang="ru-RU"/>
        </a:p>
      </dgm:t>
    </dgm:pt>
    <dgm:pt modelId="{974A71AE-FE3E-46EE-8437-01F452F64C7C}">
      <dgm:prSet custT="1"/>
      <dgm:spPr/>
      <dgm:t>
        <a:bodyPr/>
        <a:lstStyle/>
        <a:p>
          <a:r>
            <a:rPr lang="ru-RU" sz="1400" dirty="0" smtClean="0"/>
            <a:t>Возврат ответа</a:t>
          </a:r>
          <a:endParaRPr lang="ru-RU" sz="1400" dirty="0"/>
        </a:p>
      </dgm:t>
    </dgm:pt>
    <dgm:pt modelId="{BBE657F9-7C24-460A-B2E3-787DB91A84C0}" type="parTrans" cxnId="{79691CBE-B72C-4E8F-BF4A-5AE491C277DA}">
      <dgm:prSet/>
      <dgm:spPr/>
      <dgm:t>
        <a:bodyPr/>
        <a:lstStyle/>
        <a:p>
          <a:endParaRPr lang="ru-RU"/>
        </a:p>
      </dgm:t>
    </dgm:pt>
    <dgm:pt modelId="{FF3ADAB1-2767-4451-AAF5-5261B35B5ED8}" type="sibTrans" cxnId="{79691CBE-B72C-4E8F-BF4A-5AE491C277DA}">
      <dgm:prSet/>
      <dgm:spPr/>
      <dgm:t>
        <a:bodyPr/>
        <a:lstStyle/>
        <a:p>
          <a:endParaRPr lang="ru-RU"/>
        </a:p>
      </dgm:t>
    </dgm:pt>
    <dgm:pt modelId="{10C61BC1-2CEC-48AE-8A10-41D6D3C1BA03}" type="pres">
      <dgm:prSet presAssocID="{7B614C84-D7FE-401B-8F3C-9B935AA1D3B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B95BA6-0E76-434D-A3DE-C6383CDAEC69}" type="pres">
      <dgm:prSet presAssocID="{7B614C84-D7FE-401B-8F3C-9B935AA1D3B6}" presName="hierFlow" presStyleCnt="0"/>
      <dgm:spPr/>
    </dgm:pt>
    <dgm:pt modelId="{6D1C32E4-0005-43D4-BE5A-68555F6D3685}" type="pres">
      <dgm:prSet presAssocID="{7B614C84-D7FE-401B-8F3C-9B935AA1D3B6}" presName="firstBuf" presStyleCnt="0"/>
      <dgm:spPr/>
    </dgm:pt>
    <dgm:pt modelId="{E7AA6813-BE1D-4F8A-821B-DE396D427131}" type="pres">
      <dgm:prSet presAssocID="{7B614C84-D7FE-401B-8F3C-9B935AA1D3B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3C6759-701A-4A36-8873-3EF8AF3F7176}" type="pres">
      <dgm:prSet presAssocID="{21A98D79-53B9-47D2-A30F-C24DD1A62F32}" presName="Name17" presStyleCnt="0"/>
      <dgm:spPr/>
    </dgm:pt>
    <dgm:pt modelId="{12F31CB6-B445-49A3-9CF2-5F325431BA2D}" type="pres">
      <dgm:prSet presAssocID="{21A98D79-53B9-47D2-A30F-C24DD1A62F32}" presName="level1Shape" presStyleLbl="node0" presStyleIdx="0" presStyleCnt="1" custScaleX="295046" custScaleY="487174" custLinFactNeighborX="-28452" custLinFactNeighborY="-503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91DA7B-A99B-428E-AB92-24ECD411C3E4}" type="pres">
      <dgm:prSet presAssocID="{21A98D79-53B9-47D2-A30F-C24DD1A62F32}" presName="hierChild2" presStyleCnt="0"/>
      <dgm:spPr/>
    </dgm:pt>
    <dgm:pt modelId="{D808E72C-E8C4-4F6B-8E22-AF11803BE65C}" type="pres">
      <dgm:prSet presAssocID="{AD0A607A-9EE1-4654-9AF6-B221876B2EF5}" presName="Name25" presStyleLbl="parChTrans1D2" presStyleIdx="0" presStyleCnt="2"/>
      <dgm:spPr/>
      <dgm:t>
        <a:bodyPr/>
        <a:lstStyle/>
        <a:p>
          <a:endParaRPr lang="ru-RU"/>
        </a:p>
      </dgm:t>
    </dgm:pt>
    <dgm:pt modelId="{94E8D1E9-44F5-41EC-B0D9-8F82B2889B80}" type="pres">
      <dgm:prSet presAssocID="{AD0A607A-9EE1-4654-9AF6-B221876B2EF5}" presName="connTx" presStyleLbl="parChTrans1D2" presStyleIdx="0" presStyleCnt="2"/>
      <dgm:spPr/>
      <dgm:t>
        <a:bodyPr/>
        <a:lstStyle/>
        <a:p>
          <a:endParaRPr lang="ru-RU"/>
        </a:p>
      </dgm:t>
    </dgm:pt>
    <dgm:pt modelId="{B0A14A83-D079-42E6-826F-2C322599AC20}" type="pres">
      <dgm:prSet presAssocID="{54E9C3BD-3A4F-493B-9233-4CBCAE0480B5}" presName="Name30" presStyleCnt="0"/>
      <dgm:spPr/>
    </dgm:pt>
    <dgm:pt modelId="{A1182580-D3E1-49D9-99E5-B2671FCC6761}" type="pres">
      <dgm:prSet presAssocID="{54E9C3BD-3A4F-493B-9233-4CBCAE0480B5}" presName="level2Shape" presStyleLbl="node2" presStyleIdx="0" presStyleCnt="2" custScaleX="360417" custScaleY="487174" custLinFactY="-144678" custLinFactNeighborX="49842" custLinFactNeighborY="-200000"/>
      <dgm:spPr/>
      <dgm:t>
        <a:bodyPr/>
        <a:lstStyle/>
        <a:p>
          <a:endParaRPr lang="ru-RU"/>
        </a:p>
      </dgm:t>
    </dgm:pt>
    <dgm:pt modelId="{D90C33A2-316D-4101-B715-640D801F5895}" type="pres">
      <dgm:prSet presAssocID="{54E9C3BD-3A4F-493B-9233-4CBCAE0480B5}" presName="hierChild3" presStyleCnt="0"/>
      <dgm:spPr/>
    </dgm:pt>
    <dgm:pt modelId="{5539CBEE-744B-4AAF-9848-070CA95C52F3}" type="pres">
      <dgm:prSet presAssocID="{423FB3B4-C8E2-4C7C-BA7F-846DD8861FF7}" presName="Name25" presStyleLbl="parChTrans1D3" presStyleIdx="0" presStyleCnt="2"/>
      <dgm:spPr/>
      <dgm:t>
        <a:bodyPr/>
        <a:lstStyle/>
        <a:p>
          <a:endParaRPr lang="ru-RU"/>
        </a:p>
      </dgm:t>
    </dgm:pt>
    <dgm:pt modelId="{2E7ABCFD-9B87-484D-A7AC-3783F7AD8F23}" type="pres">
      <dgm:prSet presAssocID="{423FB3B4-C8E2-4C7C-BA7F-846DD8861FF7}" presName="connTx" presStyleLbl="parChTrans1D3" presStyleIdx="0" presStyleCnt="2"/>
      <dgm:spPr/>
      <dgm:t>
        <a:bodyPr/>
        <a:lstStyle/>
        <a:p>
          <a:endParaRPr lang="ru-RU"/>
        </a:p>
      </dgm:t>
    </dgm:pt>
    <dgm:pt modelId="{E61CC8AE-E3AB-4591-A597-DCF574BC9348}" type="pres">
      <dgm:prSet presAssocID="{713F3EA8-046B-40D9-BB94-1AD8CB5EF332}" presName="Name30" presStyleCnt="0"/>
      <dgm:spPr/>
    </dgm:pt>
    <dgm:pt modelId="{E57DC150-45F2-4BEB-8087-0F84F25FD006}" type="pres">
      <dgm:prSet presAssocID="{713F3EA8-046B-40D9-BB94-1AD8CB5EF332}" presName="level2Shape" presStyleLbl="node3" presStyleIdx="0" presStyleCnt="2" custScaleX="352741" custScaleY="487174" custLinFactY="-144678" custLinFactNeighborX="27519" custLinFactNeighborY="-200000"/>
      <dgm:spPr/>
      <dgm:t>
        <a:bodyPr/>
        <a:lstStyle/>
        <a:p>
          <a:endParaRPr lang="ru-RU"/>
        </a:p>
      </dgm:t>
    </dgm:pt>
    <dgm:pt modelId="{CDE5E066-AA3C-431A-99BE-41623FE9748B}" type="pres">
      <dgm:prSet presAssocID="{713F3EA8-046B-40D9-BB94-1AD8CB5EF332}" presName="hierChild3" presStyleCnt="0"/>
      <dgm:spPr/>
    </dgm:pt>
    <dgm:pt modelId="{3B23EF45-D825-47D6-B479-30B174AB6956}" type="pres">
      <dgm:prSet presAssocID="{A3659FEF-558A-4762-87D7-51285AF4F1A0}" presName="Name25" presStyleLbl="parChTrans1D4" presStyleIdx="0" presStyleCnt="7"/>
      <dgm:spPr/>
      <dgm:t>
        <a:bodyPr/>
        <a:lstStyle/>
        <a:p>
          <a:endParaRPr lang="ru-RU"/>
        </a:p>
      </dgm:t>
    </dgm:pt>
    <dgm:pt modelId="{C782A8FF-BE6D-4F08-8BB1-ABEC9BB2F62B}" type="pres">
      <dgm:prSet presAssocID="{A3659FEF-558A-4762-87D7-51285AF4F1A0}" presName="connTx" presStyleLbl="parChTrans1D4" presStyleIdx="0" presStyleCnt="7"/>
      <dgm:spPr/>
      <dgm:t>
        <a:bodyPr/>
        <a:lstStyle/>
        <a:p>
          <a:endParaRPr lang="ru-RU"/>
        </a:p>
      </dgm:t>
    </dgm:pt>
    <dgm:pt modelId="{12C47D70-8697-4862-8416-82D7BB05A2A2}" type="pres">
      <dgm:prSet presAssocID="{76FA272D-13A4-4DDA-A2A3-9EDDB3237553}" presName="Name30" presStyleCnt="0"/>
      <dgm:spPr/>
    </dgm:pt>
    <dgm:pt modelId="{BB402BBB-A217-4465-BE49-B4F5914E476E}" type="pres">
      <dgm:prSet presAssocID="{76FA272D-13A4-4DDA-A2A3-9EDDB3237553}" presName="level2Shape" presStyleLbl="node4" presStyleIdx="0" presStyleCnt="7" custScaleX="349194" custScaleY="487174" custLinFactY="-144678" custLinFactNeighborX="4986" custLinFactNeighborY="-200000"/>
      <dgm:spPr/>
      <dgm:t>
        <a:bodyPr/>
        <a:lstStyle/>
        <a:p>
          <a:endParaRPr lang="ru-RU"/>
        </a:p>
      </dgm:t>
    </dgm:pt>
    <dgm:pt modelId="{E1C32A76-BDD7-4E64-AAE3-3D643B82A678}" type="pres">
      <dgm:prSet presAssocID="{76FA272D-13A4-4DDA-A2A3-9EDDB3237553}" presName="hierChild3" presStyleCnt="0"/>
      <dgm:spPr/>
    </dgm:pt>
    <dgm:pt modelId="{CCFF2647-5895-41E5-85B4-BF6DF0DDFFCC}" type="pres">
      <dgm:prSet presAssocID="{56ACA578-E80C-4B1D-8C44-655EF714704C}" presName="Name25" presStyleLbl="parChTrans1D4" presStyleIdx="1" presStyleCnt="7"/>
      <dgm:spPr/>
      <dgm:t>
        <a:bodyPr/>
        <a:lstStyle/>
        <a:p>
          <a:endParaRPr lang="ru-RU"/>
        </a:p>
      </dgm:t>
    </dgm:pt>
    <dgm:pt modelId="{DC01A46A-5764-477F-939B-D511997D050A}" type="pres">
      <dgm:prSet presAssocID="{56ACA578-E80C-4B1D-8C44-655EF714704C}" presName="connTx" presStyleLbl="parChTrans1D4" presStyleIdx="1" presStyleCnt="7"/>
      <dgm:spPr/>
      <dgm:t>
        <a:bodyPr/>
        <a:lstStyle/>
        <a:p>
          <a:endParaRPr lang="ru-RU"/>
        </a:p>
      </dgm:t>
    </dgm:pt>
    <dgm:pt modelId="{6AB96343-98F8-471F-8257-EEDA492F94A8}" type="pres">
      <dgm:prSet presAssocID="{C56D49C0-2D91-4391-8C20-E60F4DBAFEC2}" presName="Name30" presStyleCnt="0"/>
      <dgm:spPr/>
    </dgm:pt>
    <dgm:pt modelId="{21B6FEB5-1130-4C75-82E5-F4703722036D}" type="pres">
      <dgm:prSet presAssocID="{C56D49C0-2D91-4391-8C20-E60F4DBAFEC2}" presName="level2Shape" presStyleLbl="node4" presStyleIdx="1" presStyleCnt="7" custScaleX="315673" custScaleY="487174" custLinFactY="-144678" custLinFactNeighborX="-14957" custLinFactNeighborY="-200000"/>
      <dgm:spPr/>
      <dgm:t>
        <a:bodyPr/>
        <a:lstStyle/>
        <a:p>
          <a:endParaRPr lang="ru-RU"/>
        </a:p>
      </dgm:t>
    </dgm:pt>
    <dgm:pt modelId="{12DF22D3-C3AA-4B0B-B757-C3D459ADD53F}" type="pres">
      <dgm:prSet presAssocID="{C56D49C0-2D91-4391-8C20-E60F4DBAFEC2}" presName="hierChild3" presStyleCnt="0"/>
      <dgm:spPr/>
    </dgm:pt>
    <dgm:pt modelId="{84FA0DDA-CA7F-467C-8D1B-883D27992CF4}" type="pres">
      <dgm:prSet presAssocID="{4B9BCA62-968F-4059-90FA-DC59FDF58658}" presName="Name25" presStyleLbl="parChTrans1D4" presStyleIdx="2" presStyleCnt="7"/>
      <dgm:spPr/>
      <dgm:t>
        <a:bodyPr/>
        <a:lstStyle/>
        <a:p>
          <a:endParaRPr lang="ru-RU"/>
        </a:p>
      </dgm:t>
    </dgm:pt>
    <dgm:pt modelId="{8AB18D67-BCDF-48BF-9822-6C48206B28B8}" type="pres">
      <dgm:prSet presAssocID="{4B9BCA62-968F-4059-90FA-DC59FDF58658}" presName="connTx" presStyleLbl="parChTrans1D4" presStyleIdx="2" presStyleCnt="7"/>
      <dgm:spPr/>
      <dgm:t>
        <a:bodyPr/>
        <a:lstStyle/>
        <a:p>
          <a:endParaRPr lang="ru-RU"/>
        </a:p>
      </dgm:t>
    </dgm:pt>
    <dgm:pt modelId="{0DC1557D-E493-417C-9B91-623469BFF429}" type="pres">
      <dgm:prSet presAssocID="{995D515E-E52B-42A8-B138-3117F5A8122C}" presName="Name30" presStyleCnt="0"/>
      <dgm:spPr/>
    </dgm:pt>
    <dgm:pt modelId="{AD11F448-3CB9-4697-8653-08385A12F2BC}" type="pres">
      <dgm:prSet presAssocID="{995D515E-E52B-42A8-B138-3117F5A8122C}" presName="level2Shape" presStyleLbl="node4" presStyleIdx="2" presStyleCnt="7" custScaleX="290230" custScaleY="415906" custLinFactY="65285" custLinFactNeighborX="38209" custLinFactNeighborY="100000"/>
      <dgm:spPr/>
      <dgm:t>
        <a:bodyPr/>
        <a:lstStyle/>
        <a:p>
          <a:endParaRPr lang="ru-RU"/>
        </a:p>
      </dgm:t>
    </dgm:pt>
    <dgm:pt modelId="{F2581AB7-E446-4896-A40A-972750F7A35B}" type="pres">
      <dgm:prSet presAssocID="{995D515E-E52B-42A8-B138-3117F5A8122C}" presName="hierChild3" presStyleCnt="0"/>
      <dgm:spPr/>
    </dgm:pt>
    <dgm:pt modelId="{CD33C85F-8D8A-454E-B362-B219A88B52E1}" type="pres">
      <dgm:prSet presAssocID="{6131F2FA-33BC-43A7-8301-F38380256E07}" presName="Name25" presStyleLbl="parChTrans1D2" presStyleIdx="1" presStyleCnt="2"/>
      <dgm:spPr/>
      <dgm:t>
        <a:bodyPr/>
        <a:lstStyle/>
        <a:p>
          <a:endParaRPr lang="ru-RU"/>
        </a:p>
      </dgm:t>
    </dgm:pt>
    <dgm:pt modelId="{AF4FB4C5-B223-42FF-AE6D-44F12F67DEE4}" type="pres">
      <dgm:prSet presAssocID="{6131F2FA-33BC-43A7-8301-F38380256E07}" presName="connTx" presStyleLbl="parChTrans1D2" presStyleIdx="1" presStyleCnt="2"/>
      <dgm:spPr/>
      <dgm:t>
        <a:bodyPr/>
        <a:lstStyle/>
        <a:p>
          <a:endParaRPr lang="ru-RU"/>
        </a:p>
      </dgm:t>
    </dgm:pt>
    <dgm:pt modelId="{B309B8D0-EAEF-482B-9D21-2BFE59A82D07}" type="pres">
      <dgm:prSet presAssocID="{13D022B9-E6DE-4756-B940-E81292DF8A73}" presName="Name30" presStyleCnt="0"/>
      <dgm:spPr/>
    </dgm:pt>
    <dgm:pt modelId="{1138CB3A-E842-4DAF-9CA9-037C7F80545C}" type="pres">
      <dgm:prSet presAssocID="{13D022B9-E6DE-4756-B940-E81292DF8A73}" presName="level2Shape" presStyleLbl="node2" presStyleIdx="1" presStyleCnt="2" custScaleX="358736" custScaleY="487174" custLinFactY="36049" custLinFactNeighborX="47841" custLinFactNeighborY="100000"/>
      <dgm:spPr/>
      <dgm:t>
        <a:bodyPr/>
        <a:lstStyle/>
        <a:p>
          <a:endParaRPr lang="ru-RU"/>
        </a:p>
      </dgm:t>
    </dgm:pt>
    <dgm:pt modelId="{654BBE77-710B-4EE8-B64F-430C26986DDF}" type="pres">
      <dgm:prSet presAssocID="{13D022B9-E6DE-4756-B940-E81292DF8A73}" presName="hierChild3" presStyleCnt="0"/>
      <dgm:spPr/>
    </dgm:pt>
    <dgm:pt modelId="{ED0F3186-1F85-40D7-B259-A76406A76EC7}" type="pres">
      <dgm:prSet presAssocID="{BFE7EB5F-4976-4194-91C6-D08FCF2BEFEE}" presName="Name25" presStyleLbl="parChTrans1D3" presStyleIdx="1" presStyleCnt="2"/>
      <dgm:spPr/>
      <dgm:t>
        <a:bodyPr/>
        <a:lstStyle/>
        <a:p>
          <a:endParaRPr lang="ru-RU"/>
        </a:p>
      </dgm:t>
    </dgm:pt>
    <dgm:pt modelId="{D93EC235-D0F4-41FC-9563-C243518A76E4}" type="pres">
      <dgm:prSet presAssocID="{BFE7EB5F-4976-4194-91C6-D08FCF2BEFEE}" presName="connTx" presStyleLbl="parChTrans1D3" presStyleIdx="1" presStyleCnt="2"/>
      <dgm:spPr/>
      <dgm:t>
        <a:bodyPr/>
        <a:lstStyle/>
        <a:p>
          <a:endParaRPr lang="ru-RU"/>
        </a:p>
      </dgm:t>
    </dgm:pt>
    <dgm:pt modelId="{185051CF-62CE-46D9-8E93-3E5F473C4ED9}" type="pres">
      <dgm:prSet presAssocID="{825B774E-AA22-4DD7-9243-7CE0885A9AA5}" presName="Name30" presStyleCnt="0"/>
      <dgm:spPr/>
    </dgm:pt>
    <dgm:pt modelId="{227D8EC5-9194-4EA2-80F8-51C33CC7ECDF}" type="pres">
      <dgm:prSet presAssocID="{825B774E-AA22-4DD7-9243-7CE0885A9AA5}" presName="level2Shape" presStyleLbl="node3" presStyleIdx="1" presStyleCnt="2" custScaleX="349079" custScaleY="487174" custLinFactY="36049" custLinFactNeighborX="35486" custLinFactNeighborY="100000"/>
      <dgm:spPr/>
      <dgm:t>
        <a:bodyPr/>
        <a:lstStyle/>
        <a:p>
          <a:endParaRPr lang="ru-RU"/>
        </a:p>
      </dgm:t>
    </dgm:pt>
    <dgm:pt modelId="{8ABB6155-103E-4C66-91AD-77151038C40F}" type="pres">
      <dgm:prSet presAssocID="{825B774E-AA22-4DD7-9243-7CE0885A9AA5}" presName="hierChild3" presStyleCnt="0"/>
      <dgm:spPr/>
    </dgm:pt>
    <dgm:pt modelId="{4D7F8D7C-63D6-4273-A1F9-7F8993004ECF}" type="pres">
      <dgm:prSet presAssocID="{6DE33DA9-CAE0-4825-B3B6-8691A636C246}" presName="Name25" presStyleLbl="parChTrans1D4" presStyleIdx="3" presStyleCnt="7"/>
      <dgm:spPr/>
      <dgm:t>
        <a:bodyPr/>
        <a:lstStyle/>
        <a:p>
          <a:endParaRPr lang="ru-RU"/>
        </a:p>
      </dgm:t>
    </dgm:pt>
    <dgm:pt modelId="{8260AD9C-782D-4502-A2B3-29BC5BDA02F8}" type="pres">
      <dgm:prSet presAssocID="{6DE33DA9-CAE0-4825-B3B6-8691A636C246}" presName="connTx" presStyleLbl="parChTrans1D4" presStyleIdx="3" presStyleCnt="7"/>
      <dgm:spPr/>
      <dgm:t>
        <a:bodyPr/>
        <a:lstStyle/>
        <a:p>
          <a:endParaRPr lang="ru-RU"/>
        </a:p>
      </dgm:t>
    </dgm:pt>
    <dgm:pt modelId="{3A075D39-DA91-48E0-BB16-D122D5DF1615}" type="pres">
      <dgm:prSet presAssocID="{7BA63D68-1AE1-4068-9AE5-4338603724F0}" presName="Name30" presStyleCnt="0"/>
      <dgm:spPr/>
    </dgm:pt>
    <dgm:pt modelId="{80D75139-1728-468C-95F6-A686D4D66F46}" type="pres">
      <dgm:prSet presAssocID="{7BA63D68-1AE1-4068-9AE5-4338603724F0}" presName="level2Shape" presStyleLbl="node4" presStyleIdx="3" presStyleCnt="7" custScaleX="295046" custScaleY="487174" custLinFactY="36049" custLinFactNeighborX="27905" custLinFactNeighborY="100000"/>
      <dgm:spPr/>
      <dgm:t>
        <a:bodyPr/>
        <a:lstStyle/>
        <a:p>
          <a:endParaRPr lang="ru-RU"/>
        </a:p>
      </dgm:t>
    </dgm:pt>
    <dgm:pt modelId="{F3CFC48F-C4D5-4F9D-BB6A-4EF83A077E43}" type="pres">
      <dgm:prSet presAssocID="{7BA63D68-1AE1-4068-9AE5-4338603724F0}" presName="hierChild3" presStyleCnt="0"/>
      <dgm:spPr/>
    </dgm:pt>
    <dgm:pt modelId="{206FFBBE-05B3-47ED-B473-8E6E72F81649}" type="pres">
      <dgm:prSet presAssocID="{E1444D6C-2440-48D9-A67A-E6464AC6101D}" presName="Name25" presStyleLbl="parChTrans1D4" presStyleIdx="4" presStyleCnt="7"/>
      <dgm:spPr/>
      <dgm:t>
        <a:bodyPr/>
        <a:lstStyle/>
        <a:p>
          <a:endParaRPr lang="ru-RU"/>
        </a:p>
      </dgm:t>
    </dgm:pt>
    <dgm:pt modelId="{14A9D9AB-D11A-4F3C-81DD-B4CC58F273EC}" type="pres">
      <dgm:prSet presAssocID="{E1444D6C-2440-48D9-A67A-E6464AC6101D}" presName="connTx" presStyleLbl="parChTrans1D4" presStyleIdx="4" presStyleCnt="7"/>
      <dgm:spPr/>
      <dgm:t>
        <a:bodyPr/>
        <a:lstStyle/>
        <a:p>
          <a:endParaRPr lang="ru-RU"/>
        </a:p>
      </dgm:t>
    </dgm:pt>
    <dgm:pt modelId="{32373957-E59E-46C8-AF8E-D7AE71FC21AE}" type="pres">
      <dgm:prSet presAssocID="{7C9BA709-C38A-4512-B8FD-468105697FAF}" presName="Name30" presStyleCnt="0"/>
      <dgm:spPr/>
    </dgm:pt>
    <dgm:pt modelId="{02A69F9D-D6F9-4453-A3A7-26D50A2E114E}" type="pres">
      <dgm:prSet presAssocID="{7C9BA709-C38A-4512-B8FD-468105697FAF}" presName="level2Shape" presStyleLbl="node4" presStyleIdx="4" presStyleCnt="7" custScaleX="351510" custScaleY="487174" custLinFactY="36049" custLinFactNeighborX="20422" custLinFactNeighborY="100000"/>
      <dgm:spPr/>
      <dgm:t>
        <a:bodyPr/>
        <a:lstStyle/>
        <a:p>
          <a:endParaRPr lang="ru-RU"/>
        </a:p>
      </dgm:t>
    </dgm:pt>
    <dgm:pt modelId="{C3FA7EFF-438D-4594-81AF-8F5CA6D9B8CF}" type="pres">
      <dgm:prSet presAssocID="{7C9BA709-C38A-4512-B8FD-468105697FAF}" presName="hierChild3" presStyleCnt="0"/>
      <dgm:spPr/>
    </dgm:pt>
    <dgm:pt modelId="{C52BF490-17B4-4D79-B2C4-488445808B43}" type="pres">
      <dgm:prSet presAssocID="{F2637AE3-5891-43C0-A820-47CB58B4FA43}" presName="Name25" presStyleLbl="parChTrans1D4" presStyleIdx="5" presStyleCnt="7"/>
      <dgm:spPr/>
      <dgm:t>
        <a:bodyPr/>
        <a:lstStyle/>
        <a:p>
          <a:endParaRPr lang="ru-RU"/>
        </a:p>
      </dgm:t>
    </dgm:pt>
    <dgm:pt modelId="{A7C00547-788E-44B6-A84F-FBD58A4CEB72}" type="pres">
      <dgm:prSet presAssocID="{F2637AE3-5891-43C0-A820-47CB58B4FA43}" presName="connTx" presStyleLbl="parChTrans1D4" presStyleIdx="5" presStyleCnt="7"/>
      <dgm:spPr/>
      <dgm:t>
        <a:bodyPr/>
        <a:lstStyle/>
        <a:p>
          <a:endParaRPr lang="ru-RU"/>
        </a:p>
      </dgm:t>
    </dgm:pt>
    <dgm:pt modelId="{AF5B5C22-47FD-4698-B6AE-61E1851688C1}" type="pres">
      <dgm:prSet presAssocID="{5D803B9C-481F-43A3-ACAB-F08C4737DB21}" presName="Name30" presStyleCnt="0"/>
      <dgm:spPr/>
    </dgm:pt>
    <dgm:pt modelId="{B74F676A-B2D6-4BDE-9729-037478F5727E}" type="pres">
      <dgm:prSet presAssocID="{5D803B9C-481F-43A3-ACAB-F08C4737DB21}" presName="level2Shape" presStyleLbl="node4" presStyleIdx="5" presStyleCnt="7" custScaleX="295046" custScaleY="487174" custLinFactY="-139516" custLinFactNeighborX="60749" custLinFactNeighborY="-200000"/>
      <dgm:spPr/>
      <dgm:t>
        <a:bodyPr/>
        <a:lstStyle/>
        <a:p>
          <a:endParaRPr lang="ru-RU"/>
        </a:p>
      </dgm:t>
    </dgm:pt>
    <dgm:pt modelId="{8EC02B8B-364C-4AB4-979A-F4F63641362D}" type="pres">
      <dgm:prSet presAssocID="{5D803B9C-481F-43A3-ACAB-F08C4737DB21}" presName="hierChild3" presStyleCnt="0"/>
      <dgm:spPr/>
    </dgm:pt>
    <dgm:pt modelId="{D860C346-9AED-4305-AB26-2FFE5CD3C85A}" type="pres">
      <dgm:prSet presAssocID="{BBE657F9-7C24-460A-B2E3-787DB91A84C0}" presName="Name25" presStyleLbl="parChTrans1D4" presStyleIdx="6" presStyleCnt="7"/>
      <dgm:spPr/>
      <dgm:t>
        <a:bodyPr/>
        <a:lstStyle/>
        <a:p>
          <a:endParaRPr lang="ru-RU"/>
        </a:p>
      </dgm:t>
    </dgm:pt>
    <dgm:pt modelId="{6F6C0A01-4BBC-42B9-88BB-200F1976E882}" type="pres">
      <dgm:prSet presAssocID="{BBE657F9-7C24-460A-B2E3-787DB91A84C0}" presName="connTx" presStyleLbl="parChTrans1D4" presStyleIdx="6" presStyleCnt="7"/>
      <dgm:spPr/>
      <dgm:t>
        <a:bodyPr/>
        <a:lstStyle/>
        <a:p>
          <a:endParaRPr lang="ru-RU"/>
        </a:p>
      </dgm:t>
    </dgm:pt>
    <dgm:pt modelId="{F7E79857-C7C7-4726-BE5C-D453DE26E0A2}" type="pres">
      <dgm:prSet presAssocID="{974A71AE-FE3E-46EE-8437-01F452F64C7C}" presName="Name30" presStyleCnt="0"/>
      <dgm:spPr/>
    </dgm:pt>
    <dgm:pt modelId="{96C7867B-88D1-4EA6-A8F0-6C598941A2ED}" type="pres">
      <dgm:prSet presAssocID="{974A71AE-FE3E-46EE-8437-01F452F64C7C}" presName="level2Shape" presStyleLbl="node4" presStyleIdx="6" presStyleCnt="7" custScaleX="297210" custScaleY="485272" custLinFactY="-140290" custLinFactNeighborX="37290" custLinFactNeighborY="-200000"/>
      <dgm:spPr/>
      <dgm:t>
        <a:bodyPr/>
        <a:lstStyle/>
        <a:p>
          <a:endParaRPr lang="ru-RU"/>
        </a:p>
      </dgm:t>
    </dgm:pt>
    <dgm:pt modelId="{FA339AE1-390A-4D4B-A13C-6609DB32222A}" type="pres">
      <dgm:prSet presAssocID="{974A71AE-FE3E-46EE-8437-01F452F64C7C}" presName="hierChild3" presStyleCnt="0"/>
      <dgm:spPr/>
    </dgm:pt>
    <dgm:pt modelId="{E5639069-DAD1-4C95-AA66-6A7EDDFBF310}" type="pres">
      <dgm:prSet presAssocID="{7B614C84-D7FE-401B-8F3C-9B935AA1D3B6}" presName="bgShapesFlow" presStyleCnt="0"/>
      <dgm:spPr/>
    </dgm:pt>
    <dgm:pt modelId="{9B4E8452-71D7-4E8A-B95A-5E413424BE14}" type="pres">
      <dgm:prSet presAssocID="{7A648871-9A3B-42FA-8E33-D37BE79187FC}" presName="rectComp" presStyleCnt="0"/>
      <dgm:spPr/>
    </dgm:pt>
    <dgm:pt modelId="{59A6290D-0A37-4D11-A7B6-3905E648D181}" type="pres">
      <dgm:prSet presAssocID="{7A648871-9A3B-42FA-8E33-D37BE79187FC}" presName="bgRect" presStyleLbl="bgShp" presStyleIdx="0" presStyleCnt="3" custScaleX="275954" custLinFactNeighborX="-17503"/>
      <dgm:spPr/>
      <dgm:t>
        <a:bodyPr/>
        <a:lstStyle/>
        <a:p>
          <a:endParaRPr lang="ru-RU"/>
        </a:p>
      </dgm:t>
    </dgm:pt>
    <dgm:pt modelId="{97079E89-C398-460D-81D1-0A31904A4092}" type="pres">
      <dgm:prSet presAssocID="{7A648871-9A3B-42FA-8E33-D37BE79187F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FE7B2D-C11D-45C8-8CE6-677C2C26F9DE}" type="pres">
      <dgm:prSet presAssocID="{7A648871-9A3B-42FA-8E33-D37BE79187FC}" presName="spComp" presStyleCnt="0"/>
      <dgm:spPr/>
    </dgm:pt>
    <dgm:pt modelId="{9F1596FE-E13D-4B97-BE6E-32B72F68A1A5}" type="pres">
      <dgm:prSet presAssocID="{7A648871-9A3B-42FA-8E33-D37BE79187FC}" presName="hSp" presStyleCnt="0"/>
      <dgm:spPr/>
    </dgm:pt>
    <dgm:pt modelId="{317F77BF-C483-46F2-AE70-1694F2377148}" type="pres">
      <dgm:prSet presAssocID="{99908102-243B-4E92-ADEE-80B923CB39FC}" presName="rectComp" presStyleCnt="0"/>
      <dgm:spPr/>
    </dgm:pt>
    <dgm:pt modelId="{C8288171-F764-4D15-89D8-DA1D6C89E4F7}" type="pres">
      <dgm:prSet presAssocID="{99908102-243B-4E92-ADEE-80B923CB39FC}" presName="bgRect" presStyleLbl="bgShp" presStyleIdx="1" presStyleCnt="3" custScaleX="1264800" custLinFactNeighborX="-1324"/>
      <dgm:spPr/>
      <dgm:t>
        <a:bodyPr/>
        <a:lstStyle/>
        <a:p>
          <a:endParaRPr lang="ru-RU"/>
        </a:p>
      </dgm:t>
    </dgm:pt>
    <dgm:pt modelId="{2F1119DC-9E49-4FAF-A491-6EAD8572BB91}" type="pres">
      <dgm:prSet presAssocID="{99908102-243B-4E92-ADEE-80B923CB39FC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4CCC5C-AD9E-4743-8926-F4C59343D27C}" type="pres">
      <dgm:prSet presAssocID="{99908102-243B-4E92-ADEE-80B923CB39FC}" presName="spComp" presStyleCnt="0"/>
      <dgm:spPr/>
    </dgm:pt>
    <dgm:pt modelId="{8CB8269B-90F3-41FD-AE0A-D148AFB2161B}" type="pres">
      <dgm:prSet presAssocID="{99908102-243B-4E92-ADEE-80B923CB39FC}" presName="hSp" presStyleCnt="0"/>
      <dgm:spPr/>
    </dgm:pt>
    <dgm:pt modelId="{0A2C4AF7-5D52-4D98-BA6B-2F787E6B9BF8}" type="pres">
      <dgm:prSet presAssocID="{D5C3A5E9-BD0B-48F3-BBFC-1E7315FB6E33}" presName="rectComp" presStyleCnt="0"/>
      <dgm:spPr/>
    </dgm:pt>
    <dgm:pt modelId="{B3466910-77BA-49B9-87CC-65174DF207E5}" type="pres">
      <dgm:prSet presAssocID="{D5C3A5E9-BD0B-48F3-BBFC-1E7315FB6E33}" presName="bgRect" presStyleLbl="bgShp" presStyleIdx="2" presStyleCnt="3" custScaleX="531615" custLinFactX="106020" custLinFactNeighborX="200000"/>
      <dgm:spPr/>
      <dgm:t>
        <a:bodyPr/>
        <a:lstStyle/>
        <a:p>
          <a:endParaRPr lang="ru-RU"/>
        </a:p>
      </dgm:t>
    </dgm:pt>
    <dgm:pt modelId="{02C2066E-C09D-4C3A-8775-0E31C5DE6ED6}" type="pres">
      <dgm:prSet presAssocID="{D5C3A5E9-BD0B-48F3-BBFC-1E7315FB6E3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F43E3D6-E9B7-4E45-9C85-2921501DA108}" type="presOf" srcId="{423FB3B4-C8E2-4C7C-BA7F-846DD8861FF7}" destId="{2E7ABCFD-9B87-484D-A7AC-3783F7AD8F23}" srcOrd="1" destOrd="0" presId="urn:microsoft.com/office/officeart/2005/8/layout/hierarchy5"/>
    <dgm:cxn modelId="{990CE99F-39FC-4A18-8811-9DA7E9FF3388}" type="presOf" srcId="{99908102-243B-4E92-ADEE-80B923CB39FC}" destId="{2F1119DC-9E49-4FAF-A491-6EAD8572BB91}" srcOrd="1" destOrd="0" presId="urn:microsoft.com/office/officeart/2005/8/layout/hierarchy5"/>
    <dgm:cxn modelId="{8D8CB5BC-0CBF-4E6D-817C-5F082E88EA35}" srcId="{7B614C84-D7FE-401B-8F3C-9B935AA1D3B6}" destId="{7A648871-9A3B-42FA-8E33-D37BE79187FC}" srcOrd="1" destOrd="0" parTransId="{010380C0-1832-4D54-9510-31E3F878AF76}" sibTransId="{F81A0CC0-2DF1-4A8F-9EA5-F5818F16A6B1}"/>
    <dgm:cxn modelId="{416E9D07-8914-41DC-B16B-45FB08450F80}" type="presOf" srcId="{6DE33DA9-CAE0-4825-B3B6-8691A636C246}" destId="{8260AD9C-782D-4502-A2B3-29BC5BDA02F8}" srcOrd="1" destOrd="0" presId="urn:microsoft.com/office/officeart/2005/8/layout/hierarchy5"/>
    <dgm:cxn modelId="{8E0E60FE-B379-49A4-B58A-E0BF5277B103}" type="presOf" srcId="{6DE33DA9-CAE0-4825-B3B6-8691A636C246}" destId="{4D7F8D7C-63D6-4273-A1F9-7F8993004ECF}" srcOrd="0" destOrd="0" presId="urn:microsoft.com/office/officeart/2005/8/layout/hierarchy5"/>
    <dgm:cxn modelId="{BB5BC15F-F62C-4D07-AC1C-8B8454CE57CA}" type="presOf" srcId="{BBE657F9-7C24-460A-B2E3-787DB91A84C0}" destId="{6F6C0A01-4BBC-42B9-88BB-200F1976E882}" srcOrd="1" destOrd="0" presId="urn:microsoft.com/office/officeart/2005/8/layout/hierarchy5"/>
    <dgm:cxn modelId="{425C983E-993F-44F5-92CB-FF1BDB405CF5}" srcId="{7C9BA709-C38A-4512-B8FD-468105697FAF}" destId="{5D803B9C-481F-43A3-ACAB-F08C4737DB21}" srcOrd="0" destOrd="0" parTransId="{F2637AE3-5891-43C0-A820-47CB58B4FA43}" sibTransId="{0871F019-F6EA-4000-82E9-C4B0F57436F4}"/>
    <dgm:cxn modelId="{F5660719-1652-4B77-A380-FAA517319280}" type="presOf" srcId="{E1444D6C-2440-48D9-A67A-E6464AC6101D}" destId="{14A9D9AB-D11A-4F3C-81DD-B4CC58F273EC}" srcOrd="1" destOrd="0" presId="urn:microsoft.com/office/officeart/2005/8/layout/hierarchy5"/>
    <dgm:cxn modelId="{8DC2DF3B-9891-435F-A3BF-33E46CE307B9}" type="presOf" srcId="{7C9BA709-C38A-4512-B8FD-468105697FAF}" destId="{02A69F9D-D6F9-4453-A3A7-26D50A2E114E}" srcOrd="0" destOrd="0" presId="urn:microsoft.com/office/officeart/2005/8/layout/hierarchy5"/>
    <dgm:cxn modelId="{1E258BC2-D5B0-45B1-816B-0C1823882DAD}" type="presOf" srcId="{F2637AE3-5891-43C0-A820-47CB58B4FA43}" destId="{A7C00547-788E-44B6-A84F-FBD58A4CEB72}" srcOrd="1" destOrd="0" presId="urn:microsoft.com/office/officeart/2005/8/layout/hierarchy5"/>
    <dgm:cxn modelId="{E244A81B-A410-45C9-BEBB-565C57F8447D}" type="presOf" srcId="{6131F2FA-33BC-43A7-8301-F38380256E07}" destId="{CD33C85F-8D8A-454E-B362-B219A88B52E1}" srcOrd="0" destOrd="0" presId="urn:microsoft.com/office/officeart/2005/8/layout/hierarchy5"/>
    <dgm:cxn modelId="{BFCCD317-1C74-4052-93AE-B7FC806766A1}" srcId="{21A98D79-53B9-47D2-A30F-C24DD1A62F32}" destId="{13D022B9-E6DE-4756-B940-E81292DF8A73}" srcOrd="1" destOrd="0" parTransId="{6131F2FA-33BC-43A7-8301-F38380256E07}" sibTransId="{AE077944-28B6-49BB-8662-690A867B9B75}"/>
    <dgm:cxn modelId="{152D199C-2213-4B2C-B609-03530EB5763F}" type="presOf" srcId="{7A648871-9A3B-42FA-8E33-D37BE79187FC}" destId="{59A6290D-0A37-4D11-A7B6-3905E648D181}" srcOrd="0" destOrd="0" presId="urn:microsoft.com/office/officeart/2005/8/layout/hierarchy5"/>
    <dgm:cxn modelId="{D1AE5C31-B467-4792-976B-B54E7237E60A}" type="presOf" srcId="{E1444D6C-2440-48D9-A67A-E6464AC6101D}" destId="{206FFBBE-05B3-47ED-B473-8E6E72F81649}" srcOrd="0" destOrd="0" presId="urn:microsoft.com/office/officeart/2005/8/layout/hierarchy5"/>
    <dgm:cxn modelId="{2D0516C7-85EC-4DD6-BDAF-0267C26CDCA8}" srcId="{13D022B9-E6DE-4756-B940-E81292DF8A73}" destId="{825B774E-AA22-4DD7-9243-7CE0885A9AA5}" srcOrd="0" destOrd="0" parTransId="{BFE7EB5F-4976-4194-91C6-D08FCF2BEFEE}" sibTransId="{9B90E235-739E-4188-9C86-2614E23FA614}"/>
    <dgm:cxn modelId="{D5A864C3-B9A9-4128-87B6-4B5ED8F2BCD5}" type="presOf" srcId="{6131F2FA-33BC-43A7-8301-F38380256E07}" destId="{AF4FB4C5-B223-42FF-AE6D-44F12F67DEE4}" srcOrd="1" destOrd="0" presId="urn:microsoft.com/office/officeart/2005/8/layout/hierarchy5"/>
    <dgm:cxn modelId="{A72EA72C-C8D4-497F-B7FA-421AFEE08D9E}" srcId="{54E9C3BD-3A4F-493B-9233-4CBCAE0480B5}" destId="{713F3EA8-046B-40D9-BB94-1AD8CB5EF332}" srcOrd="0" destOrd="0" parTransId="{423FB3B4-C8E2-4C7C-BA7F-846DD8861FF7}" sibTransId="{18964F45-9EB3-4642-89EC-0D61FB29047A}"/>
    <dgm:cxn modelId="{3255261E-E0B3-4308-8DBC-3E1E5E60D7DA}" type="presOf" srcId="{7B614C84-D7FE-401B-8F3C-9B935AA1D3B6}" destId="{10C61BC1-2CEC-48AE-8A10-41D6D3C1BA03}" srcOrd="0" destOrd="0" presId="urn:microsoft.com/office/officeart/2005/8/layout/hierarchy5"/>
    <dgm:cxn modelId="{BA24B52B-47DA-43F5-8A05-B6848830E734}" type="presOf" srcId="{995D515E-E52B-42A8-B138-3117F5A8122C}" destId="{AD11F448-3CB9-4697-8653-08385A12F2BC}" srcOrd="0" destOrd="0" presId="urn:microsoft.com/office/officeart/2005/8/layout/hierarchy5"/>
    <dgm:cxn modelId="{D539EB8F-CFDC-44D6-B836-154E38C465BF}" type="presOf" srcId="{54E9C3BD-3A4F-493B-9233-4CBCAE0480B5}" destId="{A1182580-D3E1-49D9-99E5-B2671FCC6761}" srcOrd="0" destOrd="0" presId="urn:microsoft.com/office/officeart/2005/8/layout/hierarchy5"/>
    <dgm:cxn modelId="{6F781BF7-6FF6-4E31-8B05-47CCEB94DF6E}" srcId="{7B614C84-D7FE-401B-8F3C-9B935AA1D3B6}" destId="{D5C3A5E9-BD0B-48F3-BBFC-1E7315FB6E33}" srcOrd="3" destOrd="0" parTransId="{26B3B777-631E-4167-8B06-7F55BA241070}" sibTransId="{A63EEB36-7F09-44BA-98CC-12DB41054842}"/>
    <dgm:cxn modelId="{B63F944E-7F44-4FBB-A5C7-7CD4DF415D88}" srcId="{713F3EA8-046B-40D9-BB94-1AD8CB5EF332}" destId="{76FA272D-13A4-4DDA-A2A3-9EDDB3237553}" srcOrd="0" destOrd="0" parTransId="{A3659FEF-558A-4762-87D7-51285AF4F1A0}" sibTransId="{B90292F2-2D37-4000-9D19-FCC3A2662246}"/>
    <dgm:cxn modelId="{79691CBE-B72C-4E8F-BF4A-5AE491C277DA}" srcId="{5D803B9C-481F-43A3-ACAB-F08C4737DB21}" destId="{974A71AE-FE3E-46EE-8437-01F452F64C7C}" srcOrd="0" destOrd="0" parTransId="{BBE657F9-7C24-460A-B2E3-787DB91A84C0}" sibTransId="{FF3ADAB1-2767-4451-AAF5-5261B35B5ED8}"/>
    <dgm:cxn modelId="{CF6C6D31-9171-4B84-8F35-DBB53EF863A6}" type="presOf" srcId="{56ACA578-E80C-4B1D-8C44-655EF714704C}" destId="{CCFF2647-5895-41E5-85B4-BF6DF0DDFFCC}" srcOrd="0" destOrd="0" presId="urn:microsoft.com/office/officeart/2005/8/layout/hierarchy5"/>
    <dgm:cxn modelId="{05E6B689-CE3F-4104-9AAB-8E1B70F3B29E}" type="presOf" srcId="{713F3EA8-046B-40D9-BB94-1AD8CB5EF332}" destId="{E57DC150-45F2-4BEB-8087-0F84F25FD006}" srcOrd="0" destOrd="0" presId="urn:microsoft.com/office/officeart/2005/8/layout/hierarchy5"/>
    <dgm:cxn modelId="{481DEBEB-7401-476A-8789-7AFEE70479EF}" type="presOf" srcId="{D5C3A5E9-BD0B-48F3-BBFC-1E7315FB6E33}" destId="{B3466910-77BA-49B9-87CC-65174DF207E5}" srcOrd="0" destOrd="0" presId="urn:microsoft.com/office/officeart/2005/8/layout/hierarchy5"/>
    <dgm:cxn modelId="{7C157C54-6213-4091-851A-AA6AD91A02B3}" type="presOf" srcId="{D5C3A5E9-BD0B-48F3-BBFC-1E7315FB6E33}" destId="{02C2066E-C09D-4C3A-8775-0E31C5DE6ED6}" srcOrd="1" destOrd="0" presId="urn:microsoft.com/office/officeart/2005/8/layout/hierarchy5"/>
    <dgm:cxn modelId="{5AB9C74F-D9F5-4CC4-86D4-BB2D68682D5D}" type="presOf" srcId="{A3659FEF-558A-4762-87D7-51285AF4F1A0}" destId="{C782A8FF-BE6D-4F08-8BB1-ABEC9BB2F62B}" srcOrd="1" destOrd="0" presId="urn:microsoft.com/office/officeart/2005/8/layout/hierarchy5"/>
    <dgm:cxn modelId="{E82106C5-535C-4E77-9A96-0A8C6D5D17FD}" type="presOf" srcId="{56ACA578-E80C-4B1D-8C44-655EF714704C}" destId="{DC01A46A-5764-477F-939B-D511997D050A}" srcOrd="1" destOrd="0" presId="urn:microsoft.com/office/officeart/2005/8/layout/hierarchy5"/>
    <dgm:cxn modelId="{843BBCDF-FD8E-400F-832D-10FAE017E4D8}" srcId="{21A98D79-53B9-47D2-A30F-C24DD1A62F32}" destId="{54E9C3BD-3A4F-493B-9233-4CBCAE0480B5}" srcOrd="0" destOrd="0" parTransId="{AD0A607A-9EE1-4654-9AF6-B221876B2EF5}" sibTransId="{C579A8CF-5C47-4125-8A80-1DFA888FB2AD}"/>
    <dgm:cxn modelId="{CC7F38BC-98E4-40C0-BB4E-965FFADA60DA}" type="presOf" srcId="{C56D49C0-2D91-4391-8C20-E60F4DBAFEC2}" destId="{21B6FEB5-1130-4C75-82E5-F4703722036D}" srcOrd="0" destOrd="0" presId="urn:microsoft.com/office/officeart/2005/8/layout/hierarchy5"/>
    <dgm:cxn modelId="{3D0E7488-56C7-4A4B-BE00-FA747EAA465D}" srcId="{7B614C84-D7FE-401B-8F3C-9B935AA1D3B6}" destId="{99908102-243B-4E92-ADEE-80B923CB39FC}" srcOrd="2" destOrd="0" parTransId="{4D103CEB-A0B9-43A1-ACAE-1FB25D86053B}" sibTransId="{785DEDFA-88AF-4794-A563-2412AFB27E38}"/>
    <dgm:cxn modelId="{8D5B7752-7396-40AD-9370-2CF49EF9994E}" type="presOf" srcId="{BFE7EB5F-4976-4194-91C6-D08FCF2BEFEE}" destId="{D93EC235-D0F4-41FC-9563-C243518A76E4}" srcOrd="1" destOrd="0" presId="urn:microsoft.com/office/officeart/2005/8/layout/hierarchy5"/>
    <dgm:cxn modelId="{13BBC14B-9401-4BAF-8C49-6F8FA27B9F9F}" type="presOf" srcId="{4B9BCA62-968F-4059-90FA-DC59FDF58658}" destId="{8AB18D67-BCDF-48BF-9822-6C48206B28B8}" srcOrd="1" destOrd="0" presId="urn:microsoft.com/office/officeart/2005/8/layout/hierarchy5"/>
    <dgm:cxn modelId="{35DC08D7-DB41-4438-977F-5CEEBCA37D9F}" type="presOf" srcId="{21A98D79-53B9-47D2-A30F-C24DD1A62F32}" destId="{12F31CB6-B445-49A3-9CF2-5F325431BA2D}" srcOrd="0" destOrd="0" presId="urn:microsoft.com/office/officeart/2005/8/layout/hierarchy5"/>
    <dgm:cxn modelId="{B076DCC4-57A3-418A-BABB-A8ABDA262BE8}" srcId="{7BA63D68-1AE1-4068-9AE5-4338603724F0}" destId="{7C9BA709-C38A-4512-B8FD-468105697FAF}" srcOrd="0" destOrd="0" parTransId="{E1444D6C-2440-48D9-A67A-E6464AC6101D}" sibTransId="{341BE35E-3C01-475D-BE35-2D4291CAB3DE}"/>
    <dgm:cxn modelId="{6CE89570-4388-48B3-9A1C-91D1B8167EF5}" type="presOf" srcId="{5D803B9C-481F-43A3-ACAB-F08C4737DB21}" destId="{B74F676A-B2D6-4BDE-9729-037478F5727E}" srcOrd="0" destOrd="0" presId="urn:microsoft.com/office/officeart/2005/8/layout/hierarchy5"/>
    <dgm:cxn modelId="{86165621-0649-432E-BD57-FC49687A85F1}" type="presOf" srcId="{7BA63D68-1AE1-4068-9AE5-4338603724F0}" destId="{80D75139-1728-468C-95F6-A686D4D66F46}" srcOrd="0" destOrd="0" presId="urn:microsoft.com/office/officeart/2005/8/layout/hierarchy5"/>
    <dgm:cxn modelId="{54CD480B-9D25-49B1-8EAE-577755F33164}" type="presOf" srcId="{BBE657F9-7C24-460A-B2E3-787DB91A84C0}" destId="{D860C346-9AED-4305-AB26-2FFE5CD3C85A}" srcOrd="0" destOrd="0" presId="urn:microsoft.com/office/officeart/2005/8/layout/hierarchy5"/>
    <dgm:cxn modelId="{F02DA393-EF9D-42E8-93F3-C947E75929D5}" type="presOf" srcId="{76FA272D-13A4-4DDA-A2A3-9EDDB3237553}" destId="{BB402BBB-A217-4465-BE49-B4F5914E476E}" srcOrd="0" destOrd="0" presId="urn:microsoft.com/office/officeart/2005/8/layout/hierarchy5"/>
    <dgm:cxn modelId="{F4CC5428-7636-469C-99E1-3F41EFF2D6EE}" type="presOf" srcId="{AD0A607A-9EE1-4654-9AF6-B221876B2EF5}" destId="{94E8D1E9-44F5-41EC-B0D9-8F82B2889B80}" srcOrd="1" destOrd="0" presId="urn:microsoft.com/office/officeart/2005/8/layout/hierarchy5"/>
    <dgm:cxn modelId="{6E03AF9A-39D8-4324-8F77-E30416F15ADC}" type="presOf" srcId="{974A71AE-FE3E-46EE-8437-01F452F64C7C}" destId="{96C7867B-88D1-4EA6-A8F0-6C598941A2ED}" srcOrd="0" destOrd="0" presId="urn:microsoft.com/office/officeart/2005/8/layout/hierarchy5"/>
    <dgm:cxn modelId="{B7B33598-DBDB-43F7-BCB6-30CA5D5F0F0A}" type="presOf" srcId="{BFE7EB5F-4976-4194-91C6-D08FCF2BEFEE}" destId="{ED0F3186-1F85-40D7-B259-A76406A76EC7}" srcOrd="0" destOrd="0" presId="urn:microsoft.com/office/officeart/2005/8/layout/hierarchy5"/>
    <dgm:cxn modelId="{3BDB5ED8-507B-40FA-BC67-47DBBF36A6FE}" type="presOf" srcId="{7A648871-9A3B-42FA-8E33-D37BE79187FC}" destId="{97079E89-C398-460D-81D1-0A31904A4092}" srcOrd="1" destOrd="0" presId="urn:microsoft.com/office/officeart/2005/8/layout/hierarchy5"/>
    <dgm:cxn modelId="{09FE39C0-E033-4FF1-A82B-056C74ACE988}" type="presOf" srcId="{99908102-243B-4E92-ADEE-80B923CB39FC}" destId="{C8288171-F764-4D15-89D8-DA1D6C89E4F7}" srcOrd="0" destOrd="0" presId="urn:microsoft.com/office/officeart/2005/8/layout/hierarchy5"/>
    <dgm:cxn modelId="{0845D306-89E0-4890-941B-BB99288250D1}" srcId="{825B774E-AA22-4DD7-9243-7CE0885A9AA5}" destId="{7BA63D68-1AE1-4068-9AE5-4338603724F0}" srcOrd="0" destOrd="0" parTransId="{6DE33DA9-CAE0-4825-B3B6-8691A636C246}" sibTransId="{96907B10-DE02-4FD3-AC82-38734D2CCC9F}"/>
    <dgm:cxn modelId="{0AA5F083-94D3-4416-9458-55A1E199F6A1}" type="presOf" srcId="{AD0A607A-9EE1-4654-9AF6-B221876B2EF5}" destId="{D808E72C-E8C4-4F6B-8E22-AF11803BE65C}" srcOrd="0" destOrd="0" presId="urn:microsoft.com/office/officeart/2005/8/layout/hierarchy5"/>
    <dgm:cxn modelId="{15D04D35-9ACB-457D-89B7-85DCC1B58412}" srcId="{C56D49C0-2D91-4391-8C20-E60F4DBAFEC2}" destId="{995D515E-E52B-42A8-B138-3117F5A8122C}" srcOrd="0" destOrd="0" parTransId="{4B9BCA62-968F-4059-90FA-DC59FDF58658}" sibTransId="{B4287479-6D8D-4BED-95D5-5434A60C6670}"/>
    <dgm:cxn modelId="{B5FA7D89-950E-43FD-A99D-00197F6CFEA5}" type="presOf" srcId="{4B9BCA62-968F-4059-90FA-DC59FDF58658}" destId="{84FA0DDA-CA7F-467C-8D1B-883D27992CF4}" srcOrd="0" destOrd="0" presId="urn:microsoft.com/office/officeart/2005/8/layout/hierarchy5"/>
    <dgm:cxn modelId="{63C223C0-E9CF-4EA4-9636-9902C9E0C5B0}" type="presOf" srcId="{825B774E-AA22-4DD7-9243-7CE0885A9AA5}" destId="{227D8EC5-9194-4EA2-80F8-51C33CC7ECDF}" srcOrd="0" destOrd="0" presId="urn:microsoft.com/office/officeart/2005/8/layout/hierarchy5"/>
    <dgm:cxn modelId="{E035988F-7D12-4F03-8B32-B7412D19EDB7}" srcId="{7B614C84-D7FE-401B-8F3C-9B935AA1D3B6}" destId="{21A98D79-53B9-47D2-A30F-C24DD1A62F32}" srcOrd="0" destOrd="0" parTransId="{CCE0B502-A95C-4BFF-B331-24FF8BB1A1FA}" sibTransId="{B91F27CE-6646-4D80-8D85-A5CA18FB90B6}"/>
    <dgm:cxn modelId="{AB4DBE8D-BB0E-4F5E-85B6-F8315191FE1A}" type="presOf" srcId="{423FB3B4-C8E2-4C7C-BA7F-846DD8861FF7}" destId="{5539CBEE-744B-4AAF-9848-070CA95C52F3}" srcOrd="0" destOrd="0" presId="urn:microsoft.com/office/officeart/2005/8/layout/hierarchy5"/>
    <dgm:cxn modelId="{87916048-68D6-4BF6-9831-6434EC6D0689}" type="presOf" srcId="{13D022B9-E6DE-4756-B940-E81292DF8A73}" destId="{1138CB3A-E842-4DAF-9CA9-037C7F80545C}" srcOrd="0" destOrd="0" presId="urn:microsoft.com/office/officeart/2005/8/layout/hierarchy5"/>
    <dgm:cxn modelId="{00F436AE-A791-46E0-B9B8-09FBA8C44AEA}" type="presOf" srcId="{A3659FEF-558A-4762-87D7-51285AF4F1A0}" destId="{3B23EF45-D825-47D6-B479-30B174AB6956}" srcOrd="0" destOrd="0" presId="urn:microsoft.com/office/officeart/2005/8/layout/hierarchy5"/>
    <dgm:cxn modelId="{00C77D3D-3749-4C57-8768-5C2A29B4E9FA}" srcId="{76FA272D-13A4-4DDA-A2A3-9EDDB3237553}" destId="{C56D49C0-2D91-4391-8C20-E60F4DBAFEC2}" srcOrd="0" destOrd="0" parTransId="{56ACA578-E80C-4B1D-8C44-655EF714704C}" sibTransId="{79B77A13-51F4-497D-BC98-BD70DBFED758}"/>
    <dgm:cxn modelId="{2241B885-AC58-4B9B-B6BA-92C46192BAB5}" type="presOf" srcId="{F2637AE3-5891-43C0-A820-47CB58B4FA43}" destId="{C52BF490-17B4-4D79-B2C4-488445808B43}" srcOrd="0" destOrd="0" presId="urn:microsoft.com/office/officeart/2005/8/layout/hierarchy5"/>
    <dgm:cxn modelId="{77F29CAC-F254-4DE8-8C11-BE0C6A18D971}" type="presParOf" srcId="{10C61BC1-2CEC-48AE-8A10-41D6D3C1BA03}" destId="{E3B95BA6-0E76-434D-A3DE-C6383CDAEC69}" srcOrd="0" destOrd="0" presId="urn:microsoft.com/office/officeart/2005/8/layout/hierarchy5"/>
    <dgm:cxn modelId="{0058F5CF-DEE4-4582-81DA-C3A59C6794EA}" type="presParOf" srcId="{E3B95BA6-0E76-434D-A3DE-C6383CDAEC69}" destId="{6D1C32E4-0005-43D4-BE5A-68555F6D3685}" srcOrd="0" destOrd="0" presId="urn:microsoft.com/office/officeart/2005/8/layout/hierarchy5"/>
    <dgm:cxn modelId="{4658ABA7-7B84-4183-83D3-599834D7DFA6}" type="presParOf" srcId="{E3B95BA6-0E76-434D-A3DE-C6383CDAEC69}" destId="{E7AA6813-BE1D-4F8A-821B-DE396D427131}" srcOrd="1" destOrd="0" presId="urn:microsoft.com/office/officeart/2005/8/layout/hierarchy5"/>
    <dgm:cxn modelId="{5806ECBB-AB0D-456D-AFF7-663E58AE8D88}" type="presParOf" srcId="{E7AA6813-BE1D-4F8A-821B-DE396D427131}" destId="{383C6759-701A-4A36-8873-3EF8AF3F7176}" srcOrd="0" destOrd="0" presId="urn:microsoft.com/office/officeart/2005/8/layout/hierarchy5"/>
    <dgm:cxn modelId="{20C41B04-8623-4261-AB5A-2DB675E63168}" type="presParOf" srcId="{383C6759-701A-4A36-8873-3EF8AF3F7176}" destId="{12F31CB6-B445-49A3-9CF2-5F325431BA2D}" srcOrd="0" destOrd="0" presId="urn:microsoft.com/office/officeart/2005/8/layout/hierarchy5"/>
    <dgm:cxn modelId="{94583D88-03D1-4427-82EA-FE81B8CBA47D}" type="presParOf" srcId="{383C6759-701A-4A36-8873-3EF8AF3F7176}" destId="{1B91DA7B-A99B-428E-AB92-24ECD411C3E4}" srcOrd="1" destOrd="0" presId="urn:microsoft.com/office/officeart/2005/8/layout/hierarchy5"/>
    <dgm:cxn modelId="{B721339E-35F2-4449-92CB-9FF137BF8198}" type="presParOf" srcId="{1B91DA7B-A99B-428E-AB92-24ECD411C3E4}" destId="{D808E72C-E8C4-4F6B-8E22-AF11803BE65C}" srcOrd="0" destOrd="0" presId="urn:microsoft.com/office/officeart/2005/8/layout/hierarchy5"/>
    <dgm:cxn modelId="{013A2037-62C8-4270-9866-E816E1CB9E67}" type="presParOf" srcId="{D808E72C-E8C4-4F6B-8E22-AF11803BE65C}" destId="{94E8D1E9-44F5-41EC-B0D9-8F82B2889B80}" srcOrd="0" destOrd="0" presId="urn:microsoft.com/office/officeart/2005/8/layout/hierarchy5"/>
    <dgm:cxn modelId="{5162CE1A-D00F-45FC-806F-D9FD5668E3DC}" type="presParOf" srcId="{1B91DA7B-A99B-428E-AB92-24ECD411C3E4}" destId="{B0A14A83-D079-42E6-826F-2C322599AC20}" srcOrd="1" destOrd="0" presId="urn:microsoft.com/office/officeart/2005/8/layout/hierarchy5"/>
    <dgm:cxn modelId="{7B86047C-9134-47D1-B6A3-577932CB43A6}" type="presParOf" srcId="{B0A14A83-D079-42E6-826F-2C322599AC20}" destId="{A1182580-D3E1-49D9-99E5-B2671FCC6761}" srcOrd="0" destOrd="0" presId="urn:microsoft.com/office/officeart/2005/8/layout/hierarchy5"/>
    <dgm:cxn modelId="{D2C76227-681F-407D-959B-2800415951AF}" type="presParOf" srcId="{B0A14A83-D079-42E6-826F-2C322599AC20}" destId="{D90C33A2-316D-4101-B715-640D801F5895}" srcOrd="1" destOrd="0" presId="urn:microsoft.com/office/officeart/2005/8/layout/hierarchy5"/>
    <dgm:cxn modelId="{857255E9-A67E-4E66-9A83-C12EFCC3FEF6}" type="presParOf" srcId="{D90C33A2-316D-4101-B715-640D801F5895}" destId="{5539CBEE-744B-4AAF-9848-070CA95C52F3}" srcOrd="0" destOrd="0" presId="urn:microsoft.com/office/officeart/2005/8/layout/hierarchy5"/>
    <dgm:cxn modelId="{9870A7DE-26B2-43DA-BAE4-1E10F2D1DA9D}" type="presParOf" srcId="{5539CBEE-744B-4AAF-9848-070CA95C52F3}" destId="{2E7ABCFD-9B87-484D-A7AC-3783F7AD8F23}" srcOrd="0" destOrd="0" presId="urn:microsoft.com/office/officeart/2005/8/layout/hierarchy5"/>
    <dgm:cxn modelId="{FB1305B7-236F-41C1-9801-3C6353973D44}" type="presParOf" srcId="{D90C33A2-316D-4101-B715-640D801F5895}" destId="{E61CC8AE-E3AB-4591-A597-DCF574BC9348}" srcOrd="1" destOrd="0" presId="urn:microsoft.com/office/officeart/2005/8/layout/hierarchy5"/>
    <dgm:cxn modelId="{52DFE9BA-2D0B-4FF7-B758-9D7A8DB9CC37}" type="presParOf" srcId="{E61CC8AE-E3AB-4591-A597-DCF574BC9348}" destId="{E57DC150-45F2-4BEB-8087-0F84F25FD006}" srcOrd="0" destOrd="0" presId="urn:microsoft.com/office/officeart/2005/8/layout/hierarchy5"/>
    <dgm:cxn modelId="{2665B79E-4723-4D96-9E5C-37EF40B6684E}" type="presParOf" srcId="{E61CC8AE-E3AB-4591-A597-DCF574BC9348}" destId="{CDE5E066-AA3C-431A-99BE-41623FE9748B}" srcOrd="1" destOrd="0" presId="urn:microsoft.com/office/officeart/2005/8/layout/hierarchy5"/>
    <dgm:cxn modelId="{C1ACDE94-F1AD-4501-A840-FC73835CCFF1}" type="presParOf" srcId="{CDE5E066-AA3C-431A-99BE-41623FE9748B}" destId="{3B23EF45-D825-47D6-B479-30B174AB6956}" srcOrd="0" destOrd="0" presId="urn:microsoft.com/office/officeart/2005/8/layout/hierarchy5"/>
    <dgm:cxn modelId="{6A4F0671-6FAA-4291-A928-1E4DAED61229}" type="presParOf" srcId="{3B23EF45-D825-47D6-B479-30B174AB6956}" destId="{C782A8FF-BE6D-4F08-8BB1-ABEC9BB2F62B}" srcOrd="0" destOrd="0" presId="urn:microsoft.com/office/officeart/2005/8/layout/hierarchy5"/>
    <dgm:cxn modelId="{D2B9F419-DDC5-4B89-AC46-CF34EA777B76}" type="presParOf" srcId="{CDE5E066-AA3C-431A-99BE-41623FE9748B}" destId="{12C47D70-8697-4862-8416-82D7BB05A2A2}" srcOrd="1" destOrd="0" presId="urn:microsoft.com/office/officeart/2005/8/layout/hierarchy5"/>
    <dgm:cxn modelId="{6303F746-6C22-41FB-B3D0-F261C1BCDAE2}" type="presParOf" srcId="{12C47D70-8697-4862-8416-82D7BB05A2A2}" destId="{BB402BBB-A217-4465-BE49-B4F5914E476E}" srcOrd="0" destOrd="0" presId="urn:microsoft.com/office/officeart/2005/8/layout/hierarchy5"/>
    <dgm:cxn modelId="{9D5A8194-6604-467F-BC5B-29CCA798CA8B}" type="presParOf" srcId="{12C47D70-8697-4862-8416-82D7BB05A2A2}" destId="{E1C32A76-BDD7-4E64-AAE3-3D643B82A678}" srcOrd="1" destOrd="0" presId="urn:microsoft.com/office/officeart/2005/8/layout/hierarchy5"/>
    <dgm:cxn modelId="{37C17EE4-30EC-4477-BFCA-EE3DD3484243}" type="presParOf" srcId="{E1C32A76-BDD7-4E64-AAE3-3D643B82A678}" destId="{CCFF2647-5895-41E5-85B4-BF6DF0DDFFCC}" srcOrd="0" destOrd="0" presId="urn:microsoft.com/office/officeart/2005/8/layout/hierarchy5"/>
    <dgm:cxn modelId="{0D6813A7-3BBC-48E8-8391-D837FF97CB1D}" type="presParOf" srcId="{CCFF2647-5895-41E5-85B4-BF6DF0DDFFCC}" destId="{DC01A46A-5764-477F-939B-D511997D050A}" srcOrd="0" destOrd="0" presId="urn:microsoft.com/office/officeart/2005/8/layout/hierarchy5"/>
    <dgm:cxn modelId="{D52BA831-AA1C-44EE-AD2E-C0BB65CF6C2B}" type="presParOf" srcId="{E1C32A76-BDD7-4E64-AAE3-3D643B82A678}" destId="{6AB96343-98F8-471F-8257-EEDA492F94A8}" srcOrd="1" destOrd="0" presId="urn:microsoft.com/office/officeart/2005/8/layout/hierarchy5"/>
    <dgm:cxn modelId="{4460A049-9B86-44F6-B78D-6CFA530625C8}" type="presParOf" srcId="{6AB96343-98F8-471F-8257-EEDA492F94A8}" destId="{21B6FEB5-1130-4C75-82E5-F4703722036D}" srcOrd="0" destOrd="0" presId="urn:microsoft.com/office/officeart/2005/8/layout/hierarchy5"/>
    <dgm:cxn modelId="{A84515D4-F653-4724-AA5D-A60CE8D1563E}" type="presParOf" srcId="{6AB96343-98F8-471F-8257-EEDA492F94A8}" destId="{12DF22D3-C3AA-4B0B-B757-C3D459ADD53F}" srcOrd="1" destOrd="0" presId="urn:microsoft.com/office/officeart/2005/8/layout/hierarchy5"/>
    <dgm:cxn modelId="{FC901346-8ECC-44AE-81CD-8754117B6763}" type="presParOf" srcId="{12DF22D3-C3AA-4B0B-B757-C3D459ADD53F}" destId="{84FA0DDA-CA7F-467C-8D1B-883D27992CF4}" srcOrd="0" destOrd="0" presId="urn:microsoft.com/office/officeart/2005/8/layout/hierarchy5"/>
    <dgm:cxn modelId="{024298D7-92B1-4940-9E45-5D87C91F0EBA}" type="presParOf" srcId="{84FA0DDA-CA7F-467C-8D1B-883D27992CF4}" destId="{8AB18D67-BCDF-48BF-9822-6C48206B28B8}" srcOrd="0" destOrd="0" presId="urn:microsoft.com/office/officeart/2005/8/layout/hierarchy5"/>
    <dgm:cxn modelId="{557F16C6-C233-4ACC-A803-378D9AD66DC5}" type="presParOf" srcId="{12DF22D3-C3AA-4B0B-B757-C3D459ADD53F}" destId="{0DC1557D-E493-417C-9B91-623469BFF429}" srcOrd="1" destOrd="0" presId="urn:microsoft.com/office/officeart/2005/8/layout/hierarchy5"/>
    <dgm:cxn modelId="{F1661D9B-9BAD-45A9-8BEA-D8ECCA8721A0}" type="presParOf" srcId="{0DC1557D-E493-417C-9B91-623469BFF429}" destId="{AD11F448-3CB9-4697-8653-08385A12F2BC}" srcOrd="0" destOrd="0" presId="urn:microsoft.com/office/officeart/2005/8/layout/hierarchy5"/>
    <dgm:cxn modelId="{353F8DE7-8B44-423B-9851-E8F3218C2EA7}" type="presParOf" srcId="{0DC1557D-E493-417C-9B91-623469BFF429}" destId="{F2581AB7-E446-4896-A40A-972750F7A35B}" srcOrd="1" destOrd="0" presId="urn:microsoft.com/office/officeart/2005/8/layout/hierarchy5"/>
    <dgm:cxn modelId="{39A079C8-23B3-4A6A-9BE7-996E2770144C}" type="presParOf" srcId="{1B91DA7B-A99B-428E-AB92-24ECD411C3E4}" destId="{CD33C85F-8D8A-454E-B362-B219A88B52E1}" srcOrd="2" destOrd="0" presId="urn:microsoft.com/office/officeart/2005/8/layout/hierarchy5"/>
    <dgm:cxn modelId="{912646E9-44DA-45BC-A212-5F86B7532692}" type="presParOf" srcId="{CD33C85F-8D8A-454E-B362-B219A88B52E1}" destId="{AF4FB4C5-B223-42FF-AE6D-44F12F67DEE4}" srcOrd="0" destOrd="0" presId="urn:microsoft.com/office/officeart/2005/8/layout/hierarchy5"/>
    <dgm:cxn modelId="{859CC290-7D88-4D50-832E-D00D6ACDE231}" type="presParOf" srcId="{1B91DA7B-A99B-428E-AB92-24ECD411C3E4}" destId="{B309B8D0-EAEF-482B-9D21-2BFE59A82D07}" srcOrd="3" destOrd="0" presId="urn:microsoft.com/office/officeart/2005/8/layout/hierarchy5"/>
    <dgm:cxn modelId="{3F877FF7-941F-4DDA-BA69-FF739975217E}" type="presParOf" srcId="{B309B8D0-EAEF-482B-9D21-2BFE59A82D07}" destId="{1138CB3A-E842-4DAF-9CA9-037C7F80545C}" srcOrd="0" destOrd="0" presId="urn:microsoft.com/office/officeart/2005/8/layout/hierarchy5"/>
    <dgm:cxn modelId="{735EFFE6-67F2-41B9-B2CE-C53AC6BD0585}" type="presParOf" srcId="{B309B8D0-EAEF-482B-9D21-2BFE59A82D07}" destId="{654BBE77-710B-4EE8-B64F-430C26986DDF}" srcOrd="1" destOrd="0" presId="urn:microsoft.com/office/officeart/2005/8/layout/hierarchy5"/>
    <dgm:cxn modelId="{3D404EF6-53F7-4A3F-90F5-626FE1684E9D}" type="presParOf" srcId="{654BBE77-710B-4EE8-B64F-430C26986DDF}" destId="{ED0F3186-1F85-40D7-B259-A76406A76EC7}" srcOrd="0" destOrd="0" presId="urn:microsoft.com/office/officeart/2005/8/layout/hierarchy5"/>
    <dgm:cxn modelId="{A00618C1-810A-46A3-B750-DE25BE5C998C}" type="presParOf" srcId="{ED0F3186-1F85-40D7-B259-A76406A76EC7}" destId="{D93EC235-D0F4-41FC-9563-C243518A76E4}" srcOrd="0" destOrd="0" presId="urn:microsoft.com/office/officeart/2005/8/layout/hierarchy5"/>
    <dgm:cxn modelId="{7F052E7F-229D-44EF-B766-41C890051556}" type="presParOf" srcId="{654BBE77-710B-4EE8-B64F-430C26986DDF}" destId="{185051CF-62CE-46D9-8E93-3E5F473C4ED9}" srcOrd="1" destOrd="0" presId="urn:microsoft.com/office/officeart/2005/8/layout/hierarchy5"/>
    <dgm:cxn modelId="{8E64094F-363D-4D30-B795-0DFDB2CE9415}" type="presParOf" srcId="{185051CF-62CE-46D9-8E93-3E5F473C4ED9}" destId="{227D8EC5-9194-4EA2-80F8-51C33CC7ECDF}" srcOrd="0" destOrd="0" presId="urn:microsoft.com/office/officeart/2005/8/layout/hierarchy5"/>
    <dgm:cxn modelId="{A482339E-EDA3-42F6-9CA4-280F56664D36}" type="presParOf" srcId="{185051CF-62CE-46D9-8E93-3E5F473C4ED9}" destId="{8ABB6155-103E-4C66-91AD-77151038C40F}" srcOrd="1" destOrd="0" presId="urn:microsoft.com/office/officeart/2005/8/layout/hierarchy5"/>
    <dgm:cxn modelId="{4016CA0D-C0B3-4DCF-83B5-A56823C5C9F4}" type="presParOf" srcId="{8ABB6155-103E-4C66-91AD-77151038C40F}" destId="{4D7F8D7C-63D6-4273-A1F9-7F8993004ECF}" srcOrd="0" destOrd="0" presId="urn:microsoft.com/office/officeart/2005/8/layout/hierarchy5"/>
    <dgm:cxn modelId="{7158BD2D-9AE5-4EBE-A005-8E2CD057DBC7}" type="presParOf" srcId="{4D7F8D7C-63D6-4273-A1F9-7F8993004ECF}" destId="{8260AD9C-782D-4502-A2B3-29BC5BDA02F8}" srcOrd="0" destOrd="0" presId="urn:microsoft.com/office/officeart/2005/8/layout/hierarchy5"/>
    <dgm:cxn modelId="{E778A095-CBEE-4541-8E45-08A5278168FB}" type="presParOf" srcId="{8ABB6155-103E-4C66-91AD-77151038C40F}" destId="{3A075D39-DA91-48E0-BB16-D122D5DF1615}" srcOrd="1" destOrd="0" presId="urn:microsoft.com/office/officeart/2005/8/layout/hierarchy5"/>
    <dgm:cxn modelId="{9723954C-48DF-462E-9040-C1F9F014BC6A}" type="presParOf" srcId="{3A075D39-DA91-48E0-BB16-D122D5DF1615}" destId="{80D75139-1728-468C-95F6-A686D4D66F46}" srcOrd="0" destOrd="0" presId="urn:microsoft.com/office/officeart/2005/8/layout/hierarchy5"/>
    <dgm:cxn modelId="{074B7C35-9DD6-4A83-B918-E8777BB3E35B}" type="presParOf" srcId="{3A075D39-DA91-48E0-BB16-D122D5DF1615}" destId="{F3CFC48F-C4D5-4F9D-BB6A-4EF83A077E43}" srcOrd="1" destOrd="0" presId="urn:microsoft.com/office/officeart/2005/8/layout/hierarchy5"/>
    <dgm:cxn modelId="{159F8314-ECAB-4A80-9520-2F769F285A23}" type="presParOf" srcId="{F3CFC48F-C4D5-4F9D-BB6A-4EF83A077E43}" destId="{206FFBBE-05B3-47ED-B473-8E6E72F81649}" srcOrd="0" destOrd="0" presId="urn:microsoft.com/office/officeart/2005/8/layout/hierarchy5"/>
    <dgm:cxn modelId="{7BB62284-A98F-4937-875A-E017C68604B9}" type="presParOf" srcId="{206FFBBE-05B3-47ED-B473-8E6E72F81649}" destId="{14A9D9AB-D11A-4F3C-81DD-B4CC58F273EC}" srcOrd="0" destOrd="0" presId="urn:microsoft.com/office/officeart/2005/8/layout/hierarchy5"/>
    <dgm:cxn modelId="{E43C971D-AE9B-48E1-A565-974C2FCA7AE7}" type="presParOf" srcId="{F3CFC48F-C4D5-4F9D-BB6A-4EF83A077E43}" destId="{32373957-E59E-46C8-AF8E-D7AE71FC21AE}" srcOrd="1" destOrd="0" presId="urn:microsoft.com/office/officeart/2005/8/layout/hierarchy5"/>
    <dgm:cxn modelId="{715D7D18-BD6C-4657-B9BF-29520ABFCD28}" type="presParOf" srcId="{32373957-E59E-46C8-AF8E-D7AE71FC21AE}" destId="{02A69F9D-D6F9-4453-A3A7-26D50A2E114E}" srcOrd="0" destOrd="0" presId="urn:microsoft.com/office/officeart/2005/8/layout/hierarchy5"/>
    <dgm:cxn modelId="{8B038E10-4496-4933-BDD4-875F7B928B88}" type="presParOf" srcId="{32373957-E59E-46C8-AF8E-D7AE71FC21AE}" destId="{C3FA7EFF-438D-4594-81AF-8F5CA6D9B8CF}" srcOrd="1" destOrd="0" presId="urn:microsoft.com/office/officeart/2005/8/layout/hierarchy5"/>
    <dgm:cxn modelId="{513FCE42-E588-495E-BE4B-2ACC358D67D1}" type="presParOf" srcId="{C3FA7EFF-438D-4594-81AF-8F5CA6D9B8CF}" destId="{C52BF490-17B4-4D79-B2C4-488445808B43}" srcOrd="0" destOrd="0" presId="urn:microsoft.com/office/officeart/2005/8/layout/hierarchy5"/>
    <dgm:cxn modelId="{33398AFB-AA6D-43AF-968C-1BE73E182EF0}" type="presParOf" srcId="{C52BF490-17B4-4D79-B2C4-488445808B43}" destId="{A7C00547-788E-44B6-A84F-FBD58A4CEB72}" srcOrd="0" destOrd="0" presId="urn:microsoft.com/office/officeart/2005/8/layout/hierarchy5"/>
    <dgm:cxn modelId="{55A5B2E9-DEEA-4DAD-91E3-E27C39803FDD}" type="presParOf" srcId="{C3FA7EFF-438D-4594-81AF-8F5CA6D9B8CF}" destId="{AF5B5C22-47FD-4698-B6AE-61E1851688C1}" srcOrd="1" destOrd="0" presId="urn:microsoft.com/office/officeart/2005/8/layout/hierarchy5"/>
    <dgm:cxn modelId="{B43A52DA-947F-4351-8AA7-7B89382B1150}" type="presParOf" srcId="{AF5B5C22-47FD-4698-B6AE-61E1851688C1}" destId="{B74F676A-B2D6-4BDE-9729-037478F5727E}" srcOrd="0" destOrd="0" presId="urn:microsoft.com/office/officeart/2005/8/layout/hierarchy5"/>
    <dgm:cxn modelId="{5D87213C-A798-4354-8DE8-6642DD33B7D9}" type="presParOf" srcId="{AF5B5C22-47FD-4698-B6AE-61E1851688C1}" destId="{8EC02B8B-364C-4AB4-979A-F4F63641362D}" srcOrd="1" destOrd="0" presId="urn:microsoft.com/office/officeart/2005/8/layout/hierarchy5"/>
    <dgm:cxn modelId="{4310FADB-440D-4BAD-B0F6-D3DA01062180}" type="presParOf" srcId="{8EC02B8B-364C-4AB4-979A-F4F63641362D}" destId="{D860C346-9AED-4305-AB26-2FFE5CD3C85A}" srcOrd="0" destOrd="0" presId="urn:microsoft.com/office/officeart/2005/8/layout/hierarchy5"/>
    <dgm:cxn modelId="{238E5364-B097-4A62-BA11-B0EEF29E6E4D}" type="presParOf" srcId="{D860C346-9AED-4305-AB26-2FFE5CD3C85A}" destId="{6F6C0A01-4BBC-42B9-88BB-200F1976E882}" srcOrd="0" destOrd="0" presId="urn:microsoft.com/office/officeart/2005/8/layout/hierarchy5"/>
    <dgm:cxn modelId="{017D58F9-D779-4661-9FB8-E3182869FB26}" type="presParOf" srcId="{8EC02B8B-364C-4AB4-979A-F4F63641362D}" destId="{F7E79857-C7C7-4726-BE5C-D453DE26E0A2}" srcOrd="1" destOrd="0" presId="urn:microsoft.com/office/officeart/2005/8/layout/hierarchy5"/>
    <dgm:cxn modelId="{46F0AD57-CA79-4432-BC94-36A8EE2DF00C}" type="presParOf" srcId="{F7E79857-C7C7-4726-BE5C-D453DE26E0A2}" destId="{96C7867B-88D1-4EA6-A8F0-6C598941A2ED}" srcOrd="0" destOrd="0" presId="urn:microsoft.com/office/officeart/2005/8/layout/hierarchy5"/>
    <dgm:cxn modelId="{65D829A7-7883-417F-9D2B-AF5173056BC6}" type="presParOf" srcId="{F7E79857-C7C7-4726-BE5C-D453DE26E0A2}" destId="{FA339AE1-390A-4D4B-A13C-6609DB32222A}" srcOrd="1" destOrd="0" presId="urn:microsoft.com/office/officeart/2005/8/layout/hierarchy5"/>
    <dgm:cxn modelId="{93FE64F8-6F64-4BEF-B312-9FC7E3BFD283}" type="presParOf" srcId="{10C61BC1-2CEC-48AE-8A10-41D6D3C1BA03}" destId="{E5639069-DAD1-4C95-AA66-6A7EDDFBF310}" srcOrd="1" destOrd="0" presId="urn:microsoft.com/office/officeart/2005/8/layout/hierarchy5"/>
    <dgm:cxn modelId="{33E43678-39FA-4988-B59F-1AA931E77ECC}" type="presParOf" srcId="{E5639069-DAD1-4C95-AA66-6A7EDDFBF310}" destId="{9B4E8452-71D7-4E8A-B95A-5E413424BE14}" srcOrd="0" destOrd="0" presId="urn:microsoft.com/office/officeart/2005/8/layout/hierarchy5"/>
    <dgm:cxn modelId="{7C011228-BD69-4E01-86F8-2D5E830E3A6A}" type="presParOf" srcId="{9B4E8452-71D7-4E8A-B95A-5E413424BE14}" destId="{59A6290D-0A37-4D11-A7B6-3905E648D181}" srcOrd="0" destOrd="0" presId="urn:microsoft.com/office/officeart/2005/8/layout/hierarchy5"/>
    <dgm:cxn modelId="{17B9A077-4619-475E-9253-BE0F71E7AE94}" type="presParOf" srcId="{9B4E8452-71D7-4E8A-B95A-5E413424BE14}" destId="{97079E89-C398-460D-81D1-0A31904A4092}" srcOrd="1" destOrd="0" presId="urn:microsoft.com/office/officeart/2005/8/layout/hierarchy5"/>
    <dgm:cxn modelId="{C7007EA0-6B95-4B34-AF17-AEA46B8B0F78}" type="presParOf" srcId="{E5639069-DAD1-4C95-AA66-6A7EDDFBF310}" destId="{0FFE7B2D-C11D-45C8-8CE6-677C2C26F9DE}" srcOrd="1" destOrd="0" presId="urn:microsoft.com/office/officeart/2005/8/layout/hierarchy5"/>
    <dgm:cxn modelId="{BD034CE2-F1A9-4FF4-8611-52CE72462DE0}" type="presParOf" srcId="{0FFE7B2D-C11D-45C8-8CE6-677C2C26F9DE}" destId="{9F1596FE-E13D-4B97-BE6E-32B72F68A1A5}" srcOrd="0" destOrd="0" presId="urn:microsoft.com/office/officeart/2005/8/layout/hierarchy5"/>
    <dgm:cxn modelId="{6B956734-6199-4DE5-B6CF-729C34538BAA}" type="presParOf" srcId="{E5639069-DAD1-4C95-AA66-6A7EDDFBF310}" destId="{317F77BF-C483-46F2-AE70-1694F2377148}" srcOrd="2" destOrd="0" presId="urn:microsoft.com/office/officeart/2005/8/layout/hierarchy5"/>
    <dgm:cxn modelId="{419EFF11-3234-4618-ADC8-BE2613E29D20}" type="presParOf" srcId="{317F77BF-C483-46F2-AE70-1694F2377148}" destId="{C8288171-F764-4D15-89D8-DA1D6C89E4F7}" srcOrd="0" destOrd="0" presId="urn:microsoft.com/office/officeart/2005/8/layout/hierarchy5"/>
    <dgm:cxn modelId="{9270875D-EEA1-44A6-9C2E-7A7BB7692044}" type="presParOf" srcId="{317F77BF-C483-46F2-AE70-1694F2377148}" destId="{2F1119DC-9E49-4FAF-A491-6EAD8572BB91}" srcOrd="1" destOrd="0" presId="urn:microsoft.com/office/officeart/2005/8/layout/hierarchy5"/>
    <dgm:cxn modelId="{37B63283-FB29-41F1-92CC-1C8E23DC3DC6}" type="presParOf" srcId="{E5639069-DAD1-4C95-AA66-6A7EDDFBF310}" destId="{804CCC5C-AD9E-4743-8926-F4C59343D27C}" srcOrd="3" destOrd="0" presId="urn:microsoft.com/office/officeart/2005/8/layout/hierarchy5"/>
    <dgm:cxn modelId="{C7BBC723-4927-4533-B61C-D733803B379C}" type="presParOf" srcId="{804CCC5C-AD9E-4743-8926-F4C59343D27C}" destId="{8CB8269B-90F3-41FD-AE0A-D148AFB2161B}" srcOrd="0" destOrd="0" presId="urn:microsoft.com/office/officeart/2005/8/layout/hierarchy5"/>
    <dgm:cxn modelId="{4CF9A18F-9965-4A73-8939-375903CFA589}" type="presParOf" srcId="{E5639069-DAD1-4C95-AA66-6A7EDDFBF310}" destId="{0A2C4AF7-5D52-4D98-BA6B-2F787E6B9BF8}" srcOrd="4" destOrd="0" presId="urn:microsoft.com/office/officeart/2005/8/layout/hierarchy5"/>
    <dgm:cxn modelId="{08C33EF4-4C3F-4848-A1AF-4CA9810D5FA7}" type="presParOf" srcId="{0A2C4AF7-5D52-4D98-BA6B-2F787E6B9BF8}" destId="{B3466910-77BA-49B9-87CC-65174DF207E5}" srcOrd="0" destOrd="0" presId="urn:microsoft.com/office/officeart/2005/8/layout/hierarchy5"/>
    <dgm:cxn modelId="{92A83133-FC43-4E35-BBE1-E89F17E4615F}" type="presParOf" srcId="{0A2C4AF7-5D52-4D98-BA6B-2F787E6B9BF8}" destId="{02C2066E-C09D-4C3A-8775-0E31C5DE6ED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27E5-FA5E-4BD8-B15F-948FB515BF13}">
      <dsp:nvSpPr>
        <dsp:cNvPr id="0" name=""/>
        <dsp:cNvSpPr/>
      </dsp:nvSpPr>
      <dsp:spPr>
        <a:xfrm>
          <a:off x="2969876" y="107116"/>
          <a:ext cx="4454814" cy="7812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31680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Удаление пауз</a:t>
          </a:r>
          <a:endParaRPr lang="ru-RU" sz="1600" kern="1200" dirty="0"/>
        </a:p>
        <a:p>
          <a:pPr marL="31680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Нормализация сигнала</a:t>
          </a:r>
          <a:endParaRPr lang="ru-RU" sz="1600" kern="1200" dirty="0"/>
        </a:p>
      </dsp:txBody>
      <dsp:txXfrm>
        <a:off x="2969876" y="107116"/>
        <a:ext cx="4454814" cy="781229"/>
      </dsp:txXfrm>
    </dsp:sp>
    <dsp:sp modelId="{26F77DC9-1B8A-4E21-A6BA-D017FA46DB91}">
      <dsp:nvSpPr>
        <dsp:cNvPr id="0" name=""/>
        <dsp:cNvSpPr/>
      </dsp:nvSpPr>
      <dsp:spPr>
        <a:xfrm>
          <a:off x="0" y="0"/>
          <a:ext cx="2969876" cy="995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Предобработка</a:t>
          </a:r>
          <a:endParaRPr lang="ru-RU" sz="2000" kern="1200" dirty="0"/>
        </a:p>
      </dsp:txBody>
      <dsp:txXfrm>
        <a:off x="48594" y="48594"/>
        <a:ext cx="2872688" cy="898275"/>
      </dsp:txXfrm>
    </dsp:sp>
    <dsp:sp modelId="{418F2CBB-42EC-4BBF-BBA5-2B9CC1C0FC01}">
      <dsp:nvSpPr>
        <dsp:cNvPr id="0" name=""/>
        <dsp:cNvSpPr/>
      </dsp:nvSpPr>
      <dsp:spPr>
        <a:xfrm>
          <a:off x="2969876" y="1202126"/>
          <a:ext cx="4454814" cy="7812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316800" lvl="1" indent="-171450" algn="l" defTabSz="711200">
            <a:lnSpc>
              <a:spcPct val="2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Получение </a:t>
          </a:r>
          <a:r>
            <a:rPr lang="en-US" sz="1600" kern="1200" dirty="0" smtClean="0"/>
            <a:t>MFCC</a:t>
          </a:r>
          <a:endParaRPr lang="ru-RU" sz="1600" kern="1200" dirty="0"/>
        </a:p>
      </dsp:txBody>
      <dsp:txXfrm>
        <a:off x="2969876" y="1202126"/>
        <a:ext cx="4454814" cy="781229"/>
      </dsp:txXfrm>
    </dsp:sp>
    <dsp:sp modelId="{D9A17D14-CCE6-483A-959B-0A4E7D1389CF}">
      <dsp:nvSpPr>
        <dsp:cNvPr id="0" name=""/>
        <dsp:cNvSpPr/>
      </dsp:nvSpPr>
      <dsp:spPr>
        <a:xfrm>
          <a:off x="0" y="1095009"/>
          <a:ext cx="2969876" cy="995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Выделение признаков</a:t>
          </a:r>
        </a:p>
      </dsp:txBody>
      <dsp:txXfrm>
        <a:off x="48594" y="1143603"/>
        <a:ext cx="2872688" cy="898275"/>
      </dsp:txXfrm>
    </dsp:sp>
    <dsp:sp modelId="{9B3FC26C-AA02-45A1-8E66-2DC7B8620B05}">
      <dsp:nvSpPr>
        <dsp:cNvPr id="0" name=""/>
        <dsp:cNvSpPr/>
      </dsp:nvSpPr>
      <dsp:spPr>
        <a:xfrm>
          <a:off x="2969876" y="2297135"/>
          <a:ext cx="4454814" cy="7812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31680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Построение модели </a:t>
          </a:r>
          <a:r>
            <a:rPr lang="en-US" sz="1600" kern="1200" dirty="0" smtClean="0"/>
            <a:t>UBM</a:t>
          </a:r>
          <a:endParaRPr lang="ru-RU" sz="1600" kern="1200" dirty="0"/>
        </a:p>
        <a:p>
          <a:pPr marL="31680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Построение модели </a:t>
          </a:r>
          <a:r>
            <a:rPr lang="en-US" sz="1600" kern="1200" dirty="0" smtClean="0"/>
            <a:t>GMM</a:t>
          </a:r>
          <a:endParaRPr lang="ru-RU" sz="1600" kern="1200" dirty="0"/>
        </a:p>
      </dsp:txBody>
      <dsp:txXfrm>
        <a:off x="2969876" y="2297135"/>
        <a:ext cx="4454814" cy="781229"/>
      </dsp:txXfrm>
    </dsp:sp>
    <dsp:sp modelId="{ED8047B1-3A61-4D7D-A7E7-5C134BB73769}">
      <dsp:nvSpPr>
        <dsp:cNvPr id="0" name=""/>
        <dsp:cNvSpPr/>
      </dsp:nvSpPr>
      <dsp:spPr>
        <a:xfrm>
          <a:off x="0" y="2190018"/>
          <a:ext cx="2969876" cy="995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Распознавание диктора</a:t>
          </a:r>
          <a:endParaRPr lang="ru-RU" sz="2000" kern="1200" dirty="0"/>
        </a:p>
      </dsp:txBody>
      <dsp:txXfrm>
        <a:off x="48594" y="2238612"/>
        <a:ext cx="2872688" cy="898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66910-77BA-49B9-87CC-65174DF207E5}">
      <dsp:nvSpPr>
        <dsp:cNvPr id="0" name=""/>
        <dsp:cNvSpPr/>
      </dsp:nvSpPr>
      <dsp:spPr>
        <a:xfrm>
          <a:off x="6791683" y="0"/>
          <a:ext cx="2272417" cy="45954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Возврат ответа</a:t>
          </a:r>
          <a:endParaRPr lang="ru-RU" sz="1800" kern="1200" dirty="0"/>
        </a:p>
      </dsp:txBody>
      <dsp:txXfrm>
        <a:off x="6791683" y="0"/>
        <a:ext cx="2272417" cy="1378628"/>
      </dsp:txXfrm>
    </dsp:sp>
    <dsp:sp modelId="{C8288171-F764-4D15-89D8-DA1D6C89E4F7}">
      <dsp:nvSpPr>
        <dsp:cNvPr id="0" name=""/>
        <dsp:cNvSpPr/>
      </dsp:nvSpPr>
      <dsp:spPr>
        <a:xfrm>
          <a:off x="1276743" y="0"/>
          <a:ext cx="5406458" cy="45954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Распознавание речи и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идентификация голоса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1276743" y="0"/>
        <a:ext cx="5406458" cy="1378628"/>
      </dsp:txXfrm>
    </dsp:sp>
    <dsp:sp modelId="{59A6290D-0A37-4D11-A7B6-3905E648D181}">
      <dsp:nvSpPr>
        <dsp:cNvPr id="0" name=""/>
        <dsp:cNvSpPr/>
      </dsp:nvSpPr>
      <dsp:spPr>
        <a:xfrm>
          <a:off x="0" y="0"/>
          <a:ext cx="1179580" cy="45954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Получение данных</a:t>
          </a:r>
          <a:endParaRPr lang="ru-RU" sz="1600" kern="1200" dirty="0"/>
        </a:p>
      </dsp:txBody>
      <dsp:txXfrm>
        <a:off x="0" y="0"/>
        <a:ext cx="1179580" cy="1378628"/>
      </dsp:txXfrm>
    </dsp:sp>
    <dsp:sp modelId="{12F31CB6-B445-49A3-9CF2-5F325431BA2D}">
      <dsp:nvSpPr>
        <dsp:cNvPr id="0" name=""/>
        <dsp:cNvSpPr/>
      </dsp:nvSpPr>
      <dsp:spPr>
        <a:xfrm>
          <a:off x="0" y="2371543"/>
          <a:ext cx="1050992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Получение аудиофайла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5414" y="2396957"/>
        <a:ext cx="1000164" cy="816860"/>
      </dsp:txXfrm>
    </dsp:sp>
    <dsp:sp modelId="{D808E72C-E8C4-4F6B-8E22-AF11803BE65C}">
      <dsp:nvSpPr>
        <dsp:cNvPr id="0" name=""/>
        <dsp:cNvSpPr/>
      </dsp:nvSpPr>
      <dsp:spPr>
        <a:xfrm rot="17504067">
          <a:off x="721755" y="2316217"/>
          <a:ext cx="1045703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1045703" y="348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218464" y="2293563"/>
        <a:ext cx="52285" cy="52285"/>
      </dsp:txXfrm>
    </dsp:sp>
    <dsp:sp modelId="{A1182580-D3E1-49D9-99E5-B2671FCC6761}">
      <dsp:nvSpPr>
        <dsp:cNvPr id="0" name=""/>
        <dsp:cNvSpPr/>
      </dsp:nvSpPr>
      <dsp:spPr>
        <a:xfrm>
          <a:off x="1438221" y="1400179"/>
          <a:ext cx="1283852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Предобработка +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выделение признаков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1463635" y="1425593"/>
        <a:ext cx="1233024" cy="816860"/>
      </dsp:txXfrm>
    </dsp:sp>
    <dsp:sp modelId="{5539CBEE-744B-4AAF-9848-070CA95C52F3}">
      <dsp:nvSpPr>
        <dsp:cNvPr id="0" name=""/>
        <dsp:cNvSpPr/>
      </dsp:nvSpPr>
      <dsp:spPr>
        <a:xfrm>
          <a:off x="2722073" y="1830535"/>
          <a:ext cx="62967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62967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51983" y="1832449"/>
        <a:ext cx="3148" cy="3148"/>
      </dsp:txXfrm>
    </dsp:sp>
    <dsp:sp modelId="{E57DC150-45F2-4BEB-8087-0F84F25FD006}">
      <dsp:nvSpPr>
        <dsp:cNvPr id="0" name=""/>
        <dsp:cNvSpPr/>
      </dsp:nvSpPr>
      <dsp:spPr>
        <a:xfrm>
          <a:off x="2785041" y="1400179"/>
          <a:ext cx="1256509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Распознавание акустической моделью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810455" y="1425593"/>
        <a:ext cx="1205681" cy="816860"/>
      </dsp:txXfrm>
    </dsp:sp>
    <dsp:sp modelId="{3B23EF45-D825-47D6-B479-30B174AB6956}">
      <dsp:nvSpPr>
        <dsp:cNvPr id="0" name=""/>
        <dsp:cNvSpPr/>
      </dsp:nvSpPr>
      <dsp:spPr>
        <a:xfrm>
          <a:off x="4041550" y="1830535"/>
          <a:ext cx="62219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62219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071105" y="1832467"/>
        <a:ext cx="3110" cy="3110"/>
      </dsp:txXfrm>
    </dsp:sp>
    <dsp:sp modelId="{BB402BBB-A217-4465-BE49-B4F5914E476E}">
      <dsp:nvSpPr>
        <dsp:cNvPr id="0" name=""/>
        <dsp:cNvSpPr/>
      </dsp:nvSpPr>
      <dsp:spPr>
        <a:xfrm>
          <a:off x="4103770" y="1400179"/>
          <a:ext cx="1243874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Распознавание языковой моделью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4129184" y="1425593"/>
        <a:ext cx="1193046" cy="816860"/>
      </dsp:txXfrm>
    </dsp:sp>
    <dsp:sp modelId="{CCFF2647-5895-41E5-85B4-BF6DF0DDFFCC}">
      <dsp:nvSpPr>
        <dsp:cNvPr id="0" name=""/>
        <dsp:cNvSpPr/>
      </dsp:nvSpPr>
      <dsp:spPr>
        <a:xfrm>
          <a:off x="5347645" y="1830535"/>
          <a:ext cx="71445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71445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81581" y="1832237"/>
        <a:ext cx="3572" cy="3572"/>
      </dsp:txXfrm>
    </dsp:sp>
    <dsp:sp modelId="{21B6FEB5-1130-4C75-82E5-F4703722036D}">
      <dsp:nvSpPr>
        <dsp:cNvPr id="0" name=""/>
        <dsp:cNvSpPr/>
      </dsp:nvSpPr>
      <dsp:spPr>
        <a:xfrm>
          <a:off x="5419090" y="1400179"/>
          <a:ext cx="1124468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Возврат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строки-ответа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5444504" y="1425593"/>
        <a:ext cx="1073640" cy="816860"/>
      </dsp:txXfrm>
    </dsp:sp>
    <dsp:sp modelId="{84FA0DDA-CA7F-467C-8D1B-883D27992CF4}">
      <dsp:nvSpPr>
        <dsp:cNvPr id="0" name=""/>
        <dsp:cNvSpPr/>
      </dsp:nvSpPr>
      <dsp:spPr>
        <a:xfrm rot="4195712">
          <a:off x="6225989" y="2284673"/>
          <a:ext cx="967008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967008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685318" y="2263986"/>
        <a:ext cx="48350" cy="48350"/>
      </dsp:txXfrm>
    </dsp:sp>
    <dsp:sp modelId="{AD11F448-3CB9-4697-8653-08385A12F2BC}">
      <dsp:nvSpPr>
        <dsp:cNvPr id="0" name=""/>
        <dsp:cNvSpPr/>
      </dsp:nvSpPr>
      <dsp:spPr>
        <a:xfrm>
          <a:off x="6875428" y="2371922"/>
          <a:ext cx="1033836" cy="7407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</dsp:txBody>
      <dsp:txXfrm>
        <a:off x="6897124" y="2393618"/>
        <a:ext cx="990444" cy="697363"/>
      </dsp:txXfrm>
    </dsp:sp>
    <dsp:sp modelId="{CD33C85F-8D8A-454E-B362-B219A88B52E1}">
      <dsp:nvSpPr>
        <dsp:cNvPr id="0" name=""/>
        <dsp:cNvSpPr/>
      </dsp:nvSpPr>
      <dsp:spPr>
        <a:xfrm rot="3839865">
          <a:off x="807539" y="3191522"/>
          <a:ext cx="867007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867007" y="348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219367" y="3173335"/>
        <a:ext cx="43350" cy="43350"/>
      </dsp:txXfrm>
    </dsp:sp>
    <dsp:sp modelId="{1138CB3A-E842-4DAF-9CA9-037C7F80545C}">
      <dsp:nvSpPr>
        <dsp:cNvPr id="0" name=""/>
        <dsp:cNvSpPr/>
      </dsp:nvSpPr>
      <dsp:spPr>
        <a:xfrm>
          <a:off x="1431093" y="3150789"/>
          <a:ext cx="1277864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Предобработка +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выделение признаков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1456507" y="3176203"/>
        <a:ext cx="1227036" cy="816860"/>
      </dsp:txXfrm>
    </dsp:sp>
    <dsp:sp modelId="{ED0F3186-1F85-40D7-B259-A76406A76EC7}">
      <dsp:nvSpPr>
        <dsp:cNvPr id="0" name=""/>
        <dsp:cNvSpPr/>
      </dsp:nvSpPr>
      <dsp:spPr>
        <a:xfrm>
          <a:off x="2708958" y="3581145"/>
          <a:ext cx="98475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98475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55733" y="3582172"/>
        <a:ext cx="4923" cy="4923"/>
      </dsp:txXfrm>
    </dsp:sp>
    <dsp:sp modelId="{227D8EC5-9194-4EA2-80F8-51C33CC7ECDF}">
      <dsp:nvSpPr>
        <dsp:cNvPr id="0" name=""/>
        <dsp:cNvSpPr/>
      </dsp:nvSpPr>
      <dsp:spPr>
        <a:xfrm>
          <a:off x="2807433" y="3150789"/>
          <a:ext cx="1243464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Прогон на каждом сохраненном голосе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832847" y="3176203"/>
        <a:ext cx="1192636" cy="816860"/>
      </dsp:txXfrm>
    </dsp:sp>
    <dsp:sp modelId="{4D7F8D7C-63D6-4273-A1F9-7F8993004ECF}">
      <dsp:nvSpPr>
        <dsp:cNvPr id="0" name=""/>
        <dsp:cNvSpPr/>
      </dsp:nvSpPr>
      <dsp:spPr>
        <a:xfrm>
          <a:off x="4050897" y="3581145"/>
          <a:ext cx="115480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115480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05751" y="3581746"/>
        <a:ext cx="5774" cy="5774"/>
      </dsp:txXfrm>
    </dsp:sp>
    <dsp:sp modelId="{80D75139-1728-468C-95F6-A686D4D66F46}">
      <dsp:nvSpPr>
        <dsp:cNvPr id="0" name=""/>
        <dsp:cNvSpPr/>
      </dsp:nvSpPr>
      <dsp:spPr>
        <a:xfrm>
          <a:off x="4166378" y="3150789"/>
          <a:ext cx="1050992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Получение оценок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4191792" y="3176203"/>
        <a:ext cx="1000164" cy="816860"/>
      </dsp:txXfrm>
    </dsp:sp>
    <dsp:sp modelId="{206FFBBE-05B3-47ED-B473-8E6E72F81649}">
      <dsp:nvSpPr>
        <dsp:cNvPr id="0" name=""/>
        <dsp:cNvSpPr/>
      </dsp:nvSpPr>
      <dsp:spPr>
        <a:xfrm>
          <a:off x="5217370" y="3581145"/>
          <a:ext cx="115829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115829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72389" y="3581738"/>
        <a:ext cx="5791" cy="5791"/>
      </dsp:txXfrm>
    </dsp:sp>
    <dsp:sp modelId="{02A69F9D-D6F9-4453-A3A7-26D50A2E114E}">
      <dsp:nvSpPr>
        <dsp:cNvPr id="0" name=""/>
        <dsp:cNvSpPr/>
      </dsp:nvSpPr>
      <dsp:spPr>
        <a:xfrm>
          <a:off x="5333200" y="3150789"/>
          <a:ext cx="1252124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Определение максимальной оценки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5358614" y="3176203"/>
        <a:ext cx="1201296" cy="816860"/>
      </dsp:txXfrm>
    </dsp:sp>
    <dsp:sp modelId="{C52BF490-17B4-4D79-B2C4-488445808B43}">
      <dsp:nvSpPr>
        <dsp:cNvPr id="0" name=""/>
        <dsp:cNvSpPr/>
      </dsp:nvSpPr>
      <dsp:spPr>
        <a:xfrm rot="17319951">
          <a:off x="6281373" y="3157639"/>
          <a:ext cx="894037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894037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706041" y="3138776"/>
        <a:ext cx="44701" cy="44701"/>
      </dsp:txXfrm>
    </dsp:sp>
    <dsp:sp modelId="{B74F676A-B2D6-4BDE-9729-037478F5727E}">
      <dsp:nvSpPr>
        <dsp:cNvPr id="0" name=""/>
        <dsp:cNvSpPr/>
      </dsp:nvSpPr>
      <dsp:spPr>
        <a:xfrm>
          <a:off x="6871460" y="2303777"/>
          <a:ext cx="1050992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Принятие решения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6896874" y="2329191"/>
        <a:ext cx="1000164" cy="816860"/>
      </dsp:txXfrm>
    </dsp:sp>
    <dsp:sp modelId="{D860C346-9AED-4305-AB26-2FFE5CD3C85A}">
      <dsp:nvSpPr>
        <dsp:cNvPr id="0" name=""/>
        <dsp:cNvSpPr/>
      </dsp:nvSpPr>
      <dsp:spPr>
        <a:xfrm rot="21519584">
          <a:off x="7922444" y="2733444"/>
          <a:ext cx="58937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58937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950439" y="2735459"/>
        <a:ext cx="2946" cy="2946"/>
      </dsp:txXfrm>
    </dsp:sp>
    <dsp:sp modelId="{96C7867B-88D1-4EA6-A8F0-6C598941A2ED}">
      <dsp:nvSpPr>
        <dsp:cNvPr id="0" name=""/>
        <dsp:cNvSpPr/>
      </dsp:nvSpPr>
      <dsp:spPr>
        <a:xfrm>
          <a:off x="7981373" y="2304092"/>
          <a:ext cx="1058700" cy="864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Возврат ответа</a:t>
          </a:r>
          <a:endParaRPr lang="ru-RU" sz="1400" kern="1200" dirty="0"/>
        </a:p>
      </dsp:txBody>
      <dsp:txXfrm>
        <a:off x="8006687" y="2329406"/>
        <a:ext cx="1008072" cy="813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  <a:endParaRPr lang="ru-RU" sz="1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=""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Иванов И.И.</a:t>
            </a:r>
            <a:endParaRPr lang="ru-RU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Б17-594</a:t>
            </a:r>
            <a:endParaRPr lang="ru-RU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к.т.н., доцент </a:t>
            </a:r>
          </a:p>
          <a:p>
            <a:pPr lvl="0"/>
            <a:r>
              <a:rPr lang="ru-RU" dirty="0" smtClean="0"/>
              <a:t>Петров П.П.</a:t>
            </a:r>
            <a:endParaRPr lang="ru-RU" dirty="0"/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=""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=""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=""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=""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=""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=""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=""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=""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=""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=""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=""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=""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=""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=""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=""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414" y="20361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963" y="3244002"/>
            <a:ext cx="6858001" cy="105595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Разработка </a:t>
            </a:r>
            <a:r>
              <a:rPr lang="ru-RU" sz="2000" dirty="0" smtClean="0">
                <a:solidFill>
                  <a:schemeClr val="tx1"/>
                </a:solidFill>
              </a:rPr>
              <a:t>системы голосовой идентификации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Баранова Д.Д.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Б17-501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к.т.н., доцент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Козин Р.Г.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01.03.02 Прикладная математика и информатика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78634" y="2846717"/>
            <a:ext cx="6055743" cy="58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Производственная практика на тему:</a:t>
            </a:r>
            <a:endParaRPr lang="ru-R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6006" y="6254151"/>
            <a:ext cx="150099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Москва, 2021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88372" y="817068"/>
            <a:ext cx="7261934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Выбор стека технологий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07C90F9-5525-4510-83DB-99C627249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390"/>
            <a:ext cx="7886700" cy="327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Язык программирования </a:t>
            </a:r>
            <a:r>
              <a:rPr lang="en-US" sz="1600" dirty="0" smtClean="0"/>
              <a:t>Python 3.7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Среды разработки:</a:t>
            </a:r>
          </a:p>
          <a:p>
            <a:pPr lvl="1"/>
            <a:r>
              <a:rPr lang="en-US" sz="1600" dirty="0" err="1"/>
              <a:t>PyCharm</a:t>
            </a:r>
            <a:endParaRPr lang="en-US" sz="1600" dirty="0"/>
          </a:p>
          <a:p>
            <a:pPr lvl="1"/>
            <a:r>
              <a:rPr lang="en-US" sz="1600" dirty="0" err="1"/>
              <a:t>Jupyter</a:t>
            </a:r>
            <a:r>
              <a:rPr lang="en-US" sz="1600" dirty="0"/>
              <a:t> Notebook</a:t>
            </a:r>
            <a:r>
              <a:rPr lang="ru-RU" sz="1600" dirty="0" smtClean="0"/>
              <a:t> </a:t>
            </a:r>
          </a:p>
          <a:p>
            <a:pPr marL="0" indent="0">
              <a:buNone/>
            </a:pPr>
            <a:r>
              <a:rPr lang="ru-RU" sz="1600" dirty="0" smtClean="0"/>
              <a:t>Использовались библиотеки:</a:t>
            </a:r>
          </a:p>
          <a:p>
            <a:pPr lvl="1"/>
            <a:r>
              <a:rPr lang="en-US" sz="1600" dirty="0" err="1"/>
              <a:t>librosa</a:t>
            </a:r>
            <a:r>
              <a:rPr lang="en-US" sz="1600" dirty="0"/>
              <a:t>, </a:t>
            </a:r>
            <a:r>
              <a:rPr lang="en-US" sz="1600" dirty="0" err="1"/>
              <a:t>pydub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 err="1"/>
              <a:t>contextlib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600" dirty="0" err="1" smtClean="0"/>
              <a:t>Webrtcvad</a:t>
            </a:r>
            <a:endParaRPr lang="en-US" sz="1600" dirty="0" smtClean="0"/>
          </a:p>
          <a:p>
            <a:pPr lvl="1"/>
            <a:r>
              <a:rPr lang="en-US" sz="1600" dirty="0" err="1"/>
              <a:t>joblib</a:t>
            </a:r>
            <a:endParaRPr lang="en-US" sz="1600" dirty="0" smtClean="0"/>
          </a:p>
          <a:p>
            <a:pPr lvl="1"/>
            <a:r>
              <a:rPr lang="ru-RU" sz="1600" dirty="0" err="1" smtClean="0"/>
              <a:t>Numpy</a:t>
            </a:r>
            <a:r>
              <a:rPr lang="ru-RU" sz="1600" dirty="0" smtClean="0"/>
              <a:t> </a:t>
            </a:r>
          </a:p>
          <a:p>
            <a:pPr lvl="1"/>
            <a:r>
              <a:rPr lang="en-US" sz="1600" dirty="0" smtClean="0"/>
              <a:t>M</a:t>
            </a:r>
            <a:r>
              <a:rPr lang="ru-RU" sz="1600" dirty="0" err="1" smtClean="0"/>
              <a:t>atplotlib</a:t>
            </a:r>
            <a:r>
              <a:rPr lang="ru-RU" sz="1600" dirty="0" smtClean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026" name="Picture 2" descr="https://camo.githubusercontent.com/f4d01724b25b69f0ac1cdf9638634df4676360e0/68747470733a2f2f74656368737061776e2e636f6d2f77702d636f6e74656e742f75706c6f6164732f323031362f31302f507974686f6e5f6c6f676f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29" y="1241071"/>
            <a:ext cx="2772501" cy="11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bs.twimg.com/media/Dmf_ktxXsAcHKTV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r="25207"/>
          <a:stretch/>
        </p:blipFill>
        <p:spPr bwMode="auto">
          <a:xfrm>
            <a:off x="6941099" y="3630966"/>
            <a:ext cx="1673389" cy="21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windows-soft.ru/cache_image/kupit-jetbrains-pycharm-po-dostupnoy-tse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00" y="3884340"/>
            <a:ext cx="1585953" cy="15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77" y="36094"/>
            <a:ext cx="8702003" cy="68701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Экспериментальное исследование работы системы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61957"/>
          <a:stretch/>
        </p:blipFill>
        <p:spPr>
          <a:xfrm>
            <a:off x="1206651" y="814619"/>
            <a:ext cx="6598254" cy="211501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t="41715"/>
          <a:stretch/>
        </p:blipFill>
        <p:spPr>
          <a:xfrm>
            <a:off x="1206651" y="3126197"/>
            <a:ext cx="6598254" cy="32403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92D050">
                <a:tint val="45000"/>
                <a:satMod val="400000"/>
              </a:srgbClr>
            </a:duotone>
          </a:blip>
          <a:srcRect l="334" t="37884" r="493" b="58443"/>
          <a:stretch/>
        </p:blipFill>
        <p:spPr>
          <a:xfrm>
            <a:off x="1228725" y="2920752"/>
            <a:ext cx="6543675" cy="2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470E8A-0BFF-40FC-AF15-C98AA81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234DA04-64EE-4D42-8E87-D1252CF2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95" y="925882"/>
            <a:ext cx="8284531" cy="5235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Поставленная цель достигнута. Выполнены </a:t>
            </a:r>
            <a:r>
              <a:rPr lang="ru-RU" sz="1800" dirty="0"/>
              <a:t>следующие задачи: 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Получена </a:t>
            </a:r>
            <a:r>
              <a:rPr lang="ru-RU" sz="1800" dirty="0"/>
              <a:t>обучающая выборка. </a:t>
            </a:r>
            <a:endParaRPr lang="ru-RU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Изучен </a:t>
            </a:r>
            <a:r>
              <a:rPr lang="ru-RU" sz="1800" dirty="0"/>
              <a:t>и разработан метод идентификации диктора. </a:t>
            </a:r>
            <a:endParaRPr lang="ru-RU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Спроектирована </a:t>
            </a:r>
            <a:r>
              <a:rPr lang="ru-RU" sz="1800" dirty="0"/>
              <a:t>и разработана оптимальная архитектура выбранной модели. </a:t>
            </a:r>
            <a:endParaRPr lang="ru-RU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Пройдено </a:t>
            </a:r>
            <a:r>
              <a:rPr lang="ru-RU" sz="1800" dirty="0"/>
              <a:t>тестирование работы реализованной системы. </a:t>
            </a:r>
            <a:endParaRPr lang="ru-RU" dirty="0"/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800" dirty="0"/>
              <a:t>Достигнутая степень успешного распознавания составляет более 99 процентов на </a:t>
            </a:r>
            <a:r>
              <a:rPr lang="ru-RU" sz="1800" dirty="0" smtClean="0"/>
              <a:t>тестовых данных </a:t>
            </a:r>
            <a:r>
              <a:rPr lang="ru-RU" sz="1800" dirty="0"/>
              <a:t>при точности и полноте более 87 и 90 процентов соответственно.</a:t>
            </a:r>
            <a:endParaRPr lang="ru-RU" sz="1500" dirty="0">
              <a:solidFill>
                <a:srgbClr val="92D050"/>
              </a:solidFill>
            </a:endParaRPr>
          </a:p>
          <a:p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CD75472-FE73-482B-BBF9-3BAD5BF4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6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</a:t>
            </a:r>
            <a:r>
              <a:rPr lang="ru-RU" dirty="0" smtClean="0"/>
              <a:t>ВКР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54" y="2062401"/>
            <a:ext cx="8127161" cy="3300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 работы: построение </a:t>
            </a:r>
            <a:r>
              <a:rPr lang="ru-RU" sz="2000" dirty="0"/>
              <a:t>системы, выполняющей </a:t>
            </a:r>
            <a:r>
              <a:rPr lang="ru-RU" sz="2000" dirty="0" smtClean="0"/>
              <a:t>автоматическую двухфакторную аутентификацию пользователя на основе его биометрических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028" name="Picture 4" descr="https://sun9-29.userapi.com/impg/OrI-rMLgRX1Bv_PWsuTGeMN6DpytwKo1kXivGA/q3ewfovSLtg.jpg?size=1153x565&amp;quality=96&amp;proxy=1&amp;sign=3ee5d33babd1a6737747512f2346bce9&amp;type=alb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4168" r="5350" b="11882"/>
          <a:stretch/>
        </p:blipFill>
        <p:spPr bwMode="auto">
          <a:xfrm>
            <a:off x="342125" y="3766985"/>
            <a:ext cx="3060640" cy="147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6500940" y="3797620"/>
            <a:ext cx="2014410" cy="1238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Аутентификация (не)пройдена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489100" y="4408841"/>
            <a:ext cx="353443" cy="519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Куб 14"/>
          <p:cNvSpPr/>
          <p:nvPr/>
        </p:nvSpPr>
        <p:spPr>
          <a:xfrm>
            <a:off x="3985714" y="3766985"/>
            <a:ext cx="1713752" cy="1421036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?</a:t>
            </a:r>
            <a:endParaRPr lang="ru-RU" sz="20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948909" y="4414036"/>
            <a:ext cx="353443" cy="519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="" xmlns:a16="http://schemas.microsoft.com/office/drawing/2014/main" id="{6CEAFB75-0049-4183-BEAC-8310220516AB}"/>
              </a:ext>
            </a:extLst>
          </p:cNvPr>
          <p:cNvSpPr txBox="1">
            <a:spLocks/>
          </p:cNvSpPr>
          <p:nvPr/>
        </p:nvSpPr>
        <p:spPr>
          <a:xfrm>
            <a:off x="681354" y="1108805"/>
            <a:ext cx="8127161" cy="330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Тема: </a:t>
            </a:r>
            <a:r>
              <a:rPr lang="ru-RU" sz="2000" dirty="0"/>
              <a:t>Разработка системы двухфакторной аутентификации на основе голосовой биометрии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858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24" name="Объект 2">
            <a:extLst>
              <a:ext uri="{FF2B5EF4-FFF2-40B4-BE49-F238E27FC236}">
                <a16:creationId xmlns="" xmlns:a16="http://schemas.microsoft.com/office/drawing/2014/main" id="{4F2DC5C4-F706-4886-AF63-489979282A00}"/>
              </a:ext>
            </a:extLst>
          </p:cNvPr>
          <p:cNvSpPr txBox="1">
            <a:spLocks/>
          </p:cNvSpPr>
          <p:nvPr/>
        </p:nvSpPr>
        <p:spPr>
          <a:xfrm>
            <a:off x="417052" y="958477"/>
            <a:ext cx="8362460" cy="43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Разобьем задачу </a:t>
            </a:r>
            <a:r>
              <a:rPr lang="ru-RU" sz="2000" dirty="0" smtClean="0"/>
              <a:t>аутентификации на </a:t>
            </a:r>
            <a:r>
              <a:rPr lang="ru-RU" sz="2000" dirty="0"/>
              <a:t>несколько этапов:</a:t>
            </a:r>
            <a:endParaRPr lang="ru-RU" sz="1100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06151496"/>
              </p:ext>
            </p:extLst>
          </p:nvPr>
        </p:nvGraphicFramePr>
        <p:xfrm>
          <a:off x="26634" y="1396999"/>
          <a:ext cx="9064101" cy="459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cxnSp>
        <p:nvCxnSpPr>
          <p:cNvPr id="15" name="Соединительная линия уступом 14"/>
          <p:cNvCxnSpPr>
            <a:stCxn id="22" idx="3"/>
            <a:endCxn id="1026" idx="1"/>
          </p:cNvCxnSpPr>
          <p:nvPr/>
        </p:nvCxnSpPr>
        <p:spPr>
          <a:xfrm>
            <a:off x="1978512" y="1722182"/>
            <a:ext cx="1240283" cy="1601504"/>
          </a:xfrm>
          <a:prstGeom prst="bentConnector3">
            <a:avLst>
              <a:gd name="adj1" fmla="val 321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 flipV="1">
            <a:off x="1550442" y="3670845"/>
            <a:ext cx="1668353" cy="16619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 flipV="1">
            <a:off x="5193438" y="1776035"/>
            <a:ext cx="1509203" cy="14473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endCxn id="28" idx="1"/>
          </p:cNvCxnSpPr>
          <p:nvPr/>
        </p:nvCxnSpPr>
        <p:spPr>
          <a:xfrm>
            <a:off x="5193438" y="3832524"/>
            <a:ext cx="1509203" cy="15002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6244" y="1399016"/>
            <a:ext cx="1722268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Добавление нового диктора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56244" y="5035290"/>
            <a:ext cx="1523480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Проверка пользователя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702641" y="1579648"/>
            <a:ext cx="1722268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Возврат ответа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702641" y="5148154"/>
            <a:ext cx="1722268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Возврат ответа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5834" y="2159411"/>
            <a:ext cx="179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POST </a:t>
            </a:r>
            <a:r>
              <a:rPr lang="ru-RU" sz="1600" i="1" dirty="0" smtClean="0"/>
              <a:t>запрос</a:t>
            </a:r>
            <a:endParaRPr lang="ru-RU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5834" y="4582672"/>
            <a:ext cx="1384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POST </a:t>
            </a:r>
            <a:r>
              <a:rPr lang="ru-RU" sz="1600" i="1" dirty="0" smtClean="0"/>
              <a:t>запрос</a:t>
            </a:r>
            <a:endParaRPr lang="ru-RU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45347" y="1997518"/>
            <a:ext cx="2370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JSON</a:t>
            </a:r>
          </a:p>
          <a:p>
            <a:r>
              <a:rPr lang="en-US" sz="1400" i="1" dirty="0" smtClean="0"/>
              <a:t>{</a:t>
            </a:r>
          </a:p>
          <a:p>
            <a:r>
              <a:rPr lang="en-US" sz="1400" i="1" dirty="0" smtClean="0"/>
              <a:t>“status” : “ok”,</a:t>
            </a:r>
          </a:p>
          <a:p>
            <a:r>
              <a:rPr lang="en-US" sz="1400" i="1" dirty="0" smtClean="0"/>
              <a:t>“message” </a:t>
            </a:r>
            <a:r>
              <a:rPr lang="en-US" sz="1400" i="1" dirty="0"/>
              <a:t>: </a:t>
            </a:r>
            <a:r>
              <a:rPr lang="en-US" sz="1400" i="1" dirty="0" smtClean="0"/>
              <a:t>“added”</a:t>
            </a:r>
            <a:endParaRPr lang="en-US" sz="1400" i="1" dirty="0"/>
          </a:p>
          <a:p>
            <a:r>
              <a:rPr lang="en-US" sz="1400" i="1" dirty="0" smtClean="0"/>
              <a:t>}</a:t>
            </a:r>
            <a:endParaRPr lang="ru-RU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056570" y="3978603"/>
            <a:ext cx="273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JSON</a:t>
            </a:r>
          </a:p>
          <a:p>
            <a:r>
              <a:rPr lang="en-US" sz="1400" i="1" dirty="0" smtClean="0"/>
              <a:t>{</a:t>
            </a:r>
          </a:p>
          <a:p>
            <a:r>
              <a:rPr lang="en-US" sz="1400" i="1" dirty="0" smtClean="0"/>
              <a:t>“status” : “forbidden”,</a:t>
            </a:r>
          </a:p>
          <a:p>
            <a:r>
              <a:rPr lang="en-US" sz="1400" i="1" dirty="0" smtClean="0"/>
              <a:t>“message” </a:t>
            </a:r>
            <a:r>
              <a:rPr lang="en-US" sz="1400" i="1" dirty="0"/>
              <a:t>: </a:t>
            </a:r>
            <a:r>
              <a:rPr lang="en-US" sz="1400" i="1" dirty="0" smtClean="0"/>
              <a:t>“user is not allowed”</a:t>
            </a:r>
            <a:endParaRPr lang="en-US" sz="1400" i="1" dirty="0"/>
          </a:p>
          <a:p>
            <a:r>
              <a:rPr lang="en-US" sz="1400" i="1" dirty="0" smtClean="0"/>
              <a:t>}</a:t>
            </a:r>
            <a:endParaRPr lang="ru-RU" sz="1400" i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4817457" y="2670150"/>
            <a:ext cx="624555" cy="152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smallimg.pngkey.com/png/small/72-728262_api-monitor-com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95" y="2653015"/>
            <a:ext cx="2223217" cy="13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7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Степень готовности работы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28649" y="1376039"/>
            <a:ext cx="6402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Выполнено</a:t>
            </a:r>
            <a:r>
              <a:rPr lang="ru-R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Распознавание речи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Сравнение способов представления данных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Сравнение архитектур </a:t>
            </a:r>
            <a:r>
              <a:rPr lang="en-US" dirty="0" smtClean="0"/>
              <a:t>NN</a:t>
            </a:r>
            <a:endParaRPr lang="ru-RU" dirty="0" smtClean="0"/>
          </a:p>
          <a:p>
            <a:pPr marL="742950" lvl="1" indent="-285750">
              <a:buFontTx/>
              <a:buChar char="-"/>
            </a:pPr>
            <a:r>
              <a:rPr lang="ru-RU" dirty="0" smtClean="0"/>
              <a:t>Сравнение вспомогательных методов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Идентификация диктора по голосу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Сравнение архитектур </a:t>
            </a:r>
            <a:r>
              <a:rPr lang="en-US" dirty="0" smtClean="0"/>
              <a:t>GMM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Сравнение настраиваемых параметров системы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4223629"/>
            <a:ext cx="817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Необходимо выполнить</a:t>
            </a:r>
            <a:r>
              <a:rPr lang="ru-R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API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И</a:t>
            </a:r>
            <a:r>
              <a:rPr lang="ru-RU" dirty="0" smtClean="0"/>
              <a:t>нтеграция решений в единую систему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Создание среды для автоматизации установки и развертывания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7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553252" y="2739374"/>
            <a:ext cx="4913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 Black" panose="020B0A04020102020204" pitchFamily="34" charset="0"/>
              </a:rPr>
              <a:t>Дополнительные материалы:</a:t>
            </a:r>
            <a:endParaRPr lang="ru-RU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Распознавание диктора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96" y="934232"/>
            <a:ext cx="6733065" cy="4612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3177" y="5758009"/>
            <a:ext cx="7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Функциональная схема системы голосовой </a:t>
            </a:r>
            <a:r>
              <a:rPr lang="ru-RU" dirty="0" smtClean="0"/>
              <a:t>идентификации </a:t>
            </a:r>
            <a:r>
              <a:rPr lang="ru-RU" dirty="0"/>
              <a:t>личности</a:t>
            </a:r>
          </a:p>
        </p:txBody>
      </p:sp>
    </p:spTree>
    <p:extLst>
      <p:ext uri="{BB962C8B-B14F-4D97-AF65-F5344CB8AC3E}">
        <p14:creationId xmlns:p14="http://schemas.microsoft.com/office/powerpoint/2010/main" val="36535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Реферат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Пояснительная записка содержит 41 страницу, 11 рисунков, 3 таблицы, 8 формул.</a:t>
            </a:r>
          </a:p>
          <a:p>
            <a:pPr marL="0" indent="0">
              <a:buNone/>
            </a:pPr>
            <a:r>
              <a:rPr lang="ru-RU" sz="2000" dirty="0" smtClean="0"/>
              <a:t>Количество использованных источников – 26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Модели Гауссовой смеси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9" name="Picture 4" descr="spherical, diag, tied, f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35" y="1074280"/>
            <a:ext cx="4241728" cy="42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MFCC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0066" y="1093580"/>
            <a:ext cx="4234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Нарезка </a:t>
            </a:r>
            <a:r>
              <a:rPr lang="ru-RU" dirty="0"/>
              <a:t>на </a:t>
            </a:r>
            <a:r>
              <a:rPr lang="ru-RU" dirty="0" smtClean="0"/>
              <a:t>фреймы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Применение </a:t>
            </a:r>
            <a:r>
              <a:rPr lang="ru-RU" dirty="0"/>
              <a:t>окна Хемминга</a:t>
            </a:r>
            <a:endParaRPr lang="ru-RU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Быстрое </a:t>
            </a:r>
            <a:r>
              <a:rPr lang="ru-RU" dirty="0"/>
              <a:t>преобразование Фурье (</a:t>
            </a:r>
            <a:r>
              <a:rPr lang="ru-RU" dirty="0" smtClean="0"/>
              <a:t>FFT)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Создание мел-спектрограммы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Логарифмирование полученных результатов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искретное </a:t>
            </a:r>
            <a:r>
              <a:rPr lang="ru-RU" dirty="0"/>
              <a:t>косинусное преобразование (DCT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86" y="2410751"/>
            <a:ext cx="4360661" cy="361159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77644" y="5827071"/>
            <a:ext cx="1338943" cy="334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Частота (Гц)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16200000">
            <a:off x="4069986" y="4049088"/>
            <a:ext cx="1338943" cy="334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Амплитуда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38057" y="2303765"/>
            <a:ext cx="3889390" cy="334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Десять мел-фильтров - треугольных оконных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7273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073F24-EC6D-43D3-9B5C-77330BE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BE0A13-EBBD-48DB-AF3F-8247DFA9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18" y="1002261"/>
            <a:ext cx="7905380" cy="5669459"/>
          </a:xfrm>
        </p:spPr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400" dirty="0" smtClean="0"/>
              <a:t>Daniel </a:t>
            </a:r>
            <a:r>
              <a:rPr lang="en-US" sz="1400" dirty="0"/>
              <a:t>Foley. Gaussian Mixture Modelling (GMM). URL: https://towardsdatascience.com/gaussian-mixture-modelling-gmm-833c88587c7f 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 err="1" smtClean="0"/>
              <a:t>Techportal</a:t>
            </a:r>
            <a:r>
              <a:rPr lang="en-US" sz="1400" dirty="0" smtClean="0"/>
              <a:t> </a:t>
            </a:r>
            <a:r>
              <a:rPr lang="ru-RU" sz="1400" dirty="0"/>
              <a:t>Биометрия. Стандарты. Технологии. Задачи. Решения. </a:t>
            </a:r>
            <a:r>
              <a:rPr lang="en-US" sz="1400" dirty="0"/>
              <a:t>URL: http://www.techportal.ru/security/biometrics/mirovoy-i-rossiyskiy-rynki-biometrii/mirovoy-rynokmarketsandmarkets 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Oscar Contreras Carrasco Gaussian Mixture Models Explained. From intuition to implementation. 2019. URL: https://towardsdatascience.com/gaussian-mixture-models-explained6986aaf5a95 </a:t>
            </a:r>
            <a:endParaRPr lang="en-US" sz="14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/>
              <a:t>Сергей </a:t>
            </a:r>
            <a:r>
              <a:rPr lang="ru-RU" sz="1400" dirty="0" smtClean="0"/>
              <a:t>Исаев</a:t>
            </a:r>
            <a:r>
              <a:rPr lang="en-US" sz="1400" dirty="0" smtClean="0"/>
              <a:t> </a:t>
            </a:r>
            <a:r>
              <a:rPr lang="ru-RU" sz="1400" dirty="0"/>
              <a:t>Речевые </a:t>
            </a:r>
            <a:r>
              <a:rPr lang="ru-RU" sz="1400" dirty="0" smtClean="0"/>
              <a:t>технологии</a:t>
            </a:r>
            <a:r>
              <a:rPr lang="en-US" sz="1400" dirty="0" smtClean="0"/>
              <a:t>. 2013. URL: https</a:t>
            </a:r>
            <a:r>
              <a:rPr lang="en-US" sz="1400" dirty="0"/>
              <a:t>://habr.com/ru/company/speechpro/blog/205880/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400" dirty="0"/>
              <a:t>Алексей Лукацкий Голосовая биометрия. Краткий обзор технологии. 2015. URL: https://</a:t>
            </a:r>
            <a:r>
              <a:rPr lang="ru-RU" sz="1400" dirty="0" smtClean="0"/>
              <a:t>www.securitylab.ru/blog/personal/Business_without_danger/147943.php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Jake </a:t>
            </a:r>
            <a:r>
              <a:rPr lang="en-US" sz="1400" dirty="0" err="1"/>
              <a:t>VanderPlas</a:t>
            </a:r>
            <a:r>
              <a:rPr lang="en-US" sz="1400" dirty="0"/>
              <a:t> In Depth: Gaussian Mixture Models URL: https://</a:t>
            </a:r>
            <a:r>
              <a:rPr lang="en-US" sz="1400" dirty="0" smtClean="0"/>
              <a:t>jakevdp.github.io/PythonDataScienceHandbook/05.12-gaussian-mixtures.html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Kumar </a:t>
            </a:r>
            <a:r>
              <a:rPr lang="en-US" sz="1400" dirty="0" err="1"/>
              <a:t>G.Suvarna</a:t>
            </a:r>
            <a:r>
              <a:rPr lang="en-US" sz="1400" dirty="0"/>
              <a:t>, Raju, </a:t>
            </a:r>
            <a:r>
              <a:rPr lang="en-US" sz="1400" dirty="0" err="1"/>
              <a:t>K.A.Prasad</a:t>
            </a:r>
            <a:r>
              <a:rPr lang="en-US" sz="1400" dirty="0"/>
              <a:t>, </a:t>
            </a:r>
            <a:r>
              <a:rPr lang="en-US" sz="1400" dirty="0" err="1"/>
              <a:t>Dr.Mohan</a:t>
            </a:r>
            <a:r>
              <a:rPr lang="en-US" sz="1400" dirty="0"/>
              <a:t> Rao CPVNJ, </a:t>
            </a:r>
            <a:r>
              <a:rPr lang="en-US" sz="1400" dirty="0" err="1"/>
              <a:t>P.Satheesh</a:t>
            </a:r>
            <a:r>
              <a:rPr lang="en-US" sz="1400" dirty="0"/>
              <a:t>. Speaker recognition using </a:t>
            </a:r>
            <a:r>
              <a:rPr lang="en-US" sz="1400" dirty="0" smtClean="0"/>
              <a:t>GMM URL: https</a:t>
            </a:r>
            <a:r>
              <a:rPr lang="en-US" sz="1400" dirty="0"/>
              <a:t>://www.researchgate.net/publication/50282047_SPEAKER_RECOGNITION_USING_GMM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endParaRPr lang="ru-RU" sz="14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986E03B-A1D1-49B5-9182-3A8C3716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6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5087"/>
            <a:ext cx="8127161" cy="3300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Целью </a:t>
            </a:r>
            <a:r>
              <a:rPr lang="ru-RU" sz="2000" dirty="0"/>
              <a:t>данной работы является разработка системы для автоматической идентификации </a:t>
            </a:r>
            <a:r>
              <a:rPr lang="ru-RU" sz="2000" dirty="0" smtClean="0"/>
              <a:t>говорящего </a:t>
            </a:r>
            <a:r>
              <a:rPr lang="ru-RU" sz="2000" dirty="0"/>
              <a:t>по голосу.</a:t>
            </a:r>
            <a:endParaRPr lang="ru-RU" sz="20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8" name="Picture 4" descr="https://sun9-29.userapi.com/impg/OrI-rMLgRX1Bv_PWsuTGeMN6DpytwKo1kXivGA/q3ewfovSLtg.jpg?size=1153x565&amp;quality=96&amp;proxy=1&amp;sign=3ee5d33babd1a6737747512f2346bce9&amp;type=alb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4168" r="5350" b="11882"/>
          <a:stretch/>
        </p:blipFill>
        <p:spPr bwMode="auto">
          <a:xfrm>
            <a:off x="244470" y="3573672"/>
            <a:ext cx="3060640" cy="147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6403285" y="3604307"/>
            <a:ext cx="1941725" cy="1238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Личность диктора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391445" y="4215528"/>
            <a:ext cx="353443" cy="519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Куб 14"/>
          <p:cNvSpPr/>
          <p:nvPr/>
        </p:nvSpPr>
        <p:spPr>
          <a:xfrm>
            <a:off x="3888059" y="3573672"/>
            <a:ext cx="1713752" cy="1421036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?</a:t>
            </a:r>
            <a:endParaRPr lang="ru-RU" sz="20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851254" y="4220723"/>
            <a:ext cx="353443" cy="519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7D350E-1B79-49AD-B3E8-A1014B66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959"/>
            <a:ext cx="7886700" cy="46500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С</a:t>
            </a:r>
            <a:r>
              <a:rPr lang="en-US" sz="1800" dirty="0" smtClean="0"/>
              <a:t>all-</a:t>
            </a:r>
            <a:r>
              <a:rPr lang="ru-RU" sz="1800" dirty="0" smtClean="0"/>
              <a:t>центры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Личные интеллектуальные устройства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Банки (безопасность транзакций)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Судебная практика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Задачи </a:t>
            </a:r>
            <a:r>
              <a:rPr lang="ru-RU" sz="1800" dirty="0" err="1" smtClean="0"/>
              <a:t>диаризации</a:t>
            </a:r>
            <a:endParaRPr lang="ru-RU" sz="18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43906F34-FC1C-4028-A3AD-64C53522A3F2}"/>
              </a:ext>
            </a:extLst>
          </p:cNvPr>
          <p:cNvSpPr txBox="1">
            <a:spLocks/>
          </p:cNvSpPr>
          <p:nvPr/>
        </p:nvSpPr>
        <p:spPr>
          <a:xfrm>
            <a:off x="3734186" y="5628313"/>
            <a:ext cx="172819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4" name="Объект 2">
            <a:extLst>
              <a:ext uri="{FF2B5EF4-FFF2-40B4-BE49-F238E27FC236}">
                <a16:creationId xmlns="" xmlns:a16="http://schemas.microsoft.com/office/drawing/2014/main" id="{4F2DC5C4-F706-4886-AF63-489979282A00}"/>
              </a:ext>
            </a:extLst>
          </p:cNvPr>
          <p:cNvSpPr txBox="1">
            <a:spLocks/>
          </p:cNvSpPr>
          <p:nvPr/>
        </p:nvSpPr>
        <p:spPr>
          <a:xfrm>
            <a:off x="539873" y="1201783"/>
            <a:ext cx="8362460" cy="261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2000" dirty="0" err="1" smtClean="0"/>
              <a:t>Текстонезависимая</a:t>
            </a:r>
            <a:endParaRPr lang="ru-RU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/>
              <a:t>Закрытая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/>
              <a:t>Возможность </a:t>
            </a:r>
            <a:r>
              <a:rPr lang="ru-RU" sz="2000" dirty="0"/>
              <a:t>сохранять голос диктора</a:t>
            </a:r>
            <a:endParaRPr lang="ru-RU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sz="11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33075192"/>
              </p:ext>
            </p:extLst>
          </p:nvPr>
        </p:nvGraphicFramePr>
        <p:xfrm>
          <a:off x="859654" y="2957867"/>
          <a:ext cx="7424691" cy="318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ашивка 4"/>
          <p:cNvSpPr/>
          <p:nvPr/>
        </p:nvSpPr>
        <p:spPr>
          <a:xfrm rot="5400000">
            <a:off x="2270063" y="3821837"/>
            <a:ext cx="227183" cy="324838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Нашивка 7"/>
          <p:cNvSpPr/>
          <p:nvPr/>
        </p:nvSpPr>
        <p:spPr>
          <a:xfrm rot="5400000">
            <a:off x="2270063" y="4935983"/>
            <a:ext cx="227183" cy="324838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Модели Гауссовой смеси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8" name="Picture 2" descr="https://image1.slideserve.com/2055647/gaussian-mixture-model-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19944" r="49329" b="42328"/>
          <a:stretch/>
        </p:blipFill>
        <p:spPr bwMode="auto">
          <a:xfrm>
            <a:off x="276692" y="929438"/>
            <a:ext cx="2981859" cy="203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8/8e/MultivariateNormal.png/300px-Multivariate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2" y="869322"/>
            <a:ext cx="28575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51376" y="1250645"/>
            <a:ext cx="186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гауссовское</a:t>
            </a:r>
            <a:r>
              <a:rPr lang="ru-RU" dirty="0" smtClean="0"/>
              <a:t> распределение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5" y="3356026"/>
            <a:ext cx="3873983" cy="29054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86868" y="4314921"/>
            <a:ext cx="186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ru-RU" dirty="0"/>
              <a:t>Гауссовой смеси</a:t>
            </a:r>
          </a:p>
        </p:txBody>
      </p:sp>
    </p:spTree>
    <p:extLst>
      <p:ext uri="{BB962C8B-B14F-4D97-AF65-F5344CB8AC3E}">
        <p14:creationId xmlns:p14="http://schemas.microsoft.com/office/powerpoint/2010/main" val="4499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Модели Гауссовой смеси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1" y="2776803"/>
            <a:ext cx="3683405" cy="251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13" y="2769889"/>
            <a:ext cx="3693393" cy="2520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78324" y="1919369"/>
            <a:ext cx="290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Плохое описание </a:t>
            </a:r>
            <a:r>
              <a:rPr lang="ru-RU" dirty="0" smtClean="0"/>
              <a:t>данных </a:t>
            </a:r>
          </a:p>
          <a:p>
            <a:r>
              <a:rPr lang="ru-RU" dirty="0" smtClean="0"/>
              <a:t> (2 компоненты)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495278" y="1919369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хорошее </a:t>
            </a:r>
            <a:r>
              <a:rPr lang="ru-RU" dirty="0" smtClean="0"/>
              <a:t>описание данных </a:t>
            </a:r>
          </a:p>
          <a:p>
            <a:r>
              <a:rPr lang="ru-RU" dirty="0" smtClean="0"/>
              <a:t>(16 компонент)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6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UBM-GMM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" y="2330593"/>
            <a:ext cx="8472919" cy="1876912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2974020" y="3174800"/>
            <a:ext cx="239697" cy="1884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823752" y="3174800"/>
            <a:ext cx="239697" cy="1884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213717" y="4527612"/>
            <a:ext cx="421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Получение </a:t>
            </a:r>
            <a:r>
              <a:rPr lang="en-US" dirty="0" smtClean="0"/>
              <a:t>GMM </a:t>
            </a:r>
            <a:r>
              <a:rPr lang="ru-RU" dirty="0" smtClean="0"/>
              <a:t>из </a:t>
            </a:r>
            <a:r>
              <a:rPr lang="en-US" dirty="0" smtClean="0"/>
              <a:t>UBM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Оценивание точности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>
                <a:extLst>
                  <a:ext uri="{FF2B5EF4-FFF2-40B4-BE49-F238E27FC236}">
                    <a16:creationId xmlns="" xmlns:a16="http://schemas.microsoft.com/office/drawing/2014/main" id="{707C90F9-5525-4510-83DB-99C6272496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323" y="1341931"/>
                <a:ext cx="7377314" cy="4126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𝑐𝑐𝑢𝑟𝑎𝑐𝑦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600" dirty="0" smtClean="0"/>
                  <a:t>где:</a:t>
                </a:r>
              </a:p>
              <a:p>
                <a:pPr marL="0" indent="0">
                  <a:buNone/>
                </a:pPr>
                <a:r>
                  <a:rPr lang="en-US" sz="1600" dirty="0"/>
                  <a:t>True Positive (TP</a:t>
                </a:r>
                <a:r>
                  <a:rPr lang="en-US" sz="1600" dirty="0" smtClean="0"/>
                  <a:t>)</a:t>
                </a:r>
                <a:r>
                  <a:rPr lang="ru-RU" sz="1600" dirty="0" smtClean="0"/>
                  <a:t> - </a:t>
                </a:r>
                <a:r>
                  <a:rPr lang="ru-RU" sz="1600" dirty="0"/>
                  <a:t>истинно положительный</a:t>
                </a:r>
                <a:endParaRPr lang="ru-RU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:r>
                  <a:rPr lang="en-US" sz="1600" dirty="0"/>
                  <a:t>False Positive (FP) 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 ложноположительный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False </a:t>
                </a:r>
                <a:r>
                  <a:rPr lang="en-US" sz="1600" dirty="0"/>
                  <a:t>Negative (FN) </a:t>
                </a:r>
                <a:r>
                  <a:rPr lang="en-US" sz="1600" dirty="0" smtClean="0"/>
                  <a:t>- </a:t>
                </a:r>
                <a:r>
                  <a:rPr lang="ru-RU" sz="1600" dirty="0"/>
                  <a:t>л</a:t>
                </a:r>
                <a:r>
                  <a:rPr lang="ru-RU" sz="1600" dirty="0" smtClean="0"/>
                  <a:t>ожноотрицательный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True </a:t>
                </a:r>
                <a:r>
                  <a:rPr lang="en-US" sz="1600" dirty="0"/>
                  <a:t>Negative (TN</a:t>
                </a:r>
                <a:r>
                  <a:rPr lang="en-US" sz="1600" dirty="0" smtClean="0"/>
                  <a:t>)</a:t>
                </a:r>
                <a:r>
                  <a:rPr lang="ru-RU" sz="1600" dirty="0" smtClean="0"/>
                  <a:t> - </a:t>
                </a:r>
                <a:r>
                  <a:rPr lang="ru-RU" sz="1600" dirty="0"/>
                  <a:t>истинно отрицательный</a:t>
                </a:r>
                <a:endParaRPr lang="ru-RU" sz="1600" dirty="0" smtClean="0"/>
              </a:p>
              <a:p>
                <a:endParaRPr lang="ru-RU" sz="1800" dirty="0"/>
              </a:p>
            </p:txBody>
          </p:sp>
        </mc:Choice>
        <mc:Fallback xmlns="">
          <p:sp>
            <p:nvSpPr>
              <p:cNvPr id="15" name="Объект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C90F9-5525-4510-83DB-99C62724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3" y="1341931"/>
                <a:ext cx="7377314" cy="4126714"/>
              </a:xfrm>
              <a:prstGeom prst="rect">
                <a:avLst/>
              </a:prstGeom>
              <a:blipFill rotWithShape="0"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9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3388</TotalTime>
  <Words>599</Words>
  <Application>Microsoft Office PowerPoint</Application>
  <PresentationFormat>Экран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Cambria Math</vt:lpstr>
      <vt:lpstr>Wingdings</vt:lpstr>
      <vt:lpstr>Тема Office</vt:lpstr>
      <vt:lpstr>Разработка системы голосовой идентификации</vt:lpstr>
      <vt:lpstr>Реферат</vt:lpstr>
      <vt:lpstr>Цель работы</vt:lpstr>
      <vt:lpstr>Актуальность работы</vt:lpstr>
      <vt:lpstr>Постановка задачи</vt:lpstr>
      <vt:lpstr>Модели Гауссовой смеси</vt:lpstr>
      <vt:lpstr>Модели Гауссовой смеси</vt:lpstr>
      <vt:lpstr>UBM-GMM</vt:lpstr>
      <vt:lpstr>Оценивание точности</vt:lpstr>
      <vt:lpstr>Выбор стека технологий</vt:lpstr>
      <vt:lpstr>Экспериментальное исследование работы системы</vt:lpstr>
      <vt:lpstr>Заключение</vt:lpstr>
      <vt:lpstr>Цель ВКР</vt:lpstr>
      <vt:lpstr>Постановка задачи</vt:lpstr>
      <vt:lpstr>Постановка задачи</vt:lpstr>
      <vt:lpstr>Степень готовности работы</vt:lpstr>
      <vt:lpstr>Презентация PowerPoint</vt:lpstr>
      <vt:lpstr>Презентация PowerPoint</vt:lpstr>
      <vt:lpstr>Распознавание диктора</vt:lpstr>
      <vt:lpstr>Модели Гауссовой смеси</vt:lpstr>
      <vt:lpstr>MFCC</vt:lpstr>
      <vt:lpstr>Список литературы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mouseice</cp:lastModifiedBy>
  <cp:revision>241</cp:revision>
  <dcterms:created xsi:type="dcterms:W3CDTF">2017-09-30T21:27:42Z</dcterms:created>
  <dcterms:modified xsi:type="dcterms:W3CDTF">2021-04-12T08:11:23Z</dcterms:modified>
</cp:coreProperties>
</file>