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A0B7-1B18-4AB0-8D29-AA980AB7D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2671F-BDC8-4B12-A00D-CD0D1DB3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9C2C-49CE-46A4-B5E0-B0F9733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6F6B-B90C-4293-A648-EEAFE23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2231-F2B4-41F4-86D1-75AEC188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77B-A9D1-43C1-B3A6-F4EA13A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968B-735A-46D5-9677-ACDE8C20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B4B7-702B-4749-875F-186BA39A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4CC5-6E9E-447E-8FEB-412D906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9E76-30D0-434C-8D1F-4A9B48AD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EC557-C6EC-4733-B710-5CBF96CD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96AFC-AB41-4A3F-9BE4-6D4B9A96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7B5D-D6EB-49D4-B138-AE83E08E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05918-CC32-4320-9C85-1334DF5C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F931-F348-4A7E-A464-3C2208DC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0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D3C0-4570-4C4B-982C-AD52C150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7913-5A7E-4A73-AE47-6224D0DF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0C47-0E76-4D91-8AB4-870D3064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6E04-A8BE-4811-9A22-4815179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0F7B-040C-44D5-BBB4-4AAC6F5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7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0101-3EE6-49DC-9A2F-2227D71D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FE0C-9986-40F1-ACF8-7FFD09AD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906B-3614-41B3-B5AB-E5DE647D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B908-AAFF-405F-8856-3A6BDE6C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3078-2B35-4EA7-A92B-388BEE57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0247-D0AE-439F-9298-C0D6D15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935A-34E8-45BB-B475-7DCB3995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5FDEA-AEE9-43FD-8454-4EF53268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423F1-3966-49BB-928A-BFE0F128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DC86-CCAA-4908-89CD-152A4B7F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BD1CE-51B2-4389-9064-78BAFE8D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0159-3BDA-489B-BE4C-E2D5751D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C991-3366-4A60-9C67-46DC9BF46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C75E-F69A-414C-96D5-2777B9AD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7346E-924A-42D2-B0AB-4A756444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07272-D82C-4B76-95B7-89E6AC561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86D84-FFE8-41DD-B837-52CDD5A6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B988-EB48-4FCC-B3C6-47A097B5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2F5B6-EF85-4294-A8F7-82FD37E6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8601-CBD8-4CC0-92D5-82B980F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94952-960D-46B2-9136-E857C236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432A5-AECC-4129-A749-38B2759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E3D9-7500-4740-B34E-3786872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5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251F3-3DB6-4238-999B-F6B81DB6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246B9-6896-4B51-988C-291B3D60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2FDE-1CD1-475D-A8A4-E8D3C2CA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55A-FD8F-451C-BCA2-D4025FDE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D8D-3946-47F4-B1F8-FE778B8F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E12F-7461-40FB-AD72-054C7919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6E5F5-B364-4348-9A1F-E78B5715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BB06-B0C0-409D-A461-9273A744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A1AC-5DFD-4C19-92D2-2A427238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8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F76-785D-4496-8424-F7A65F67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92040-C5E7-458F-A513-72797E553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69A47-C9AC-4313-92F7-B998C1CA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EC87-FDFF-4A82-8DDA-16882F87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6458A-183F-46FD-B464-025CAC9B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44C5-6296-49E2-9678-4D59EE36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52860-951D-4006-A2A7-EE9A63F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F78F2-2BE2-4297-B77F-384FCC50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875E-EEA5-4402-BA83-A5242B6F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D428-336E-4740-B58A-5E29B532FEB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79E5-D22A-4283-963C-5B9D543C4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9407-7778-4368-BCDD-A57420E8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D318-F7DF-4FEB-8B0D-41AEE2B9D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461-C7FB-465C-A93D-0C49D5D0C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7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Testing Exercise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8C387-8BA0-483B-B046-8C9FE0D75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1354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/>
            <a:r>
              <a:rPr lang="en-US" dirty="0"/>
              <a:t>   </a:t>
            </a:r>
          </a:p>
          <a:p>
            <a:pPr algn="just"/>
            <a:r>
              <a:rPr lang="en-US" dirty="0"/>
              <a:t>  Analyze the data and determine whether there is any difference in average TAT among the different laboratories at 5% significance level.</a:t>
            </a:r>
          </a:p>
          <a:p>
            <a:pPr algn="just"/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CSV File: </a:t>
            </a:r>
            <a:r>
              <a:rPr lang="en-US" b="1" err="1"/>
              <a:t>LabTAT</a:t>
            </a:r>
            <a:r>
              <a:rPr lang="en-US" b="1"/>
              <a:t>.csv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5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Hypothesis Testing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PRAVIN KONAR</dc:creator>
  <cp:lastModifiedBy>PRAVIN KONAR</cp:lastModifiedBy>
  <cp:revision>1</cp:revision>
  <dcterms:created xsi:type="dcterms:W3CDTF">2020-05-03T13:05:24Z</dcterms:created>
  <dcterms:modified xsi:type="dcterms:W3CDTF">2020-05-03T13:07:03Z</dcterms:modified>
</cp:coreProperties>
</file>