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440B-E281-4628-B57A-6F60BBADF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90063-C0CB-4226-8A20-F5E573D79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18410-555A-446C-9316-2C3545D7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FA85-4F55-426F-8EC7-F8CFC7AE0BDF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F516-BE42-4A35-A773-5BE5DB15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5AD8-B039-447D-A2E1-5E951E1D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282F-497D-4514-BD24-308FF6B9E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46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EEA7-2768-456C-A140-B09642AF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48251-4135-440B-A5D0-C506F8015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4D229-792B-443A-87DD-CF83FAFA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FA85-4F55-426F-8EC7-F8CFC7AE0BDF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09E4-F20B-493F-9751-19A767DE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4F3C-38A8-4160-9670-FDF86363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282F-497D-4514-BD24-308FF6B9E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BA411-44FD-49E4-BEF5-16B576AD5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31A08-FF48-41D7-A411-17B3E5DA2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4EC5-5944-4D1B-9295-5FC69191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FA85-4F55-426F-8EC7-F8CFC7AE0BDF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9ADDB-6CA1-4977-8489-0499C4CF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4C0F-CBA9-4B6D-8627-75182303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282F-497D-4514-BD24-308FF6B9E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2C13-4EBA-46F9-92A9-A15D78E9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1991-1589-40EC-ACAA-28B14AB9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16568-D0D1-437A-8862-B8653BD8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FA85-4F55-426F-8EC7-F8CFC7AE0BDF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3EC4-951D-4E5E-83BE-C7605DAE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05801-E8A0-422C-92E8-18F81E78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282F-497D-4514-BD24-308FF6B9E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0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92A-A0B2-4C4D-B6E6-AA15F146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F6ADB-37B4-4750-A401-041AE774A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85DB-F639-4A57-8EA3-52801288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FA85-4F55-426F-8EC7-F8CFC7AE0BDF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2F1AB-2583-40DD-A40D-24EDD8A4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31A2-C9F3-4A4D-85C4-532F4872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282F-497D-4514-BD24-308FF6B9E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0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33A4-DD06-41CE-B115-AADCAAE8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E733-F340-4D29-888B-25D34BECD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C0AD9-3A17-4B80-AA97-6BC846D7D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82693-1841-4629-95EC-550E98D9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FA85-4F55-426F-8EC7-F8CFC7AE0BDF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5A1E-DB10-4529-9E47-52A0C8E7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A511F-D8FB-47D5-ACE6-ED4178D4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282F-497D-4514-BD24-308FF6B9E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2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A1A6-B8ED-4ACE-8A3D-83E1571D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09BF-2F0E-44E8-A360-6C0F7258B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AE731-3FFC-427A-AFF5-B503785CE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95755-5E22-4F2B-AA22-2873549DA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BE4E8-3B1E-4BF1-AE83-010256A67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E2FB9-9AF1-4BF2-9C79-09CC19EC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FA85-4F55-426F-8EC7-F8CFC7AE0BDF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929BA-5230-417F-A052-0BC93993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F3E56-8566-4178-A990-CF3B5246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282F-497D-4514-BD24-308FF6B9E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36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816A-6497-4DD7-B028-E04539FA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AF36B-5928-4B68-BC76-269D36E8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FA85-4F55-426F-8EC7-F8CFC7AE0BDF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FFF78-812C-46EF-8422-28FC2FAC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145E-A571-4C66-8D8D-3E5EEDB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282F-497D-4514-BD24-308FF6B9E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9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8BFF0-FEFE-4B31-B21C-58777DC7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FA85-4F55-426F-8EC7-F8CFC7AE0BDF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2A838-A6D6-4BD5-9ED7-99C6D213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6CBA8-92E8-498B-AF0E-495861CA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282F-497D-4514-BD24-308FF6B9E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3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C7DC-BEEF-4849-B551-ECCADD15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291D-E211-45C6-9B57-C5F65DA3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121E4-26F6-4A40-B8A8-BEA958209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2C02-8CE7-465F-9093-408AD87C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FA85-4F55-426F-8EC7-F8CFC7AE0BDF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08DBC-E8FF-4063-84A3-44A93591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2AFA9-DBDF-4C5B-84DF-96EC106D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282F-497D-4514-BD24-308FF6B9E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4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1370-56E5-448C-A897-DDA31CC2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911B8-4368-4342-839B-DF74AFBA0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38C29-2D0D-4602-8737-7E67F40FF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685E0-9A53-4A47-B1D2-AB938564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FA85-4F55-426F-8EC7-F8CFC7AE0BDF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BAB6E-B30D-46C7-BEE2-E6B02EF7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8C597-8E6B-4289-BFF4-7A8D9F67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282F-497D-4514-BD24-308FF6B9E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7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A57F7-7A0F-4DE7-BA3D-CAD85944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5795D-CAAE-42EC-B5B6-2932EF5A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88C4-D296-4EB6-ABF3-3B2F6388A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2FA85-4F55-426F-8EC7-F8CFC7AE0BDF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E81E7-7045-4754-BBA9-475AB9D06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C3FA-FCC3-4A52-8A01-6A35CBA0E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282F-497D-4514-BD24-308FF6B9E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09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6958-6F34-4372-A7B8-28AA58CC0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87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 Testing Exercise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80DE2-2FC0-4EB0-AE7C-1D8A1955D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12290"/>
            <a:ext cx="9144000" cy="4939797"/>
          </a:xfrm>
        </p:spPr>
        <p:txBody>
          <a:bodyPr/>
          <a:lstStyle/>
          <a:p>
            <a:r>
              <a:rPr lang="en-US" dirty="0"/>
              <a:t> Sales of products in four different regions is tabulated for males and females. Find if male-female buyer rations are similar across regions.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E8B45-A900-4649-B1AF-CDE1DA20F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71171"/>
              </p:ext>
            </p:extLst>
          </p:nvPr>
        </p:nvGraphicFramePr>
        <p:xfrm>
          <a:off x="3048000" y="2188945"/>
          <a:ext cx="6096000" cy="1097280"/>
        </p:xfrm>
        <a:graphic>
          <a:graphicData uri="http://schemas.openxmlformats.org/drawingml/2006/table">
            <a:tbl>
              <a:tblPr firstRow="1" bandRow="1"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/>
                        <a:t>East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/>
                        <a:t>North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="1" dirty="0"/>
                        <a:t>South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Males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142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131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70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Females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550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351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480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350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05E74F-D8C0-4BA8-9D60-49FAA96393EB}"/>
              </a:ext>
            </a:extLst>
          </p:cNvPr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185CA4-1114-45A0-9921-AD5FA3D2A692}"/>
              </a:ext>
            </a:extLst>
          </p:cNvPr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7A37CC4-7F58-4F4F-B155-3AD01758E07B}"/>
              </a:ext>
            </a:extLst>
          </p:cNvPr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All proportions are equal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71C8C7A-11CB-4B82-962B-D23F50C5FD91}"/>
              </a:ext>
            </a:extLst>
          </p:cNvPr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Not all Proportions are equal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8A5CD9C-D45F-4EEA-8F95-FBA6844CBA7B}"/>
              </a:ext>
            </a:extLst>
          </p:cNvPr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p-value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p-Value &lt; alpha, we reject Null Hypothesis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4FE084F2-D102-414E-981B-8E41AD121A9B}"/>
              </a:ext>
            </a:extLst>
          </p:cNvPr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Buyer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Ratio.csv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73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Hypothesis Testing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PRAVIN KONAR</dc:creator>
  <cp:lastModifiedBy>PRAVIN KONAR</cp:lastModifiedBy>
  <cp:revision>1</cp:revision>
  <dcterms:created xsi:type="dcterms:W3CDTF">2020-05-03T13:07:10Z</dcterms:created>
  <dcterms:modified xsi:type="dcterms:W3CDTF">2020-05-03T13:10:20Z</dcterms:modified>
</cp:coreProperties>
</file>