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B249-F76C-439F-AA37-2E2D74531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DCF69-511C-4F13-8471-1272716E8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DFB8B-7F63-4A11-A846-10EAB0F5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A5D8-F323-4BDE-85D0-1696B97B1B56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34E23-0F12-4D30-B184-C5BCA38F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12BBE-A08A-4EA6-B66B-13548DA7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A77C-3EAC-4C3C-8305-AF7041890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13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E672-14E4-4A0D-BC31-9A89692EC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D9E80-15AC-4B95-8BFA-67B0DF320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EAE1B-0CDF-414D-B271-1A627DAC1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A5D8-F323-4BDE-85D0-1696B97B1B56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96236-C825-4820-BE55-D94F58C2D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989A2-5E6E-4DE9-B5E4-58B32988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A77C-3EAC-4C3C-8305-AF7041890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72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E9C58E-0FAF-431B-AC26-A9BC70C58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1A56B-FC38-49EC-8D74-96AC02C61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85C86-A4C7-47F5-80BE-649F0A00F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A5D8-F323-4BDE-85D0-1696B97B1B56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0EDE1-BBB9-4552-8BA8-4E3FBCC8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E637B-35E1-41A7-ACFA-55C1071F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A77C-3EAC-4C3C-8305-AF7041890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19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BEA31-5405-426D-B764-828B936B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36EE4-B29E-4221-995A-ACB5988CE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6A469-D18F-46EB-91A9-11C9C50A5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A5D8-F323-4BDE-85D0-1696B97B1B56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269C4-55C0-46DA-AC25-89392E00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677B3-4942-4F76-83B8-7D9C1001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A77C-3EAC-4C3C-8305-AF7041890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855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0230B-9064-498C-90FF-88DDA797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47A06-521A-43BE-953B-51C5558CE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06B28-4B41-4F95-A899-E1CE282B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A5D8-F323-4BDE-85D0-1696B97B1B56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0D418-AE8B-4557-87B7-1FB974F9D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2E9EA-40B7-47A5-A3AB-5AFC43E7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A77C-3EAC-4C3C-8305-AF7041890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98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657C-E9CD-41AA-A6EC-BF74A11F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0A062-B0DE-4BDF-9CA8-060D6D54A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075A9-3E2C-44F7-9F33-6B9A0D621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2575C-3B87-494F-8494-34052C367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A5D8-F323-4BDE-85D0-1696B97B1B56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49FA2-2D4A-414C-994D-10BE06EA8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37CA5-5814-42C8-A316-170699A1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A77C-3EAC-4C3C-8305-AF7041890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37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9AA2-899D-4C26-A9C4-A379D4BDC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07D1A-E810-4EC4-8ABD-706DAA659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1F115-4DB3-443F-A3F2-13EEE477E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15203-8BED-4088-92ED-077A3EDEB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2AB5E-4150-4EA9-8503-CBE20798E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8E9E4-D19E-4E70-AF93-3BE97503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A5D8-F323-4BDE-85D0-1696B97B1B56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66F342-103C-46B8-B767-07C20DB9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92544-AB9B-45D9-BBFB-D9CEBE65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A77C-3EAC-4C3C-8305-AF7041890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93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8C52-8B42-4AD5-94B1-2950571EC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6732A-7771-4ACC-88A6-FB54550C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A5D8-F323-4BDE-85D0-1696B97B1B56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503AD-EEA4-407B-A5D8-16618B40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4A945-C089-4F8D-9596-3767FFD25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A77C-3EAC-4C3C-8305-AF7041890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93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82DD8-0F84-4B6D-981D-33743C6D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A5D8-F323-4BDE-85D0-1696B97B1B56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B4FD8F-42B3-40F1-93E7-91947C96E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3EA89-A96F-47A2-8AA7-2D02E530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A77C-3EAC-4C3C-8305-AF7041890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4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2B001-9E8D-4DB3-8928-272A1BE35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90AF1-ECFB-44AB-88FD-BF53F874A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CED9A-1F6E-4F96-B6F7-AB66BD104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48114-327B-4130-8433-3C583935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A5D8-F323-4BDE-85D0-1696B97B1B56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35E90-F5C8-4C21-8868-5BBD6F86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19B2-2F08-4BB1-BC39-33FFBAACB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A77C-3EAC-4C3C-8305-AF7041890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51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ACF3C-03A1-4C32-B87C-21BF8C4F2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20497F-4DB9-47E3-BA94-46C3B8773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DE653-E94F-44D0-8D73-223C27787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0CB52-1FD3-4ECD-B201-8139E5B7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A5D8-F323-4BDE-85D0-1696B97B1B56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15EA7-EB74-4027-9D58-AF2922A8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96379-5641-42E1-A731-7015F05F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A77C-3EAC-4C3C-8305-AF7041890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66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4D47D-777A-4883-A958-EE1E6758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05FD2-C614-4BDA-BB6C-61D8FA98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8384-5F5C-4102-97F0-979F363BA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6A5D8-F323-4BDE-85D0-1696B97B1B56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5B530-AFCE-4B70-86EF-E979DC5B7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8BA62-96FD-4A3C-B5E7-D496F3F22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9A77C-3EAC-4C3C-8305-AF7041890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45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1047C-D155-4BB4-8DF7-BAB0EC13A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685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Hypothesis Testing Exercise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D77CF-B269-4CCD-BA18-E8AB9A55B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81726"/>
            <a:ext cx="9144000" cy="3076074"/>
          </a:xfrm>
        </p:spPr>
        <p:txBody>
          <a:bodyPr>
            <a:normAutofit/>
          </a:bodyPr>
          <a:lstStyle/>
          <a:p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</a:t>
            </a:r>
            <a:r>
              <a:rPr lang="en-US" dirty="0" err="1"/>
              <a:t>centre</a:t>
            </a:r>
            <a:r>
              <a:rPr lang="en-US" dirty="0"/>
              <a:t>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endParaRPr lang="en-US" dirty="0"/>
          </a:p>
          <a:p>
            <a:r>
              <a:rPr lang="en-US" dirty="0"/>
              <a:t>CSV File: </a:t>
            </a:r>
            <a:r>
              <a:rPr lang="en-US" b="1" err="1"/>
              <a:t>CustomerOrderForm</a:t>
            </a:r>
            <a:r>
              <a:rPr lang="en-US" b="1"/>
              <a:t>.csv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8251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Hypothesis Testing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PRAVIN KONAR</dc:creator>
  <cp:lastModifiedBy>PRAVIN KONAR</cp:lastModifiedBy>
  <cp:revision>1</cp:revision>
  <dcterms:created xsi:type="dcterms:W3CDTF">2020-05-03T13:10:29Z</dcterms:created>
  <dcterms:modified xsi:type="dcterms:W3CDTF">2020-05-03T13:12:05Z</dcterms:modified>
</cp:coreProperties>
</file>