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54EF-AB85-4DF5-9C00-89B4BEEEB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AF789-D1A6-4D7F-B7B1-956283E53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12D56-F25E-4ED5-AFA0-A1F68B3C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3B687-AA39-4889-8D6D-E48835A1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38E2-7721-4C8D-999D-4FFD35D5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4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EB52-5D3A-48A5-8D53-46172992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00B62-2832-4DEC-86AC-A2794B684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5318-F502-49BC-BB4D-A23265A6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94DD-0CAB-4D4F-A792-5509FF60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22CE-0C8A-4E7C-BC21-251242A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7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CB1A8-4083-438C-ABF5-0CA4778D4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F4902-3BA5-4AF2-9BE3-DA84A8E5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DC4A-1B0C-4B79-98F0-7219B2CC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8340-A54C-433C-9397-A2DCCCD2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1EF9-C860-472E-B0D1-5E116764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2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9ECB-D1DE-4533-8EC1-4300C5CC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9A4E-0A9E-446C-8031-9128922AB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C7F9B-A04B-46C1-980D-B3EA4E0E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F9D6-F29D-4220-A4DA-BA452CD9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1B08-23F7-4AFD-BA59-C5E05078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5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101E-E7A2-41EC-AF37-9DC74DF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0EEE-5E7B-4D68-90FA-0E13E005A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DD50-4329-4FAF-BF24-417216F9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98F2-C463-4964-8903-0C41A618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4E8D-FFFA-435B-A29D-65149CFE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6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3C8E-6A43-4C8D-8CEA-AB7484D7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4B83-C69F-47F8-A663-354D5034C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1F090-4FFA-4E6D-8D87-5570994DA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F9247-4AE8-48CC-8316-03EF9EE7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B5E92-9FC1-40F0-B6ED-A7C922DD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F8574-874D-4D2A-AA1C-F836847C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9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31A3-DA7C-4979-A8A1-26608222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36F72-CAE5-47B5-96F6-6BFCD9440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7AEDC-B8E4-4B17-82F5-0B2EB5B42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EE51D-6055-43D7-AC04-727FE483C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32871-9FB7-43F6-B652-1542FE78E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F64C7-0435-4CDB-AFD4-6C823503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A1956-071E-4220-8162-D9E8F153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18F8B-2FD4-465F-8ECF-0F159D14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76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AEC8-F899-47EB-BF8C-01DE72B7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3E663-49B8-4511-9DD8-11368AF7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B94AF-AD46-4D89-A220-2F624696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0757-6E8B-4997-AF85-C9FF1F67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96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AB327-8442-4169-88D0-9471E24D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03F5F-EC55-429B-A9A5-F50A2EDD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6BC7-BA80-45A0-A411-038D36EE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9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A8B2-51D9-4D98-B51F-0F7B525D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B8BF-A7FC-4A32-B5B5-60F98A98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48F61-AB86-43F8-81B8-310A11EFD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8F320-30EE-4AB4-BFCD-5407B0CD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63B51-0428-429F-904F-C65A69C4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B1088-7C8A-4113-9992-51B91CCD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6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C36E-CBAF-452D-9A63-F5BAD8B8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2056D-232A-4B6B-A16D-3A040A424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A8D5C-7C01-4EA9-8653-2E2E5C34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CEEB-A5DF-4245-942F-B96FAEA8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57A8D-A75A-4B67-91BB-B8B0BEA4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E4FB7-BE23-426D-94EA-BA83B71F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1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3154E-A4C0-4A4A-A279-02F4945F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966EF-DAFA-4E1D-AE59-555234CA6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381CA-EC05-470C-8407-791F67F6D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FC82A-C6EF-419D-A815-9BF7759A4E53}" type="datetimeFigureOut">
              <a:rPr lang="en-IN" smtClean="0"/>
              <a:t>03-05-2020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00D09-4D5A-4184-B013-2FB355DF1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A64C-BF06-4098-9074-F5E0C86E3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767B-A576-4B4D-8E92-37CFA3A97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0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D0D4-F4CF-4CC3-B620-42CDDF476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 Testing Exercise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B0C94-5DAE-44D4-AFC4-02AEB42D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9432"/>
            <a:ext cx="9144000" cy="318836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csv File : </a:t>
            </a:r>
            <a:r>
              <a:rPr lang="en-US" b="1" dirty="0"/>
              <a:t>Cutlets.csv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35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Hypothesis Testing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PRAVIN KONAR</dc:creator>
  <cp:lastModifiedBy>PRAVIN KONAR</cp:lastModifiedBy>
  <cp:revision>1</cp:revision>
  <dcterms:created xsi:type="dcterms:W3CDTF">2020-05-03T13:02:24Z</dcterms:created>
  <dcterms:modified xsi:type="dcterms:W3CDTF">2020-05-03T13:05:12Z</dcterms:modified>
</cp:coreProperties>
</file>