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yan Deng" initials="YD" lastIdx="1" clrIdx="0">
    <p:extLst>
      <p:ext uri="{19B8F6BF-5375-455C-9EA6-DF929625EA0E}">
        <p15:presenceInfo xmlns:p15="http://schemas.microsoft.com/office/powerpoint/2012/main" userId="Yanyan D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21:33:18.23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463-2418-40D5-BA04-9A56A4452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DC1E0-2D93-4A7E-AEDD-DCAA33A4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7AD0-EDD1-4139-857D-AE190749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86BD-EB21-46A9-B5E5-4D70D879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2291-4175-4645-B152-74323C25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0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E839-EDF0-4383-8D39-536F6DEB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713CE-CB4E-4A7D-A86B-E2FD935A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4F4F-5ECF-4690-88B2-F8D6098F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36D9-092D-44D3-A4CF-1567F17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175D-8347-4617-A44E-EED4AE61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49B32-1C39-49FD-AC38-AE8BF1A4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7A411-B592-4988-B0BE-8136C655A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50BE-B7A0-4E46-835D-040C9F7C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1699-6C17-4891-BEE4-2861B515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D7E3-29F7-4D9C-BB1F-4E3C048E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AB74-9931-4E85-8C4D-35FE92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AE21-E0C1-4CF3-A62A-3208304B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187C-2592-4758-9F5A-042B10E0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6FB4-D8B2-489C-BDC9-B232EEE6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1844-935F-4465-9503-D90363A3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B9F2-D621-4B42-8B68-0FFE61EF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FFCDD-D110-4CB9-ABF6-B7BD0E21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4DFD-C9D9-4793-BDD1-FA2C6215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39E3-6702-44FD-8EF3-1622B32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5D70-1AD0-466B-BB2B-0916120F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AB16-7974-4F69-BE7E-4256A636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B925-C656-46D8-9CE7-88A0FBF50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7AC45-162C-4556-9CB7-F8BA9A4B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27E64-9097-46A5-AE81-E2DF32BA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D6A9-35B0-4B29-9926-19B6BDB2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A6D7-C200-42C7-B5C7-F6F1CF4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85F4-83C7-45C9-9DDA-1F9C6ED9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93FA-D89A-4B10-B7C5-4E20BB66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2D2CA-1D51-4977-9B09-98CF7EB9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7FF9D-4C75-4D25-99B9-0A622B62F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5653C-850D-4C0D-B253-C053D91FA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1DC05-8578-498F-8490-7347C40A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E45F7-DC43-483E-851E-B91B5C49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DD06B-2E34-4866-B855-18C0A4B3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A86-2F19-43C5-91B1-B5C08431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7D2EE-53CE-4FE3-968A-FF400BCC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A985-4098-4F09-835C-37DC8CEC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F0D8-0315-4114-B456-1082ABE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9F68F-1308-4348-80F0-A81790C4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DCEE3-5A0F-423B-8D94-DF69B39F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4BB9-63EE-4BC7-A02F-BBF38E7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68E3-6063-4BCD-AC87-F0C46552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DB93-8BA9-4823-AECA-2079E3F9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CEFB-7759-4B1F-8F76-783A27C7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00998-F243-444A-A2A7-438901B9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763BF-B474-49F6-913C-6FA64A1C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642D-2CD2-4CFD-BEDD-51AB422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D1C0-DD0C-4077-B0E9-D921EE37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AEC8E-CC72-4350-A5B8-02B18F31E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539D-F150-49B2-936A-86176571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C400-90EB-409C-A0C5-3943B7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A1E31-55BF-4FC6-9BD7-80B7B2DC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EAD8-3EDA-40B4-8E7A-7D59A16B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3081D-94D0-4B14-8345-B50470C0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D02C-AF22-440B-B0C5-194C048C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3A6F-94C0-4BED-B19D-313AF3D8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1B2E-6711-49BE-972C-8C9A5BA976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C975-02F8-4A1E-BF01-868BC7788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A579-0A60-481A-A715-AB2F86B58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060C-0A0D-424E-AABD-B471F7AB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raDeng629/Python-Absent-Appointments-in-Brazil-Clinic-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C2D8-EC08-4EF5-93B7-1F2B3E45D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Absent Appointments in Brazil Clinic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54EAB-5DBD-4D5D-B473-9E1B139E6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</a:t>
            </a:r>
            <a:r>
              <a:rPr lang="en-US" altLang="zh-CN" sz="2800" dirty="0"/>
              <a:t>anyan Deng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6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D4C8-B6FF-43B7-AD93-5CA38AAF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28E1-29A8-42E5-95D9-1C209AFC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this reservation no-show project, we are looking at a 100k dataset of Brazil Medical Record.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hope to understand what are the related factors that affect a patient's no-show.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By looking at the dataset, gender, scholarship and age are the three factors I would like to study.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below report, use data analysis and data visualization to find out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5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0856-24EE-4260-884A-33DD86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459F-1101-4C6E-A0B1-A0BBBF3A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altLang="zh-CN" b="1" dirty="0"/>
              <a:t>ython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altLang="zh-CN" dirty="0"/>
              <a:t>The two libraries, pandas and </a:t>
            </a:r>
            <a:r>
              <a:rPr lang="en-US" altLang="zh-CN" dirty="0" err="1"/>
              <a:t>numpy</a:t>
            </a:r>
            <a:r>
              <a:rPr lang="en-US" altLang="zh-CN" dirty="0"/>
              <a:t>, are used to make the data look like a table for easy processing. They are the most important libraries for data analysis with python.</a:t>
            </a:r>
            <a:endParaRPr lang="zh-CN" alt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These two libraries are used to draw pictures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4631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0A25-D3FB-4356-90A9-7EA936E7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4823A-8C87-4BA5-9897-8D03B8CC8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25" y="1579440"/>
            <a:ext cx="482398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8F3E2-C011-4CD7-B9EE-F3ECC1F1B556}"/>
              </a:ext>
            </a:extLst>
          </p:cNvPr>
          <p:cNvSpPr txBox="1"/>
          <p:nvPr/>
        </p:nvSpPr>
        <p:spPr>
          <a:xfrm>
            <a:off x="6195094" y="2388383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overall data, the number of absentees is 4 times the number of attendees</a:t>
            </a:r>
          </a:p>
        </p:txBody>
      </p:sp>
    </p:spTree>
    <p:extLst>
      <p:ext uri="{BB962C8B-B14F-4D97-AF65-F5344CB8AC3E}">
        <p14:creationId xmlns:p14="http://schemas.microsoft.com/office/powerpoint/2010/main" val="38026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5191-D223-43E3-8D2A-F385A2D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4290-3DB2-46C6-B7AD-3040CCE5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1:</a:t>
            </a:r>
            <a:r>
              <a:rPr lang="zh-CN" altLang="en-US" dirty="0"/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Scholarship and No-Show</a:t>
            </a:r>
          </a:p>
          <a:p>
            <a:pPr marL="0" indent="0">
              <a:buNone/>
            </a:pPr>
            <a:endParaRPr lang="en-US" sz="2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5CDC9-EFF7-41EC-89BE-E1C570ED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38" y="2652814"/>
            <a:ext cx="4567735" cy="2882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B3C69-D57A-434A-AD69-6AFB8FFCEF29}"/>
              </a:ext>
            </a:extLst>
          </p:cNvPr>
          <p:cNvSpPr txBox="1"/>
          <p:nvPr/>
        </p:nvSpPr>
        <p:spPr>
          <a:xfrm>
            <a:off x="1281918" y="5535637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scholarship and probability of absence </a:t>
            </a:r>
            <a:r>
              <a:rPr lang="en-US" altLang="zh-CN" dirty="0"/>
              <a:t>chart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FB013-2F3A-4A2E-8966-A96C3AEE28E7}"/>
              </a:ext>
            </a:extLst>
          </p:cNvPr>
          <p:cNvSpPr txBox="1"/>
          <p:nvPr/>
        </p:nvSpPr>
        <p:spPr>
          <a:xfrm>
            <a:off x="5850812" y="3355562"/>
            <a:ext cx="60948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that people who have scholarship may have a higher rate of being no-show. This is probably because that people who have scholarship are generally in a less-favorable economic condition, so they may fear they do not have enough money for the hospital.</a:t>
            </a:r>
          </a:p>
        </p:txBody>
      </p:sp>
    </p:spTree>
    <p:extLst>
      <p:ext uri="{BB962C8B-B14F-4D97-AF65-F5344CB8AC3E}">
        <p14:creationId xmlns:p14="http://schemas.microsoft.com/office/powerpoint/2010/main" val="197195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8521-470B-4BD6-8D9C-A48AA4A6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226D-1F01-4820-A48E-07B4B186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11"/>
            <a:ext cx="10515600" cy="4351338"/>
          </a:xfrm>
        </p:spPr>
        <p:txBody>
          <a:bodyPr/>
          <a:lstStyle/>
          <a:p>
            <a:r>
              <a:rPr lang="en-US" altLang="zh-CN" dirty="0"/>
              <a:t>Research 2</a:t>
            </a:r>
            <a:r>
              <a:rPr lang="zh-CN" altLang="en-US" dirty="0"/>
              <a:t>：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Gender and No-show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9B181-F267-4A0C-B991-40F584C18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8" y="2042188"/>
            <a:ext cx="3618265" cy="2937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BBB60-4CE6-433C-99BB-D67FB6472EFF}"/>
              </a:ext>
            </a:extLst>
          </p:cNvPr>
          <p:cNvSpPr txBox="1"/>
          <p:nvPr/>
        </p:nvSpPr>
        <p:spPr>
          <a:xfrm>
            <a:off x="951327" y="5114056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Ratio of absenteeism between men and women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90077-0DF4-4CE1-91DB-A5B47CFA3FF8}"/>
              </a:ext>
            </a:extLst>
          </p:cNvPr>
          <p:cNvSpPr txBox="1"/>
          <p:nvPr/>
        </p:nvSpPr>
        <p:spPr>
          <a:xfrm>
            <a:off x="5699173" y="3105834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Based on this statistics, we can not see any association between gender and no-show.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8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9C6E-3A90-4818-90F3-C376777E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C257-7542-4172-AD9D-8AA1ECF4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Helvetica Neue"/>
              </a:rPr>
              <a:t>esearch 3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Helvetica Neue"/>
              </a:rPr>
              <a:t>：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Age and No-show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72A52-5A15-43EC-B994-60527D304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300"/>
            <a:ext cx="5496318" cy="2430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D2A20-638E-462B-91B6-175DE3783FEC}"/>
              </a:ext>
            </a:extLst>
          </p:cNvPr>
          <p:cNvSpPr txBox="1"/>
          <p:nvPr/>
        </p:nvSpPr>
        <p:spPr>
          <a:xfrm>
            <a:off x="5915464" y="3530770"/>
            <a:ext cx="6414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Grouped according to age group, patients with 18-37 years old have the highest absent rate, followed by 0-18 years old, and the elderly have the least</a:t>
            </a:r>
          </a:p>
        </p:txBody>
      </p:sp>
    </p:spTree>
    <p:extLst>
      <p:ext uri="{BB962C8B-B14F-4D97-AF65-F5344CB8AC3E}">
        <p14:creationId xmlns:p14="http://schemas.microsoft.com/office/powerpoint/2010/main" val="96684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C258-3301-4A25-8B3C-23224BB5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4622-5C67-48C0-9EBD-775403FB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Helvetica Neue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cholarship have a negative impact in patient's showing up, which can be due be the fact that a lot of scholarship goes to the less affluent population, thus people may fear it will take too much money to see the doctor;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No obvious difference between gender regarding the rate of no-show.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It seems more no-shows are from young people and the adult population, and elderly people have a seemingly fewer no-shows. This may be because the health conditions of the elderly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Helvetica Neue</vt:lpstr>
      <vt:lpstr>Arial</vt:lpstr>
      <vt:lpstr>Calibri</vt:lpstr>
      <vt:lpstr>Calibri Light</vt:lpstr>
      <vt:lpstr>Office Theme</vt:lpstr>
      <vt:lpstr>Absent Appointments in Brazil Clinic analysis</vt:lpstr>
      <vt:lpstr>Introduction</vt:lpstr>
      <vt:lpstr>Method</vt:lpstr>
      <vt:lpstr>Analysis</vt:lpstr>
      <vt:lpstr>Analysis</vt:lpstr>
      <vt:lpstr>Analysis</vt:lpstr>
      <vt:lpstr>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Absent-Appointments-in-Brazil-Clinic-analysis</dc:title>
  <dc:creator>Yanyan Deng</dc:creator>
  <cp:lastModifiedBy>Yanyan Deng</cp:lastModifiedBy>
  <cp:revision>8</cp:revision>
  <dcterms:created xsi:type="dcterms:W3CDTF">2020-09-03T00:49:07Z</dcterms:created>
  <dcterms:modified xsi:type="dcterms:W3CDTF">2020-09-03T01:49:00Z</dcterms:modified>
</cp:coreProperties>
</file>