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4B81-0191-4491-8B7A-BD826EE47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10083-0EE9-4A34-AC18-5E86DA9ED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CA4D5-1BA4-45AD-B51D-DFC8EA7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1D4D-604D-4A70-9CD4-79D71EFF031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43524-93F1-498E-925B-B181B0E5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A83A-F2E9-4411-87AB-6AE57E94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1984-FC81-4303-B566-3DD531B01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F317-C6C4-46FC-98A0-36D9E10E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C86C5-D443-418F-94F4-DAAECF901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CB8F8-F241-4A24-ABA0-E4C62B61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1D4D-604D-4A70-9CD4-79D71EFF031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9B1F-B845-4AF3-8B59-EFA7959F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ED0A-BC4A-419A-97E5-27EBC2BD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1984-FC81-4303-B566-3DD531B01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6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C44A5-3BFC-41BB-A624-381D60ADC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926CC-2C1A-4563-8D8E-D0F6FD4E5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7FBD0-2BF4-43E2-8A03-508C12E9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1D4D-604D-4A70-9CD4-79D71EFF031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2D77-4A82-412E-8F95-64337892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EA7BB-A7C4-4B68-9A90-B7CB0C55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1984-FC81-4303-B566-3DD531B01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00A4-2985-4C1A-AED2-5109FF12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5EBF-CA16-4736-B6E2-01E4CF50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CB6F-920B-4927-95FE-63003FFA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1D4D-604D-4A70-9CD4-79D71EFF031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3D92-D140-42FA-9E86-9350A35C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11291-C4ED-44F7-B940-A09AC26A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1984-FC81-4303-B566-3DD531B01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4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D35-588A-4D56-9D8B-528F40FE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9781B-1E64-4913-B1BD-8B59071C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5D90-7C90-4C29-A94D-1B55C201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1D4D-604D-4A70-9CD4-79D71EFF031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6C9E-7D55-4385-9EEE-3834ECBA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F32D1-4793-4838-85E0-BD1716A0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1984-FC81-4303-B566-3DD531B01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F317-E577-4436-B5C7-CB3DA1BF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86C2-8CAB-4745-8CC5-278010B5F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7C1CC-D1FE-4AF7-88F3-55383119B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27EA9-012D-4849-8755-AD2FF86E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1D4D-604D-4A70-9CD4-79D71EFF031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648F-1DF2-455B-9DA0-0AABE500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D4564-B5D5-418C-80F2-0832665E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1984-FC81-4303-B566-3DD531B01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07FD-E6DC-4018-A1A1-D5C7F179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7D4A2-60B2-4D49-81A7-7D9E58CB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0B28F-3ABE-4039-8068-CB44C36D9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DC4E8-7DB0-4EAA-AB10-C437196E2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FBA89-DA6B-4AD0-BF5C-1F51B3B49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DBE54-3E45-4057-9CF7-569CD47E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1D4D-604D-4A70-9CD4-79D71EFF031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1A5FA-368A-4E3A-85DB-B8B2DC66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CBD32-A522-458D-9E7F-E1294C64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1984-FC81-4303-B566-3DD531B01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5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A0DA-518D-41B6-BF21-3E2EDE0C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2B738-66B1-4B5D-86E9-A835BDC8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1D4D-604D-4A70-9CD4-79D71EFF031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8D69A-B778-4765-824B-2661FFA8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02E04-F339-4132-8C33-A5ADE1E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1984-FC81-4303-B566-3DD531B01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8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F7BB8-2F45-4A2E-9659-17856F7C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1D4D-604D-4A70-9CD4-79D71EFF031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9F608-416C-4281-BE63-BB908BDA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7DE1C-052D-4D3D-B687-E393509D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1984-FC81-4303-B566-3DD531B01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7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E2D6-AB51-4C67-919B-E75358EC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61E4-1FE0-4FC5-9AA7-3F491C12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200F2-5EE9-47D3-A0CB-425EE9CBF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A4B0-7B6F-4B1E-9517-FC7704A3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1D4D-604D-4A70-9CD4-79D71EFF031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FF948-8E16-49E4-B8A0-4851DA3D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685AB-C37C-4C1B-993C-0EC0E0BD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1984-FC81-4303-B566-3DD531B01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E7B8-8BD0-48BA-9C5D-FA237FFD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408F4-C247-4E7D-8E85-12D45519C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19940-DA75-4457-B65B-BAD3343C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002A8-4CF7-41AA-AB81-89689EE0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1D4D-604D-4A70-9CD4-79D71EFF031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C3820-AEEC-44CD-8738-2DA8D5D4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CAFB6-4AD7-4464-85CF-D777AC71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31984-FC81-4303-B566-3DD531B01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9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C3028-B73D-409D-BCED-52AEFDEC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5C3C6-A53B-4F08-B867-332EB620C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714C-7010-4F89-80E9-7C53C1E57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1D4D-604D-4A70-9CD4-79D71EFF031C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0E82-FE18-4B5E-9B5E-984C83809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56D1-5F97-4269-8CB6-48B116CAB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31984-FC81-4303-B566-3DD531B01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sharengaraju/indian-women-in-defen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A050-693E-49C4-BF68-1EE6C7125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RNA sequence </a:t>
            </a:r>
            <a:r>
              <a:rPr lang="en-US" altLang="zh-CN" sz="4800" dirty="0"/>
              <a:t>data and </a:t>
            </a:r>
            <a:r>
              <a:rPr lang="en-US" sz="4800" i="0" dirty="0">
                <a:solidFill>
                  <a:srgbClr val="24292E"/>
                </a:solidFill>
              </a:rPr>
              <a:t>Differential Expression analysis</a:t>
            </a:r>
            <a:br>
              <a:rPr lang="en-US" sz="4800" i="0" dirty="0">
                <a:solidFill>
                  <a:srgbClr val="24292E"/>
                </a:solidFill>
              </a:rPr>
            </a:br>
            <a:r>
              <a:rPr lang="en-US" sz="4800" dirty="0"/>
              <a:t>in asthma treatment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1F454-F3E6-43B1-BEC1-9CE652A3D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391" y="4298388"/>
            <a:ext cx="9144000" cy="1655762"/>
          </a:xfrm>
        </p:spPr>
        <p:txBody>
          <a:bodyPr/>
          <a:lstStyle/>
          <a:p>
            <a:r>
              <a:rPr lang="en-US" dirty="0"/>
              <a:t>Yanyan Deng</a:t>
            </a:r>
          </a:p>
        </p:txBody>
      </p:sp>
    </p:spTree>
    <p:extLst>
      <p:ext uri="{BB962C8B-B14F-4D97-AF65-F5344CB8AC3E}">
        <p14:creationId xmlns:p14="http://schemas.microsoft.com/office/powerpoint/2010/main" val="13233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39D7-1EA2-4272-BFE0-508061DB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DAD80-DF7B-44E2-82D5-04AA2B72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altLang="zh-CN" dirty="0"/>
              <a:t>data </a:t>
            </a:r>
            <a:r>
              <a:rPr lang="en-US" dirty="0"/>
              <a:t>shows that RNA-Seq is used to characterize the human airway smooth muscle (HASM) transcriptome at baseline and under four asthma treatment conditions.</a:t>
            </a:r>
          </a:p>
          <a:p>
            <a:endParaRPr lang="en-US" dirty="0"/>
          </a:p>
          <a:p>
            <a:r>
              <a:rPr lang="en-US" dirty="0"/>
              <a:t>This study tested whether the RNA sequence of asthma patients is related to the action of Dexamethasone.</a:t>
            </a:r>
          </a:p>
        </p:txBody>
      </p:sp>
    </p:spTree>
    <p:extLst>
      <p:ext uri="{BB962C8B-B14F-4D97-AF65-F5344CB8AC3E}">
        <p14:creationId xmlns:p14="http://schemas.microsoft.com/office/powerpoint/2010/main" val="67840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9B36-8B4E-4DEB-8E5E-8F1AB794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9C8E-48EB-497F-8728-CAC80C0F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Source:</a:t>
            </a:r>
            <a:r>
              <a:rPr lang="en-US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://www.kaggle.com/usharengaraju/indian-women-in-defense</a:t>
            </a:r>
            <a:endParaRPr lang="en-US" dirty="0"/>
          </a:p>
          <a:p>
            <a:r>
              <a:rPr lang="en-US" dirty="0"/>
              <a:t>Number:8x38694</a:t>
            </a:r>
          </a:p>
          <a:p>
            <a:r>
              <a:rPr lang="en-US" dirty="0"/>
              <a:t>Tool: R studio</a:t>
            </a:r>
          </a:p>
        </p:txBody>
      </p:sp>
    </p:spTree>
    <p:extLst>
      <p:ext uri="{BB962C8B-B14F-4D97-AF65-F5344CB8AC3E}">
        <p14:creationId xmlns:p14="http://schemas.microsoft.com/office/powerpoint/2010/main" val="387965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6CFE-8AE1-4EAC-9E5A-4D2FD089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EF72-D7F5-41B9-9675-34CC337C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48800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Hypothesis: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Ho: The RNA seq of asthma patients are related to the targeting of dexamethasone.(</a:t>
            </a:r>
            <a:r>
              <a:rPr lang="en-US" altLang="zh-CN" dirty="0" err="1"/>
              <a:t>Dex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H1: The RNA gene fragments of asthma patients have nothing to do with the targeting of dexamethasone</a:t>
            </a:r>
          </a:p>
          <a:p>
            <a:pPr marL="0" indent="0">
              <a:buNone/>
            </a:pPr>
            <a:r>
              <a:rPr lang="en-US" altLang="zh-CN" dirty="0"/>
              <a:t>Method: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Differential gene expression analysis</a:t>
            </a:r>
          </a:p>
          <a:p>
            <a:r>
              <a:rPr lang="en-US" altLang="zh-CN" dirty="0"/>
              <a:t>T test</a:t>
            </a:r>
          </a:p>
          <a:p>
            <a:r>
              <a:rPr lang="en-US" altLang="zh-CN" dirty="0"/>
              <a:t>Linear model</a:t>
            </a:r>
          </a:p>
          <a:p>
            <a:r>
              <a:rPr lang="en-US" altLang="zh-CN" dirty="0"/>
              <a:t>Gene set enrichment analysis (GSEA)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2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9761-31B6-41BD-A22E-923E11AC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0066C5-8A00-4872-B52B-A6D5ED8118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29" y="1782128"/>
            <a:ext cx="3653142" cy="155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322C0-B386-4F47-B314-F8135E5559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42" y="1690688"/>
            <a:ext cx="45720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F2233-98E2-4BA7-8088-9B7196232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129" y="3334043"/>
            <a:ext cx="5226086" cy="2838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273406-7A19-4092-9C1E-3161982A6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968" y="3697357"/>
            <a:ext cx="4351674" cy="24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5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FE87-1043-4EE4-9D12-79A1DBBE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E46B-2C12-4673-A463-3900C197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the T test of a single gene, the difference in mean is very small relative to the variance, hence the large p-value.</a:t>
            </a:r>
          </a:p>
          <a:p>
            <a:r>
              <a:rPr lang="en-US" dirty="0"/>
              <a:t>With control experiments and filtering non-significant cells, it is found that the significant cells are low</a:t>
            </a:r>
          </a:p>
          <a:p>
            <a:r>
              <a:rPr lang="en-US" dirty="0"/>
              <a:t>There is no significant relationship between it and dexamethasone</a:t>
            </a:r>
          </a:p>
          <a:p>
            <a:r>
              <a:rPr lang="en-US" dirty="0"/>
              <a:t>Gene set enrichment analysis (GSEA) is a method to identify classes of genes that are over-represented in a large set of genes. </a:t>
            </a:r>
            <a:r>
              <a:rPr lang="en-US"/>
              <a:t>After database comparison, there are no similar genes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9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225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RNA sequence data and Differential Expression analysis in asthma treatment</vt:lpstr>
      <vt:lpstr>Introduction</vt:lpstr>
      <vt:lpstr>Data</vt:lpstr>
      <vt:lpstr>Analysis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sequence data and Differential Expression analysis in asthma treatment</dc:title>
  <dc:creator>Yanyan Deng</dc:creator>
  <cp:lastModifiedBy>Yanyan Deng</cp:lastModifiedBy>
  <cp:revision>15</cp:revision>
  <dcterms:created xsi:type="dcterms:W3CDTF">2020-09-01T04:17:38Z</dcterms:created>
  <dcterms:modified xsi:type="dcterms:W3CDTF">2020-09-02T07:26:51Z</dcterms:modified>
</cp:coreProperties>
</file>