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
  </p:notesMasterIdLst>
  <p:handoutMasterIdLst>
    <p:handoutMasterId r:id="rId15"/>
  </p:handoutMasterIdLst>
  <p:sldIdLst>
    <p:sldId id="257" r:id="rId2"/>
    <p:sldId id="258" r:id="rId3"/>
    <p:sldId id="259" r:id="rId4"/>
    <p:sldId id="260" r:id="rId5"/>
    <p:sldId id="263" r:id="rId6"/>
    <p:sldId id="262" r:id="rId7"/>
    <p:sldId id="265" r:id="rId8"/>
    <p:sldId id="266" r:id="rId9"/>
    <p:sldId id="264" r:id="rId10"/>
    <p:sldId id="268" r:id="rId11"/>
    <p:sldId id="267" r:id="rId12"/>
    <p:sldId id="269" r:id="rId13"/>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888">
          <p15:clr>
            <a:srgbClr val="A4A3A4"/>
          </p15:clr>
        </p15:guide>
        <p15:guide id="4" orient="horz" pos="864" userDrawn="1">
          <p15:clr>
            <a:srgbClr val="A4A3A4"/>
          </p15:clr>
        </p15:guide>
        <p15:guide id="5" pos="3839">
          <p15:clr>
            <a:srgbClr val="A4A3A4"/>
          </p15:clr>
        </p15:guide>
        <p15:guide id="6" pos="1007">
          <p15:clr>
            <a:srgbClr val="A4A3A4"/>
          </p15:clr>
        </p15:guide>
        <p15:guide id="7" pos="71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BFCF23-3B69-468F-B69F-88F6DE6A72F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howGuides="1">
      <p:cViewPr varScale="1">
        <p:scale>
          <a:sx n="71" d="100"/>
          <a:sy n="71" d="100"/>
        </p:scale>
        <p:origin x="486" y="27"/>
      </p:cViewPr>
      <p:guideLst>
        <p:guide orient="horz" pos="2160"/>
        <p:guide orient="horz" pos="1008"/>
        <p:guide orient="horz" pos="3888"/>
        <p:guide orient="horz" pos="864"/>
        <p:guide pos="3839"/>
        <p:guide pos="1007"/>
        <p:guide pos="7173"/>
      </p:guideLst>
    </p:cSldViewPr>
  </p:slideViewPr>
  <p:notesTextViewPr>
    <p:cViewPr>
      <p:scale>
        <a:sx n="3" d="2"/>
        <a:sy n="3" d="2"/>
      </p:scale>
      <p:origin x="0" y="0"/>
    </p:cViewPr>
  </p:notesTextViewPr>
  <p:notesViewPr>
    <p:cSldViewPr showGuides="1">
      <p:cViewPr varScale="1">
        <p:scale>
          <a:sx n="87" d="100"/>
          <a:sy n="87" d="100"/>
        </p:scale>
        <p:origin x="384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35E0B1F9-20E6-43D6-9FCD-B8B59A556D8D}" type="datetime2">
              <a:rPr lang="zh-CN" altLang="en-US" smtClean="0">
                <a:latin typeface="微软雅黑" panose="020B0503020204020204" pitchFamily="34" charset="-122"/>
                <a:ea typeface="微软雅黑" panose="020B0503020204020204" pitchFamily="34" charset="-122"/>
              </a:rPr>
              <a:t>2020年10月18日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微软雅黑" panose="020B0503020204020204" pitchFamily="34" charset="-122"/>
                <a:ea typeface="微软雅黑" panose="020B0503020204020204" pitchFamily="34" charset="-122"/>
              </a:defRPr>
            </a:lvl1pPr>
          </a:lstStyle>
          <a:p>
            <a:fld id="{7BA8ECC4-83D7-4E28-9935-006AE7443AAC}" type="datetime2">
              <a:rPr lang="zh-CN" altLang="en-US" smtClean="0"/>
              <a:pPr/>
              <a:t>2020年10月18日</a:t>
            </a:fld>
            <a:endParaRPr 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微软雅黑" panose="020B0503020204020204" pitchFamily="34" charset="-122"/>
                <a:ea typeface="微软雅黑" panose="020B0503020204020204" pitchFamily="34" charset="-122"/>
              </a:defRPr>
            </a:lvl1pPr>
          </a:lstStyle>
          <a:p>
            <a:fld id="{841221E5-7225-48EB-A4EE-420E7BFCF705}" type="slidenum">
              <a:rPr lang="en-US" smtClean="0"/>
              <a:pPr/>
              <a:t>‹#›</a:t>
            </a:fld>
            <a:endParaRPr lang="en-US"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841221E5-7225-48EB-A4EE-420E7BFCF705}" type="slidenum">
              <a:rPr lang="en-US" altLang="zh-CN" smtClean="0">
                <a:ea typeface="微软雅黑" panose="020B0503020204020204" pitchFamily="34" charset="-122"/>
              </a:rPr>
              <a:pPr/>
              <a:t>1</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23295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841221E5-7225-48EB-A4EE-420E7BFCF705}" type="slidenum">
              <a:rPr lang="en-US" altLang="zh-CN" smtClean="0"/>
              <a:pPr/>
              <a:t>2</a:t>
            </a:fld>
            <a:endParaRPr lang="zh-CN" altLang="en-US" dirty="0"/>
          </a:p>
        </p:txBody>
      </p:sp>
    </p:spTree>
    <p:extLst>
      <p:ext uri="{BB962C8B-B14F-4D97-AF65-F5344CB8AC3E}">
        <p14:creationId xmlns:p14="http://schemas.microsoft.com/office/powerpoint/2010/main" val="3635406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841221E5-7225-48EB-A4EE-420E7BFCF705}" type="slidenum">
              <a:rPr lang="en-US" altLang="zh-CN" smtClean="0"/>
              <a:pPr/>
              <a:t>3</a:t>
            </a:fld>
            <a:endParaRPr lang="zh-CN" altLang="en-US" dirty="0"/>
          </a:p>
        </p:txBody>
      </p:sp>
    </p:spTree>
    <p:extLst>
      <p:ext uri="{BB962C8B-B14F-4D97-AF65-F5344CB8AC3E}">
        <p14:creationId xmlns:p14="http://schemas.microsoft.com/office/powerpoint/2010/main" val="4137741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841221E5-7225-48EB-A4EE-420E7BFCF705}" type="slidenum">
              <a:rPr lang="en-US" altLang="zh-CN" smtClean="0"/>
              <a:pPr/>
              <a:t>4</a:t>
            </a:fld>
            <a:endParaRPr lang="zh-CN" altLang="en-US" dirty="0"/>
          </a:p>
        </p:txBody>
      </p:sp>
    </p:spTree>
    <p:extLst>
      <p:ext uri="{BB962C8B-B14F-4D97-AF65-F5344CB8AC3E}">
        <p14:creationId xmlns:p14="http://schemas.microsoft.com/office/powerpoint/2010/main" val="1397024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ltGray">
      <p:bgPr>
        <a:gradFill rotWithShape="1">
          <a:gsLst>
            <a:gs pos="0">
              <a:schemeClr val="tx2">
                <a:lumMod val="20000"/>
                <a:lumOff val="80000"/>
              </a:schemeClr>
            </a:gs>
            <a:gs pos="90000">
              <a:schemeClr val="tx2">
                <a:lumMod val="60000"/>
                <a:lumOff val="4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428669" y="1600200"/>
            <a:ext cx="8329031" cy="2680127"/>
          </a:xfrm>
        </p:spPr>
        <p:txBody>
          <a:bodyPr rtlCol="0">
            <a:noAutofit/>
          </a:bodyPr>
          <a:lstStyle>
            <a:lvl1pPr>
              <a:defRPr sz="5400">
                <a:solidFill>
                  <a:schemeClr val="tx2">
                    <a:lumMod val="75000"/>
                  </a:schemeClr>
                </a:solidFill>
              </a:defRPr>
            </a:lvl1pPr>
          </a:lstStyle>
          <a:p>
            <a:pPr rtl="0"/>
            <a:r>
              <a:rPr lang="zh-CN" altLang="en-US" smtClean="0"/>
              <a:t>单击此处编辑母版标题样式</a:t>
            </a:r>
            <a:endParaRPr dirty="0"/>
          </a:p>
        </p:txBody>
      </p:sp>
      <p:sp>
        <p:nvSpPr>
          <p:cNvPr id="3" name="副标题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smtClean="0"/>
              <a:t>单击此处编辑母版副标题样式</a:t>
            </a:r>
            <a:endParaRPr dirty="0"/>
          </a:p>
        </p:txBody>
      </p:sp>
      <p:sp>
        <p:nvSpPr>
          <p:cNvPr id="4" name="日期占位符 3"/>
          <p:cNvSpPr>
            <a:spLocks noGrp="1"/>
          </p:cNvSpPr>
          <p:nvPr>
            <p:ph type="dt" sz="half" idx="10"/>
          </p:nvPr>
        </p:nvSpPr>
        <p:spPr>
          <a:xfrm>
            <a:off x="4699025" y="6356351"/>
            <a:ext cx="1218883" cy="365125"/>
          </a:xfrm>
        </p:spPr>
        <p:txBody>
          <a:bodyPr rtlCol="0"/>
          <a:lstStyle>
            <a:lvl1pPr>
              <a:defRPr>
                <a:solidFill>
                  <a:schemeClr val="tx1"/>
                </a:solidFill>
              </a:defRPr>
            </a:lvl1pPr>
          </a:lstStyle>
          <a:p>
            <a:pPr rtl="0"/>
            <a:fld id="{23965E5D-D375-4B5B-8B0B-4633A2474F86}" type="datetime2">
              <a:rPr lang="zh-CN" altLang="en-US" smtClean="0"/>
              <a:t>2020年10月18日</a:t>
            </a:fld>
            <a:endParaRPr lang="en-US"/>
          </a:p>
        </p:txBody>
      </p:sp>
      <p:sp>
        <p:nvSpPr>
          <p:cNvPr id="5" name="页脚占位符 4"/>
          <p:cNvSpPr>
            <a:spLocks noGrp="1"/>
          </p:cNvSpPr>
          <p:nvPr>
            <p:ph type="ftr" sz="quarter" idx="11"/>
          </p:nvPr>
        </p:nvSpPr>
        <p:spPr>
          <a:xfrm>
            <a:off x="6114708" y="6356351"/>
            <a:ext cx="3974065" cy="365125"/>
          </a:xfrm>
        </p:spPr>
        <p:txBody>
          <a:bodyPr rtlCol="0"/>
          <a:lstStyle>
            <a:lvl1pPr>
              <a:defRPr>
                <a:solidFill>
                  <a:schemeClr val="tx1"/>
                </a:solidFill>
              </a:defRPr>
            </a:lvl1pPr>
          </a:lstStyle>
          <a:p>
            <a:pPr rtl="0"/>
            <a:r>
              <a:rPr lang="zh-CN"/>
              <a:t>添加页脚</a:t>
            </a:r>
          </a:p>
        </p:txBody>
      </p:sp>
      <p:sp>
        <p:nvSpPr>
          <p:cNvPr id="6" name="幻灯片编号占位符 5"/>
          <p:cNvSpPr>
            <a:spLocks noGrp="1"/>
          </p:cNvSpPr>
          <p:nvPr>
            <p:ph type="sldNum" sz="quarter" idx="12"/>
          </p:nvPr>
        </p:nvSpPr>
        <p:spPr>
          <a:xfrm>
            <a:off x="10285571" y="6356351"/>
            <a:ext cx="609441" cy="365125"/>
          </a:xfrm>
        </p:spPr>
        <p:txBody>
          <a:bodyPr rtlCol="0"/>
          <a:lstStyle>
            <a:lvl1pPr>
              <a:defRPr>
                <a:solidFill>
                  <a:schemeClr val="tx1"/>
                </a:solidFill>
              </a:defRPr>
            </a:lvl1pPr>
          </a:lstStyle>
          <a:p>
            <a:pPr rtl="0"/>
            <a:fld id="{7DC1BBB0-96F0-4077-A278-0F3FB5C104D3}" type="slidenum">
              <a:rPr lang="en-US" smtClean="0"/>
              <a:pPr/>
              <a:t>‹#›</a:t>
            </a:fld>
            <a:endParaRPr lang="en-US"/>
          </a:p>
        </p:txBody>
      </p:sp>
      <p:pic>
        <p:nvPicPr>
          <p:cNvPr id="55" name="图片 2"/>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0" y="0"/>
            <a:ext cx="1803400" cy="6858000"/>
          </a:xfrm>
          <a:prstGeom prst="rect">
            <a:avLst/>
          </a:prstGeom>
          <a:noFill/>
          <a:ln>
            <a:noFill/>
          </a:ln>
        </p:spPr>
      </p:pic>
      <p:sp>
        <p:nvSpPr>
          <p:cNvPr id="36" name="长方形 35"/>
          <p:cNvSpPr/>
          <p:nvPr userDrawn="1"/>
        </p:nvSpPr>
        <p:spPr>
          <a:xfrm>
            <a:off x="11892563" y="0"/>
            <a:ext cx="304721" cy="68580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dirty="0">
              <a:latin typeface="微软雅黑" panose="020B0503020204020204" pitchFamily="34" charset="-122"/>
            </a:endParaRPr>
          </a:p>
        </p:txBody>
      </p:sp>
    </p:spTree>
    <p:extLst>
      <p:ext uri="{BB962C8B-B14F-4D97-AF65-F5344CB8AC3E}">
        <p14:creationId xmlns:p14="http://schemas.microsoft.com/office/powerpoint/2010/main" val="30114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solidFill>
                  <a:schemeClr val="tx2">
                    <a:lumMod val="75000"/>
                  </a:schemeClr>
                </a:solidFill>
              </a:defRPr>
            </a:lvl1pPr>
          </a:lstStyle>
          <a:p>
            <a:pPr rtl="0"/>
            <a:r>
              <a:rPr lang="zh-CN" altLang="en-US" smtClean="0"/>
              <a:t>单击此处编辑母版标题样式</a:t>
            </a:r>
            <a:endParaRPr dirty="0"/>
          </a:p>
        </p:txBody>
      </p:sp>
      <p:sp>
        <p:nvSpPr>
          <p:cNvPr id="3" name="垂直文本占位符 2"/>
          <p:cNvSpPr>
            <a:spLocks noGrp="1"/>
          </p:cNvSpPr>
          <p:nvPr>
            <p:ph type="body" orient="vert" idx="1" hasCustomPrompt="1"/>
          </p:nvPr>
        </p:nvSpPr>
        <p:spPr/>
        <p:txBody>
          <a:bodyPr vert="eaVert" rtlCol="0"/>
          <a:lstStyle>
            <a:lvl5pPr>
              <a:defRPr/>
            </a:lvl5pPr>
            <a:lvl6pPr>
              <a:defRPr/>
            </a:lvl6pPr>
            <a:lvl7pPr>
              <a:defRPr/>
            </a:lvl7pPr>
            <a:lvl8pPr>
              <a:defRPr/>
            </a:lvl8pPr>
            <a:lvl9pPr>
              <a:defRPr/>
            </a:lvl9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dirty="0"/>
          </a:p>
        </p:txBody>
      </p:sp>
      <p:sp>
        <p:nvSpPr>
          <p:cNvPr id="4" name="日期占位符 3"/>
          <p:cNvSpPr>
            <a:spLocks noGrp="1"/>
          </p:cNvSpPr>
          <p:nvPr>
            <p:ph type="dt" sz="half" idx="10"/>
          </p:nvPr>
        </p:nvSpPr>
        <p:spPr/>
        <p:txBody>
          <a:bodyPr rtlCol="0"/>
          <a:lstStyle/>
          <a:p>
            <a:pPr rtl="0"/>
            <a:fld id="{79AF37C6-F6F8-48B7-9EDF-EC065230F314}" type="datetime2">
              <a:rPr lang="zh-CN" altLang="en-US" smtClean="0"/>
              <a:t>2020年10月18日</a:t>
            </a:fld>
            <a:endParaRPr lang="en-US"/>
          </a:p>
        </p:txBody>
      </p:sp>
      <p:sp>
        <p:nvSpPr>
          <p:cNvPr id="5" name="页脚占位符 4"/>
          <p:cNvSpPr>
            <a:spLocks noGrp="1"/>
          </p:cNvSpPr>
          <p:nvPr>
            <p:ph type="ftr" sz="quarter" idx="11"/>
          </p:nvPr>
        </p:nvSpPr>
        <p:spPr/>
        <p:txBody>
          <a:bodyPr rtlCol="0"/>
          <a:lstStyle/>
          <a:p>
            <a:pPr rtl="0"/>
            <a:r>
              <a:rPr lang="zh-CN"/>
              <a:t>添加页脚</a:t>
            </a:r>
          </a:p>
        </p:txBody>
      </p:sp>
      <p:sp>
        <p:nvSpPr>
          <p:cNvPr id="6" name="幻灯片编号占位符 5"/>
          <p:cNvSpPr>
            <a:spLocks noGrp="1"/>
          </p:cNvSpPr>
          <p:nvPr>
            <p:ph type="sldNum" sz="quarter" idx="12"/>
          </p:nvPr>
        </p:nvSpPr>
        <p:spPr/>
        <p:txBody>
          <a:bodyPr rtlCol="0"/>
          <a:lstStyle/>
          <a:p>
            <a:pPr rtl="0"/>
            <a:fld id="{7DC1BBB0-96F0-4077-A278-0F3FB5C104D3}" type="slidenum">
              <a:rPr lang="en-US" smtClean="0"/>
              <a:t>‹#›</a:t>
            </a:fld>
            <a:endParaRPr lang="en-US"/>
          </a:p>
        </p:txBody>
      </p:sp>
    </p:spTree>
    <p:extLst>
      <p:ext uri="{BB962C8B-B14F-4D97-AF65-F5344CB8AC3E}">
        <p14:creationId xmlns:p14="http://schemas.microsoft.com/office/powerpoint/2010/main" val="23496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599612" y="685800"/>
            <a:ext cx="1787526" cy="5486400"/>
          </a:xfrm>
        </p:spPr>
        <p:txBody>
          <a:bodyPr vert="eaVert" rtlCol="0"/>
          <a:lstStyle/>
          <a:p>
            <a:pPr rtl="0"/>
            <a:r>
              <a:rPr lang="zh-CN" altLang="en-US" smtClean="0"/>
              <a:t>单击此处编辑母版标题样式</a:t>
            </a:r>
            <a:endParaRPr dirty="0"/>
          </a:p>
        </p:txBody>
      </p:sp>
      <p:sp>
        <p:nvSpPr>
          <p:cNvPr id="3" name="垂直文本占位符 2"/>
          <p:cNvSpPr>
            <a:spLocks noGrp="1"/>
          </p:cNvSpPr>
          <p:nvPr>
            <p:ph type="body" orient="vert" idx="1" hasCustomPrompt="1"/>
          </p:nvPr>
        </p:nvSpPr>
        <p:spPr>
          <a:xfrm>
            <a:off x="1598613" y="685800"/>
            <a:ext cx="7848599" cy="5486400"/>
          </a:xfrm>
        </p:spPr>
        <p:txBody>
          <a:bodyPr vert="eaVert" rtlCol="0"/>
          <a:lstStyle>
            <a:lvl5pPr>
              <a:defRPr/>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dirty="0"/>
          </a:p>
        </p:txBody>
      </p:sp>
      <p:sp>
        <p:nvSpPr>
          <p:cNvPr id="4" name="日期占位符 3"/>
          <p:cNvSpPr>
            <a:spLocks noGrp="1"/>
          </p:cNvSpPr>
          <p:nvPr>
            <p:ph type="dt" sz="half" idx="10"/>
          </p:nvPr>
        </p:nvSpPr>
        <p:spPr/>
        <p:txBody>
          <a:bodyPr rtlCol="0"/>
          <a:lstStyle/>
          <a:p>
            <a:pPr rtl="0"/>
            <a:fld id="{1C9F4570-CC31-41A6-B7AD-5BE4B2709C8A}" type="datetime2">
              <a:rPr lang="zh-CN" altLang="en-US" smtClean="0"/>
              <a:t>2020年10月18日</a:t>
            </a:fld>
            <a:endParaRPr lang="en-US"/>
          </a:p>
        </p:txBody>
      </p:sp>
      <p:sp>
        <p:nvSpPr>
          <p:cNvPr id="5" name="页脚占位符 4"/>
          <p:cNvSpPr>
            <a:spLocks noGrp="1"/>
          </p:cNvSpPr>
          <p:nvPr>
            <p:ph type="ftr" sz="quarter" idx="11"/>
          </p:nvPr>
        </p:nvSpPr>
        <p:spPr/>
        <p:txBody>
          <a:bodyPr rtlCol="0"/>
          <a:lstStyle/>
          <a:p>
            <a:pPr rtl="0"/>
            <a:r>
              <a:rPr lang="zh-CN"/>
              <a:t>添加页脚</a:t>
            </a:r>
          </a:p>
        </p:txBody>
      </p:sp>
      <p:sp>
        <p:nvSpPr>
          <p:cNvPr id="6" name="幻灯片编号占位符 5"/>
          <p:cNvSpPr>
            <a:spLocks noGrp="1"/>
          </p:cNvSpPr>
          <p:nvPr>
            <p:ph type="sldNum" sz="quarter" idx="12"/>
          </p:nvPr>
        </p:nvSpPr>
        <p:spPr/>
        <p:txBody>
          <a:bodyPr rtlCol="0"/>
          <a:lstStyle/>
          <a:p>
            <a:pPr rtl="0"/>
            <a:fld id="{7DC1BBB0-96F0-4077-A278-0F3FB5C104D3}" type="slidenum">
              <a:rPr lang="en-US" smtClean="0"/>
              <a:t>‹#›</a:t>
            </a:fld>
            <a:endParaRPr lang="en-US"/>
          </a:p>
        </p:txBody>
      </p:sp>
      <p:sp>
        <p:nvSpPr>
          <p:cNvPr id="8" name="长方形 7"/>
          <p:cNvSpPr/>
          <p:nvPr userDrawn="1"/>
        </p:nvSpPr>
        <p:spPr>
          <a:xfrm>
            <a:off x="11885691" y="0"/>
            <a:ext cx="304721" cy="6858000"/>
          </a:xfrm>
          <a:prstGeom prst="rect">
            <a:avLst/>
          </a:prstGeom>
          <a:solidFill>
            <a:schemeClr val="tx2">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dirty="0">
              <a:latin typeface="微软雅黑" panose="020B0503020204020204" pitchFamily="34" charset="-122"/>
            </a:endParaRPr>
          </a:p>
        </p:txBody>
      </p:sp>
    </p:spTree>
    <p:extLst>
      <p:ext uri="{BB962C8B-B14F-4D97-AF65-F5344CB8AC3E}">
        <p14:creationId xmlns:p14="http://schemas.microsoft.com/office/powerpoint/2010/main" val="284863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solidFill>
                  <a:schemeClr val="tx2">
                    <a:lumMod val="75000"/>
                  </a:schemeClr>
                </a:solidFill>
              </a:defRPr>
            </a:lvl1pPr>
          </a:lstStyle>
          <a:p>
            <a:pPr rtl="0"/>
            <a:r>
              <a:rPr lang="zh-CN" altLang="en-US" smtClean="0"/>
              <a:t>单击此处编辑母版标题样式</a:t>
            </a:r>
            <a:endParaRPr dirty="0"/>
          </a:p>
        </p:txBody>
      </p:sp>
      <p:sp>
        <p:nvSpPr>
          <p:cNvPr id="3" name="内容占位符 2"/>
          <p:cNvSpPr>
            <a:spLocks noGrp="1"/>
          </p:cNvSpPr>
          <p:nvPr>
            <p:ph idx="1" hasCustomPrompt="1"/>
          </p:nvPr>
        </p:nvSpPr>
        <p:spPr/>
        <p:txBody>
          <a:bodyPr rtlCol="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vl7pPr>
              <a:defRPr/>
            </a:lvl7pPr>
            <a:lvl8pPr>
              <a:defRPr/>
            </a:lvl8pPr>
            <a:lvl9pPr>
              <a:defRPr/>
            </a:lvl9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dirty="0"/>
          </a:p>
        </p:txBody>
      </p:sp>
      <p:sp>
        <p:nvSpPr>
          <p:cNvPr id="4" name="日期占位符 3"/>
          <p:cNvSpPr>
            <a:spLocks noGrp="1"/>
          </p:cNvSpPr>
          <p:nvPr>
            <p:ph type="dt" sz="half" idx="10"/>
          </p:nvPr>
        </p:nvSpPr>
        <p:spPr/>
        <p:txBody>
          <a:bodyPr rtlCol="0"/>
          <a:lstStyle>
            <a:lvl1pPr>
              <a:defRPr>
                <a:solidFill>
                  <a:schemeClr val="tx1"/>
                </a:solidFill>
              </a:defRPr>
            </a:lvl1pPr>
          </a:lstStyle>
          <a:p>
            <a:pPr rtl="0"/>
            <a:fld id="{1AB801E1-59C3-415E-81BD-8B8477DCE56B}" type="datetime2">
              <a:rPr lang="zh-CN" altLang="en-US" smtClean="0"/>
              <a:t>2020年10月18日</a:t>
            </a:fld>
            <a:endParaRPr lang="en-US"/>
          </a:p>
        </p:txBody>
      </p:sp>
      <p:sp>
        <p:nvSpPr>
          <p:cNvPr id="5" name="页脚占位符 4"/>
          <p:cNvSpPr>
            <a:spLocks noGrp="1"/>
          </p:cNvSpPr>
          <p:nvPr>
            <p:ph type="ftr" sz="quarter" idx="11"/>
          </p:nvPr>
        </p:nvSpPr>
        <p:spPr/>
        <p:txBody>
          <a:bodyPr rtlCol="0"/>
          <a:lstStyle>
            <a:lvl1pPr>
              <a:defRPr>
                <a:solidFill>
                  <a:schemeClr val="tx1"/>
                </a:solidFill>
              </a:defRPr>
            </a:lvl1pPr>
          </a:lstStyle>
          <a:p>
            <a:pPr rtl="0"/>
            <a:r>
              <a:rPr lang="zh-CN"/>
              <a:t>添加页脚</a:t>
            </a:r>
          </a:p>
        </p:txBody>
      </p:sp>
      <p:sp>
        <p:nvSpPr>
          <p:cNvPr id="6" name="幻灯片编号占位符 5"/>
          <p:cNvSpPr>
            <a:spLocks noGrp="1"/>
          </p:cNvSpPr>
          <p:nvPr>
            <p:ph type="sldNum" sz="quarter" idx="12"/>
          </p:nvPr>
        </p:nvSpPr>
        <p:spPr/>
        <p:txBody>
          <a:bodyPr rtlCol="0"/>
          <a:lstStyle>
            <a:lvl1pPr>
              <a:defRPr>
                <a:solidFill>
                  <a:schemeClr val="tx1"/>
                </a:solidFill>
              </a:defRPr>
            </a:lvl1pPr>
          </a:lstStyle>
          <a:p>
            <a:pPr rtl="0"/>
            <a:fld id="{7DC1BBB0-96F0-4077-A278-0F3FB5C104D3}" type="slidenum">
              <a:rPr lang="en-US" smtClean="0"/>
              <a:pPr/>
              <a:t>‹#›</a:t>
            </a:fld>
            <a:endParaRPr lang="en-US"/>
          </a:p>
        </p:txBody>
      </p:sp>
    </p:spTree>
    <p:extLst>
      <p:ext uri="{BB962C8B-B14F-4D97-AF65-F5344CB8AC3E}">
        <p14:creationId xmlns:p14="http://schemas.microsoft.com/office/powerpoint/2010/main" val="153219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19454" y="1600201"/>
            <a:ext cx="8283272" cy="2654064"/>
          </a:xfrm>
        </p:spPr>
        <p:txBody>
          <a:bodyPr rtlCol="0" anchor="b">
            <a:normAutofit/>
          </a:bodyPr>
          <a:lstStyle>
            <a:lvl1pPr algn="l">
              <a:defRPr sz="5400" b="0" cap="none" baseline="0">
                <a:solidFill>
                  <a:schemeClr val="tx2">
                    <a:lumMod val="75000"/>
                  </a:schemeClr>
                </a:solidFill>
              </a:defRPr>
            </a:lvl1pPr>
          </a:lstStyle>
          <a:p>
            <a:pPr rtl="0"/>
            <a:r>
              <a:rPr lang="zh-CN" altLang="en-US" smtClean="0"/>
              <a:t>单击此处编辑母版标题样式</a:t>
            </a:r>
            <a:endParaRPr dirty="0"/>
          </a:p>
        </p:txBody>
      </p:sp>
      <p:sp>
        <p:nvSpPr>
          <p:cNvPr id="3" name="文本占位符 2"/>
          <p:cNvSpPr>
            <a:spLocks noGrp="1"/>
          </p:cNvSpPr>
          <p:nvPr>
            <p:ph type="body" idx="1"/>
          </p:nvPr>
        </p:nvSpPr>
        <p:spPr>
          <a:xfrm>
            <a:off x="1919454"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smtClean="0"/>
              <a:t>单击此处编辑母版文本样式</a:t>
            </a:r>
          </a:p>
        </p:txBody>
      </p:sp>
      <p:sp>
        <p:nvSpPr>
          <p:cNvPr id="4" name="日期占位符 3"/>
          <p:cNvSpPr>
            <a:spLocks noGrp="1"/>
          </p:cNvSpPr>
          <p:nvPr>
            <p:ph type="dt" sz="half" idx="10"/>
          </p:nvPr>
        </p:nvSpPr>
        <p:spPr/>
        <p:txBody>
          <a:bodyPr rtlCol="0"/>
          <a:lstStyle>
            <a:lvl1pPr>
              <a:defRPr>
                <a:solidFill>
                  <a:schemeClr val="tx1"/>
                </a:solidFill>
              </a:defRPr>
            </a:lvl1pPr>
          </a:lstStyle>
          <a:p>
            <a:pPr rtl="0"/>
            <a:fld id="{582E84D3-EA1F-4AF6-9E57-2D81B75033A3}" type="datetime2">
              <a:rPr lang="zh-CN" altLang="en-US" smtClean="0"/>
              <a:t>2020年10月18日</a:t>
            </a:fld>
            <a:endParaRPr lang="en-US"/>
          </a:p>
        </p:txBody>
      </p:sp>
      <p:sp>
        <p:nvSpPr>
          <p:cNvPr id="5" name="页脚占位符 4"/>
          <p:cNvSpPr>
            <a:spLocks noGrp="1"/>
          </p:cNvSpPr>
          <p:nvPr>
            <p:ph type="ftr" sz="quarter" idx="11"/>
          </p:nvPr>
        </p:nvSpPr>
        <p:spPr/>
        <p:txBody>
          <a:bodyPr rtlCol="0"/>
          <a:lstStyle>
            <a:lvl1pPr>
              <a:defRPr>
                <a:solidFill>
                  <a:schemeClr val="tx1"/>
                </a:solidFill>
              </a:defRPr>
            </a:lvl1pPr>
          </a:lstStyle>
          <a:p>
            <a:pPr rtl="0"/>
            <a:r>
              <a:rPr lang="zh-CN"/>
              <a:t>添加页脚</a:t>
            </a:r>
          </a:p>
        </p:txBody>
      </p:sp>
      <p:sp>
        <p:nvSpPr>
          <p:cNvPr id="6" name="幻灯片编号占位符 5"/>
          <p:cNvSpPr>
            <a:spLocks noGrp="1"/>
          </p:cNvSpPr>
          <p:nvPr>
            <p:ph type="sldNum" sz="quarter" idx="12"/>
          </p:nvPr>
        </p:nvSpPr>
        <p:spPr/>
        <p:txBody>
          <a:bodyPr rtlCol="0"/>
          <a:lstStyle>
            <a:lvl1pPr>
              <a:defRPr>
                <a:solidFill>
                  <a:schemeClr val="tx1"/>
                </a:solidFill>
              </a:defRPr>
            </a:lvl1pPr>
          </a:lstStyle>
          <a:p>
            <a:pPr rtl="0"/>
            <a:fld id="{7DC1BBB0-96F0-4077-A278-0F3FB5C104D3}" type="slidenum">
              <a:rPr lang="en-US" smtClean="0"/>
              <a:pPr/>
              <a:t>‹#›</a:t>
            </a:fld>
            <a:endParaRPr lang="en-US"/>
          </a:p>
        </p:txBody>
      </p:sp>
      <p:pic>
        <p:nvPicPr>
          <p:cNvPr id="7" name="图片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1803400" cy="6858000"/>
          </a:xfrm>
          <a:prstGeom prst="rect">
            <a:avLst/>
          </a:prstGeom>
          <a:noFill/>
          <a:ln>
            <a:noFill/>
          </a:ln>
        </p:spPr>
      </p:pic>
      <p:sp>
        <p:nvSpPr>
          <p:cNvPr id="9" name="长方形 8"/>
          <p:cNvSpPr/>
          <p:nvPr/>
        </p:nvSpPr>
        <p:spPr>
          <a:xfrm>
            <a:off x="11892563" y="0"/>
            <a:ext cx="304721" cy="68580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dirty="0">
              <a:latin typeface="微软雅黑" panose="020B0503020204020204" pitchFamily="34" charset="-122"/>
            </a:endParaRPr>
          </a:p>
        </p:txBody>
      </p:sp>
    </p:spTree>
    <p:extLst>
      <p:ext uri="{BB962C8B-B14F-4D97-AF65-F5344CB8AC3E}">
        <p14:creationId xmlns:p14="http://schemas.microsoft.com/office/powerpoint/2010/main" val="312873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solidFill>
                  <a:schemeClr val="tx2">
                    <a:lumMod val="75000"/>
                  </a:schemeClr>
                </a:solidFill>
              </a:defRPr>
            </a:lvl1pPr>
          </a:lstStyle>
          <a:p>
            <a:pPr rtl="0"/>
            <a:r>
              <a:rPr lang="zh-CN" altLang="en-US" smtClean="0"/>
              <a:t>单击此处编辑母版标题样式</a:t>
            </a:r>
            <a:endParaRPr/>
          </a:p>
        </p:txBody>
      </p:sp>
      <p:sp>
        <p:nvSpPr>
          <p:cNvPr id="3" name="内容占位符 2"/>
          <p:cNvSpPr>
            <a:spLocks noGrp="1"/>
          </p:cNvSpPr>
          <p:nvPr>
            <p:ph sz="half" idx="1" hasCustomPrompt="1"/>
          </p:nvPr>
        </p:nvSpPr>
        <p:spPr>
          <a:xfrm>
            <a:off x="1935496" y="1600200"/>
            <a:ext cx="4572000" cy="4572000"/>
          </a:xfrm>
        </p:spPr>
        <p:txBody>
          <a:bodyPr rtlCol="0"/>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dirty="0"/>
          </a:p>
        </p:txBody>
      </p:sp>
      <p:sp>
        <p:nvSpPr>
          <p:cNvPr id="4" name="内容占位符 3"/>
          <p:cNvSpPr>
            <a:spLocks noGrp="1"/>
          </p:cNvSpPr>
          <p:nvPr>
            <p:ph sz="half" idx="2" hasCustomPrompt="1"/>
          </p:nvPr>
        </p:nvSpPr>
        <p:spPr>
          <a:xfrm>
            <a:off x="6824328" y="1600200"/>
            <a:ext cx="4572000" cy="4572000"/>
          </a:xfrm>
        </p:spPr>
        <p:txBody>
          <a:bodyPr rtlCol="0"/>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baseline="0"/>
            </a:lvl6pPr>
            <a:lvl7pPr>
              <a:defRPr sz="1800" baseline="0"/>
            </a:lvl7pPr>
            <a:lvl8pPr>
              <a:defRPr sz="1800" baseline="0"/>
            </a:lvl8pPr>
            <a:lvl9pPr>
              <a:defRPr sz="1800" baseline="0"/>
            </a:lvl9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dirty="0"/>
          </a:p>
        </p:txBody>
      </p:sp>
      <p:sp>
        <p:nvSpPr>
          <p:cNvPr id="5" name="日期占位符 4"/>
          <p:cNvSpPr>
            <a:spLocks noGrp="1"/>
          </p:cNvSpPr>
          <p:nvPr>
            <p:ph type="dt" sz="half" idx="10"/>
          </p:nvPr>
        </p:nvSpPr>
        <p:spPr/>
        <p:txBody>
          <a:bodyPr rtlCol="0"/>
          <a:lstStyle>
            <a:lvl1pPr>
              <a:defRPr>
                <a:solidFill>
                  <a:schemeClr val="tx1"/>
                </a:solidFill>
              </a:defRPr>
            </a:lvl1pPr>
          </a:lstStyle>
          <a:p>
            <a:pPr rtl="0"/>
            <a:fld id="{B703EA81-3BF1-4AC4-95E5-D79545CD0E81}" type="datetime2">
              <a:rPr lang="zh-CN" altLang="en-US" smtClean="0"/>
              <a:t>2020年10月18日</a:t>
            </a:fld>
            <a:endParaRPr lang="en-US"/>
          </a:p>
        </p:txBody>
      </p:sp>
      <p:sp>
        <p:nvSpPr>
          <p:cNvPr id="6" name="页脚占位符 5"/>
          <p:cNvSpPr>
            <a:spLocks noGrp="1"/>
          </p:cNvSpPr>
          <p:nvPr>
            <p:ph type="ftr" sz="quarter" idx="11"/>
          </p:nvPr>
        </p:nvSpPr>
        <p:spPr/>
        <p:txBody>
          <a:bodyPr rtlCol="0"/>
          <a:lstStyle>
            <a:lvl1pPr>
              <a:defRPr>
                <a:solidFill>
                  <a:schemeClr val="tx1"/>
                </a:solidFill>
              </a:defRPr>
            </a:lvl1pPr>
          </a:lstStyle>
          <a:p>
            <a:pPr rtl="0"/>
            <a:r>
              <a:rPr lang="zh-CN"/>
              <a:t>添加页脚</a:t>
            </a:r>
          </a:p>
        </p:txBody>
      </p:sp>
      <p:sp>
        <p:nvSpPr>
          <p:cNvPr id="7" name="幻灯片编号占位符 6"/>
          <p:cNvSpPr>
            <a:spLocks noGrp="1"/>
          </p:cNvSpPr>
          <p:nvPr>
            <p:ph type="sldNum" sz="quarter" idx="12"/>
          </p:nvPr>
        </p:nvSpPr>
        <p:spPr/>
        <p:txBody>
          <a:bodyPr rtlCol="0"/>
          <a:lstStyle>
            <a:lvl1pPr>
              <a:defRPr>
                <a:solidFill>
                  <a:schemeClr val="tx1"/>
                </a:solidFill>
              </a:defRPr>
            </a:lvl1pPr>
          </a:lstStyle>
          <a:p>
            <a:pPr rtl="0"/>
            <a:fld id="{7DC1BBB0-96F0-4077-A278-0F3FB5C104D3}" type="slidenum">
              <a:rPr lang="en-US" smtClean="0"/>
              <a:pPr/>
              <a:t>‹#›</a:t>
            </a:fld>
            <a:endParaRPr lang="en-US"/>
          </a:p>
        </p:txBody>
      </p:sp>
    </p:spTree>
    <p:extLst>
      <p:ext uri="{BB962C8B-B14F-4D97-AF65-F5344CB8AC3E}">
        <p14:creationId xmlns:p14="http://schemas.microsoft.com/office/powerpoint/2010/main" val="105384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903413" y="177800"/>
            <a:ext cx="9472824" cy="1239837"/>
          </a:xfrm>
        </p:spPr>
        <p:txBody>
          <a:bodyPr rtlCol="0"/>
          <a:lstStyle>
            <a:lvl1pPr>
              <a:defRPr>
                <a:solidFill>
                  <a:schemeClr val="tx2">
                    <a:lumMod val="75000"/>
                  </a:schemeClr>
                </a:solidFill>
              </a:defRPr>
            </a:lvl1pPr>
          </a:lstStyle>
          <a:p>
            <a:pPr rtl="0"/>
            <a:r>
              <a:rPr lang="zh-CN" altLang="en-US" smtClean="0"/>
              <a:t>单击此处编辑母版标题样式</a:t>
            </a:r>
            <a:endParaRPr dirty="0"/>
          </a:p>
        </p:txBody>
      </p:sp>
      <p:sp>
        <p:nvSpPr>
          <p:cNvPr id="3" name="文本占位符 2"/>
          <p:cNvSpPr>
            <a:spLocks noGrp="1"/>
          </p:cNvSpPr>
          <p:nvPr>
            <p:ph type="body" idx="1"/>
          </p:nvPr>
        </p:nvSpPr>
        <p:spPr>
          <a:xfrm>
            <a:off x="1936615" y="1499616"/>
            <a:ext cx="4572000" cy="938784"/>
          </a:xfrm>
        </p:spPr>
        <p:txBody>
          <a:bodyPr rtlCol="0" anchor="b">
            <a:noAutofit/>
          </a:bodyPr>
          <a:lstStyle>
            <a:lvl1pPr marL="0" indent="0">
              <a:spcBef>
                <a:spcPts val="0"/>
              </a:spcBef>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单击此处编辑母版文本样式</a:t>
            </a:r>
          </a:p>
        </p:txBody>
      </p:sp>
      <p:sp>
        <p:nvSpPr>
          <p:cNvPr id="4" name="内容占位符 3"/>
          <p:cNvSpPr>
            <a:spLocks noGrp="1"/>
          </p:cNvSpPr>
          <p:nvPr>
            <p:ph sz="half" idx="2" hasCustomPrompt="1"/>
          </p:nvPr>
        </p:nvSpPr>
        <p:spPr>
          <a:xfrm>
            <a:off x="1936615" y="2514706"/>
            <a:ext cx="4572000" cy="3657493"/>
          </a:xfrm>
        </p:spPr>
        <p:txBody>
          <a:bodyPr rtlCol="0">
            <a:normAutofit/>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baseline="0"/>
            </a:lvl8pPr>
            <a:lvl9pPr>
              <a:defRPr sz="1600" baseline="0"/>
            </a:lvl9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dirty="0"/>
          </a:p>
        </p:txBody>
      </p:sp>
      <p:sp>
        <p:nvSpPr>
          <p:cNvPr id="5" name="文本占位符 4"/>
          <p:cNvSpPr>
            <a:spLocks noGrp="1"/>
          </p:cNvSpPr>
          <p:nvPr>
            <p:ph type="body" sz="quarter" idx="3"/>
          </p:nvPr>
        </p:nvSpPr>
        <p:spPr>
          <a:xfrm>
            <a:off x="6824328" y="1499616"/>
            <a:ext cx="4572000" cy="938784"/>
          </a:xfrm>
        </p:spPr>
        <p:txBody>
          <a:bodyPr rtlCol="0" anchor="b">
            <a:noAutofit/>
          </a:bodyPr>
          <a:lstStyle>
            <a:lvl1pPr marL="0" indent="0">
              <a:spcBef>
                <a:spcPts val="0"/>
              </a:spcBef>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单击此处编辑母版文本样式</a:t>
            </a:r>
          </a:p>
        </p:txBody>
      </p:sp>
      <p:sp>
        <p:nvSpPr>
          <p:cNvPr id="6" name="内容占位符 5"/>
          <p:cNvSpPr>
            <a:spLocks noGrp="1"/>
          </p:cNvSpPr>
          <p:nvPr>
            <p:ph sz="quarter" idx="4" hasCustomPrompt="1"/>
          </p:nvPr>
        </p:nvSpPr>
        <p:spPr>
          <a:xfrm>
            <a:off x="6824328" y="2514600"/>
            <a:ext cx="4572000" cy="3655568"/>
          </a:xfrm>
        </p:spPr>
        <p:txBody>
          <a:bodyPr rtlCol="0">
            <a:normAutofit/>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dirty="0"/>
          </a:p>
        </p:txBody>
      </p:sp>
      <p:sp>
        <p:nvSpPr>
          <p:cNvPr id="7" name="日期占位符 6"/>
          <p:cNvSpPr>
            <a:spLocks noGrp="1"/>
          </p:cNvSpPr>
          <p:nvPr>
            <p:ph type="dt" sz="half" idx="10"/>
          </p:nvPr>
        </p:nvSpPr>
        <p:spPr/>
        <p:txBody>
          <a:bodyPr rtlCol="0"/>
          <a:lstStyle>
            <a:lvl1pPr>
              <a:defRPr>
                <a:solidFill>
                  <a:schemeClr val="tx1"/>
                </a:solidFill>
              </a:defRPr>
            </a:lvl1pPr>
          </a:lstStyle>
          <a:p>
            <a:pPr rtl="0"/>
            <a:fld id="{5D7794D9-1C95-4E10-942B-FA209FEC6D49}" type="datetime2">
              <a:rPr lang="zh-CN" altLang="en-US" smtClean="0"/>
              <a:t>2020年10月18日</a:t>
            </a:fld>
            <a:endParaRPr lang="en-US"/>
          </a:p>
        </p:txBody>
      </p:sp>
      <p:sp>
        <p:nvSpPr>
          <p:cNvPr id="8" name="页脚占位符 7"/>
          <p:cNvSpPr>
            <a:spLocks noGrp="1"/>
          </p:cNvSpPr>
          <p:nvPr>
            <p:ph type="ftr" sz="quarter" idx="11"/>
          </p:nvPr>
        </p:nvSpPr>
        <p:spPr/>
        <p:txBody>
          <a:bodyPr rtlCol="0"/>
          <a:lstStyle>
            <a:lvl1pPr>
              <a:defRPr>
                <a:solidFill>
                  <a:schemeClr val="tx1"/>
                </a:solidFill>
              </a:defRPr>
            </a:lvl1pPr>
          </a:lstStyle>
          <a:p>
            <a:pPr rtl="0"/>
            <a:r>
              <a:rPr lang="zh-CN"/>
              <a:t>添加页脚</a:t>
            </a:r>
          </a:p>
        </p:txBody>
      </p:sp>
      <p:sp>
        <p:nvSpPr>
          <p:cNvPr id="9" name="幻灯片编号占位符 8"/>
          <p:cNvSpPr>
            <a:spLocks noGrp="1"/>
          </p:cNvSpPr>
          <p:nvPr>
            <p:ph type="sldNum" sz="quarter" idx="12"/>
          </p:nvPr>
        </p:nvSpPr>
        <p:spPr/>
        <p:txBody>
          <a:bodyPr rtlCol="0"/>
          <a:lstStyle>
            <a:lvl1pPr>
              <a:defRPr>
                <a:solidFill>
                  <a:schemeClr val="tx1"/>
                </a:solidFill>
              </a:defRPr>
            </a:lvl1pPr>
          </a:lstStyle>
          <a:p>
            <a:pPr rtl="0"/>
            <a:fld id="{7DC1BBB0-96F0-4077-A278-0F3FB5C104D3}" type="slidenum">
              <a:rPr lang="en-US" smtClean="0"/>
              <a:pPr/>
              <a:t>‹#›</a:t>
            </a:fld>
            <a:endParaRPr lang="en-US"/>
          </a:p>
        </p:txBody>
      </p:sp>
    </p:spTree>
    <p:extLst>
      <p:ext uri="{BB962C8B-B14F-4D97-AF65-F5344CB8AC3E}">
        <p14:creationId xmlns:p14="http://schemas.microsoft.com/office/powerpoint/2010/main" val="284896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solidFill>
                  <a:schemeClr val="tx2">
                    <a:lumMod val="75000"/>
                  </a:schemeClr>
                </a:solidFill>
              </a:defRPr>
            </a:lvl1pPr>
          </a:lstStyle>
          <a:p>
            <a:pPr rtl="0"/>
            <a:r>
              <a:rPr lang="zh-CN" altLang="en-US" smtClean="0"/>
              <a:t>单击此处编辑母版标题样式</a:t>
            </a:r>
            <a:endParaRPr dirty="0"/>
          </a:p>
        </p:txBody>
      </p:sp>
      <p:sp>
        <p:nvSpPr>
          <p:cNvPr id="3" name="日期占位符 2"/>
          <p:cNvSpPr>
            <a:spLocks noGrp="1"/>
          </p:cNvSpPr>
          <p:nvPr>
            <p:ph type="dt" sz="half" idx="10"/>
          </p:nvPr>
        </p:nvSpPr>
        <p:spPr/>
        <p:txBody>
          <a:bodyPr rtlCol="0"/>
          <a:lstStyle>
            <a:lvl1pPr>
              <a:defRPr>
                <a:solidFill>
                  <a:schemeClr val="tx1"/>
                </a:solidFill>
              </a:defRPr>
            </a:lvl1pPr>
          </a:lstStyle>
          <a:p>
            <a:pPr rtl="0"/>
            <a:fld id="{FC110944-657C-41F1-B32A-CD372DCA02B3}" type="datetime2">
              <a:rPr lang="zh-CN" altLang="en-US" smtClean="0"/>
              <a:t>2020年10月18日</a:t>
            </a:fld>
            <a:endParaRPr lang="en-US"/>
          </a:p>
        </p:txBody>
      </p:sp>
      <p:sp>
        <p:nvSpPr>
          <p:cNvPr id="4" name="页脚占位符 3"/>
          <p:cNvSpPr>
            <a:spLocks noGrp="1"/>
          </p:cNvSpPr>
          <p:nvPr>
            <p:ph type="ftr" sz="quarter" idx="11"/>
          </p:nvPr>
        </p:nvSpPr>
        <p:spPr/>
        <p:txBody>
          <a:bodyPr rtlCol="0"/>
          <a:lstStyle>
            <a:lvl1pPr>
              <a:defRPr>
                <a:solidFill>
                  <a:schemeClr val="tx1"/>
                </a:solidFill>
              </a:defRPr>
            </a:lvl1pPr>
          </a:lstStyle>
          <a:p>
            <a:pPr rtl="0"/>
            <a:r>
              <a:rPr lang="zh-CN"/>
              <a:t>添加页脚</a:t>
            </a:r>
          </a:p>
        </p:txBody>
      </p:sp>
      <p:sp>
        <p:nvSpPr>
          <p:cNvPr id="5" name="幻灯片编号占位符 4"/>
          <p:cNvSpPr>
            <a:spLocks noGrp="1"/>
          </p:cNvSpPr>
          <p:nvPr>
            <p:ph type="sldNum" sz="quarter" idx="12"/>
          </p:nvPr>
        </p:nvSpPr>
        <p:spPr/>
        <p:txBody>
          <a:bodyPr rtlCol="0"/>
          <a:lstStyle>
            <a:lvl1pPr>
              <a:defRPr>
                <a:solidFill>
                  <a:schemeClr val="tx1"/>
                </a:solidFill>
              </a:defRPr>
            </a:lvl1pPr>
          </a:lstStyle>
          <a:p>
            <a:pPr rtl="0"/>
            <a:fld id="{7DC1BBB0-96F0-4077-A278-0F3FB5C104D3}" type="slidenum">
              <a:rPr lang="en-US" smtClean="0"/>
              <a:pPr/>
              <a:t>‹#›</a:t>
            </a:fld>
            <a:endParaRPr lang="en-US"/>
          </a:p>
        </p:txBody>
      </p:sp>
    </p:spTree>
    <p:extLst>
      <p:ext uri="{BB962C8B-B14F-4D97-AF65-F5344CB8AC3E}">
        <p14:creationId xmlns:p14="http://schemas.microsoft.com/office/powerpoint/2010/main" val="208792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日期占位符 2"/>
          <p:cNvSpPr>
            <a:spLocks noGrp="1"/>
          </p:cNvSpPr>
          <p:nvPr>
            <p:ph type="dt" sz="half" idx="10"/>
          </p:nvPr>
        </p:nvSpPr>
        <p:spPr>
          <a:xfrm>
            <a:off x="5180250" y="6356351"/>
            <a:ext cx="1218883" cy="365125"/>
          </a:xfrm>
        </p:spPr>
        <p:txBody>
          <a:bodyPr rtlCol="0"/>
          <a:lstStyle/>
          <a:p>
            <a:pPr rtl="0"/>
            <a:fld id="{96F602EC-A04A-4E0B-B5F3-E2F5E9866662}" type="datetime2">
              <a:rPr lang="zh-CN" altLang="en-US" smtClean="0"/>
              <a:t>2020年10月18日</a:t>
            </a:fld>
            <a:endParaRPr lang="en-US"/>
          </a:p>
        </p:txBody>
      </p:sp>
      <p:sp>
        <p:nvSpPr>
          <p:cNvPr id="6" name="页脚占位符 3"/>
          <p:cNvSpPr>
            <a:spLocks noGrp="1"/>
          </p:cNvSpPr>
          <p:nvPr>
            <p:ph type="ftr" sz="quarter" idx="11"/>
          </p:nvPr>
        </p:nvSpPr>
        <p:spPr>
          <a:xfrm>
            <a:off x="6595933" y="6356351"/>
            <a:ext cx="3974065" cy="365125"/>
          </a:xfrm>
        </p:spPr>
        <p:txBody>
          <a:bodyPr rtlCol="0"/>
          <a:lstStyle/>
          <a:p>
            <a:pPr rtl="0"/>
            <a:r>
              <a:rPr lang="zh-CN"/>
              <a:t>添加页脚</a:t>
            </a:r>
          </a:p>
        </p:txBody>
      </p:sp>
      <p:sp>
        <p:nvSpPr>
          <p:cNvPr id="7" name="幻灯片编号占位符 4"/>
          <p:cNvSpPr>
            <a:spLocks noGrp="1"/>
          </p:cNvSpPr>
          <p:nvPr>
            <p:ph type="sldNum" sz="quarter" idx="12"/>
          </p:nvPr>
        </p:nvSpPr>
        <p:spPr>
          <a:xfrm>
            <a:off x="10766796" y="6356351"/>
            <a:ext cx="609441" cy="365125"/>
          </a:xfrm>
        </p:spPr>
        <p:txBody>
          <a:bodyPr rtlCol="0"/>
          <a:lstStyle/>
          <a:p>
            <a:pPr rtl="0"/>
            <a:fld id="{7DC1BBB0-96F0-4077-A278-0F3FB5C104D3}" type="slidenum">
              <a:rPr lang="en-US" smtClean="0"/>
              <a:t>‹#›</a:t>
            </a:fld>
            <a:endParaRPr lang="en-US"/>
          </a:p>
        </p:txBody>
      </p:sp>
    </p:spTree>
    <p:extLst>
      <p:ext uri="{BB962C8B-B14F-4D97-AF65-F5344CB8AC3E}">
        <p14:creationId xmlns:p14="http://schemas.microsoft.com/office/powerpoint/2010/main" val="297328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tx2">
                    <a:lumMod val="75000"/>
                  </a:schemeClr>
                </a:solidFill>
              </a:defRPr>
            </a:lvl1pPr>
          </a:lstStyle>
          <a:p>
            <a:pPr rtl="0"/>
            <a:r>
              <a:rPr lang="zh-CN" altLang="en-US" smtClean="0"/>
              <a:t>单击此处编辑母版标题样式</a:t>
            </a:r>
            <a:endParaRPr dirty="0"/>
          </a:p>
        </p:txBody>
      </p:sp>
      <p:sp>
        <p:nvSpPr>
          <p:cNvPr id="3" name="内容占位符 2"/>
          <p:cNvSpPr>
            <a:spLocks noGrp="1"/>
          </p:cNvSpPr>
          <p:nvPr>
            <p:ph idx="1" hasCustomPrompt="1"/>
          </p:nvPr>
        </p:nvSpPr>
        <p:spPr>
          <a:xfrm>
            <a:off x="5180251" y="482600"/>
            <a:ext cx="6195986" cy="5689600"/>
          </a:xfrm>
        </p:spPr>
        <p:txBody>
          <a:bodyPr rtlCol="0">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baseline="0"/>
            </a:lvl8pPr>
            <a:lvl9pPr>
              <a:defRPr sz="1800" baseline="0"/>
            </a:lvl9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dirty="0"/>
          </a:p>
        </p:txBody>
      </p:sp>
      <p:sp>
        <p:nvSpPr>
          <p:cNvPr id="4" name="文本占位符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smtClean="0"/>
              <a:t>单击此处编辑母版文本样式</a:t>
            </a:r>
          </a:p>
        </p:txBody>
      </p:sp>
      <p:sp>
        <p:nvSpPr>
          <p:cNvPr id="5" name="日期占位符 4"/>
          <p:cNvSpPr>
            <a:spLocks noGrp="1"/>
          </p:cNvSpPr>
          <p:nvPr>
            <p:ph type="dt" sz="half" idx="10"/>
          </p:nvPr>
        </p:nvSpPr>
        <p:spPr/>
        <p:txBody>
          <a:bodyPr rtlCol="0"/>
          <a:lstStyle>
            <a:lvl1pPr>
              <a:defRPr>
                <a:solidFill>
                  <a:schemeClr val="tx1"/>
                </a:solidFill>
              </a:defRPr>
            </a:lvl1pPr>
          </a:lstStyle>
          <a:p>
            <a:pPr rtl="0"/>
            <a:fld id="{5A0CB7F8-0335-4125-8FCE-040B1840F618}" type="datetime2">
              <a:rPr lang="zh-CN" altLang="en-US" smtClean="0"/>
              <a:t>2020年10月18日</a:t>
            </a:fld>
            <a:endParaRPr lang="en-US"/>
          </a:p>
        </p:txBody>
      </p:sp>
      <p:sp>
        <p:nvSpPr>
          <p:cNvPr id="6" name="页脚占位符 5"/>
          <p:cNvSpPr>
            <a:spLocks noGrp="1"/>
          </p:cNvSpPr>
          <p:nvPr>
            <p:ph type="ftr" sz="quarter" idx="11"/>
          </p:nvPr>
        </p:nvSpPr>
        <p:spPr/>
        <p:txBody>
          <a:bodyPr rtlCol="0"/>
          <a:lstStyle>
            <a:lvl1pPr>
              <a:defRPr>
                <a:solidFill>
                  <a:schemeClr val="tx1"/>
                </a:solidFill>
              </a:defRPr>
            </a:lvl1pPr>
          </a:lstStyle>
          <a:p>
            <a:pPr rtl="0"/>
            <a:r>
              <a:rPr lang="zh-CN"/>
              <a:t>添加页脚</a:t>
            </a:r>
          </a:p>
        </p:txBody>
      </p:sp>
      <p:sp>
        <p:nvSpPr>
          <p:cNvPr id="7" name="幻灯片编号占位符 6"/>
          <p:cNvSpPr>
            <a:spLocks noGrp="1"/>
          </p:cNvSpPr>
          <p:nvPr>
            <p:ph type="sldNum" sz="quarter" idx="12"/>
          </p:nvPr>
        </p:nvSpPr>
        <p:spPr/>
        <p:txBody>
          <a:bodyPr rtlCol="0"/>
          <a:lstStyle>
            <a:lvl1pPr>
              <a:defRPr>
                <a:solidFill>
                  <a:schemeClr val="tx1"/>
                </a:solidFill>
              </a:defRPr>
            </a:lvl1pPr>
          </a:lstStyle>
          <a:p>
            <a:pPr rtl="0"/>
            <a:fld id="{7DC1BBB0-96F0-4077-A278-0F3FB5C104D3}" type="slidenum">
              <a:rPr lang="en-US" smtClean="0"/>
              <a:pPr/>
              <a:t>‹#›</a:t>
            </a:fld>
            <a:endParaRPr lang="en-US"/>
          </a:p>
        </p:txBody>
      </p:sp>
      <p:sp>
        <p:nvSpPr>
          <p:cNvPr id="9" name="长方形 8"/>
          <p:cNvSpPr/>
          <p:nvPr/>
        </p:nvSpPr>
        <p:spPr>
          <a:xfrm>
            <a:off x="11884104" y="0"/>
            <a:ext cx="30472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dirty="0">
              <a:latin typeface="微软雅黑" panose="020B0503020204020204" pitchFamily="34" charset="-122"/>
            </a:endParaRPr>
          </a:p>
        </p:txBody>
      </p:sp>
    </p:spTree>
    <p:extLst>
      <p:ext uri="{BB962C8B-B14F-4D97-AF65-F5344CB8AC3E}">
        <p14:creationId xmlns:p14="http://schemas.microsoft.com/office/powerpoint/2010/main" val="347639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2">
                    <a:lumMod val="75000"/>
                  </a:schemeClr>
                </a:solidFill>
              </a:defRPr>
            </a:lvl1pPr>
          </a:lstStyle>
          <a:p>
            <a:pPr rtl="0"/>
            <a:r>
              <a:rPr lang="zh-CN" altLang="en-US" smtClean="0"/>
              <a:t>单击此处编辑母版标题样式</a:t>
            </a:r>
            <a:endParaRPr dirty="0"/>
          </a:p>
        </p:txBody>
      </p:sp>
      <p:sp>
        <p:nvSpPr>
          <p:cNvPr id="3" name="图片占位符 2" descr="为添加图像预留的空占位符。单击占位符，选择要添加的图像。"/>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smtClean="0"/>
              <a:t>单击图标添加图片</a:t>
            </a:r>
            <a:endParaRPr dirty="0"/>
          </a:p>
        </p:txBody>
      </p:sp>
      <p:sp>
        <p:nvSpPr>
          <p:cNvPr id="4" name="文本占位符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smtClean="0"/>
              <a:t>单击此处编辑母版文本样式</a:t>
            </a:r>
          </a:p>
        </p:txBody>
      </p:sp>
      <p:sp>
        <p:nvSpPr>
          <p:cNvPr id="5" name="日期占位符 4"/>
          <p:cNvSpPr>
            <a:spLocks noGrp="1"/>
          </p:cNvSpPr>
          <p:nvPr>
            <p:ph type="dt" sz="half" idx="10"/>
          </p:nvPr>
        </p:nvSpPr>
        <p:spPr/>
        <p:txBody>
          <a:bodyPr rtlCol="0"/>
          <a:lstStyle/>
          <a:p>
            <a:pPr rtl="0"/>
            <a:fld id="{ABD7846B-EDEB-4365-BEE2-49DD345822B8}" type="datetime2">
              <a:rPr lang="zh-CN" altLang="en-US" smtClean="0"/>
              <a:t>2020年10月18日</a:t>
            </a:fld>
            <a:endParaRPr lang="en-US"/>
          </a:p>
        </p:txBody>
      </p:sp>
      <p:sp>
        <p:nvSpPr>
          <p:cNvPr id="6" name="页脚占位符 5"/>
          <p:cNvSpPr>
            <a:spLocks noGrp="1"/>
          </p:cNvSpPr>
          <p:nvPr>
            <p:ph type="ftr" sz="quarter" idx="11"/>
          </p:nvPr>
        </p:nvSpPr>
        <p:spPr/>
        <p:txBody>
          <a:bodyPr rtlCol="0"/>
          <a:lstStyle/>
          <a:p>
            <a:pPr rtl="0"/>
            <a:r>
              <a:rPr lang="zh-CN"/>
              <a:t>添加页脚</a:t>
            </a:r>
          </a:p>
        </p:txBody>
      </p:sp>
      <p:sp>
        <p:nvSpPr>
          <p:cNvPr id="7" name="幻灯片编号占位符 6"/>
          <p:cNvSpPr>
            <a:spLocks noGrp="1"/>
          </p:cNvSpPr>
          <p:nvPr>
            <p:ph type="sldNum" sz="quarter" idx="12"/>
          </p:nvPr>
        </p:nvSpPr>
        <p:spPr/>
        <p:txBody>
          <a:bodyPr rtlCol="0"/>
          <a:lstStyle/>
          <a:p>
            <a:pPr rtl="0"/>
            <a:fld id="{7DC1BBB0-96F0-4077-A278-0F3FB5C104D3}" type="slidenum">
              <a:rPr lang="en-US" smtClean="0"/>
              <a:t>‹#›</a:t>
            </a:fld>
            <a:endParaRPr lang="en-US"/>
          </a:p>
        </p:txBody>
      </p:sp>
      <p:sp>
        <p:nvSpPr>
          <p:cNvPr id="9" name="长方形 8"/>
          <p:cNvSpPr/>
          <p:nvPr/>
        </p:nvSpPr>
        <p:spPr>
          <a:xfrm>
            <a:off x="11884104" y="0"/>
            <a:ext cx="30472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dirty="0">
              <a:latin typeface="微软雅黑" panose="020B0503020204020204" pitchFamily="34" charset="-122"/>
            </a:endParaRPr>
          </a:p>
        </p:txBody>
      </p:sp>
    </p:spTree>
    <p:extLst>
      <p:ext uri="{BB962C8B-B14F-4D97-AF65-F5344CB8AC3E}">
        <p14:creationId xmlns:p14="http://schemas.microsoft.com/office/powerpoint/2010/main" val="225645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tx2">
                <a:lumMod val="20000"/>
                <a:lumOff val="80000"/>
              </a:schemeClr>
            </a:gs>
            <a:gs pos="90000">
              <a:schemeClr val="tx2">
                <a:lumMod val="60000"/>
                <a:lumOff val="4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903413" y="177800"/>
            <a:ext cx="9472824" cy="1239837"/>
          </a:xfrm>
          <a:prstGeom prst="rect">
            <a:avLst/>
          </a:prstGeom>
        </p:spPr>
        <p:txBody>
          <a:bodyPr vert="horz" lIns="91440" tIns="45720" rIns="91440" bIns="45720" rtlCol="0" anchor="b">
            <a:normAutofit/>
          </a:bodyPr>
          <a:lstStyle/>
          <a:p>
            <a:pPr rtl="0"/>
            <a:r>
              <a:rPr lang="zh-CN" dirty="0"/>
              <a:t>单击此处编辑母版标题样式</a:t>
            </a:r>
            <a:endParaRPr dirty="0"/>
          </a:p>
        </p:txBody>
      </p:sp>
      <p:sp>
        <p:nvSpPr>
          <p:cNvPr id="3" name="文本占位符 2"/>
          <p:cNvSpPr>
            <a:spLocks noGrp="1"/>
          </p:cNvSpPr>
          <p:nvPr>
            <p:ph type="body" idx="1"/>
          </p:nvPr>
        </p:nvSpPr>
        <p:spPr>
          <a:xfrm>
            <a:off x="1903413" y="1600200"/>
            <a:ext cx="9472824" cy="4572000"/>
          </a:xfrm>
          <a:prstGeom prst="rect">
            <a:avLst/>
          </a:prstGeom>
        </p:spPr>
        <p:txBody>
          <a:bodyPr vert="horz" lIns="91440" tIns="45720" rIns="9144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dirty="0"/>
          </a:p>
        </p:txBody>
      </p:sp>
      <p:sp>
        <p:nvSpPr>
          <p:cNvPr id="4" name="日期占位符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100" cap="all" baseline="0">
                <a:solidFill>
                  <a:schemeClr val="tx1"/>
                </a:solidFill>
                <a:latin typeface="微软雅黑" panose="020B0503020204020204" pitchFamily="34" charset="-122"/>
                <a:ea typeface="微软雅黑" panose="020B0503020204020204" pitchFamily="34" charset="-122"/>
              </a:defRPr>
            </a:lvl1pPr>
          </a:lstStyle>
          <a:p>
            <a:fld id="{30DDEDA3-C45A-4B99-8322-1B9FB515555C}" type="datetime2">
              <a:rPr lang="zh-CN" altLang="en-US" smtClean="0"/>
              <a:pPr/>
              <a:t>2020年10月18日</a:t>
            </a:fld>
            <a:endParaRPr lang="en-US"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100" cap="all" baseline="0">
                <a:solidFill>
                  <a:schemeClr val="tx1"/>
                </a:solidFill>
                <a:latin typeface="微软雅黑" panose="020B0503020204020204" pitchFamily="34" charset="-122"/>
                <a:ea typeface="微软雅黑" panose="020B0503020204020204" pitchFamily="34" charset="-122"/>
              </a:defRPr>
            </a:lvl1pPr>
          </a:lstStyle>
          <a:p>
            <a:r>
              <a:rPr lang="zh-CN"/>
              <a:t>添加页脚</a:t>
            </a:r>
            <a:endParaRPr lang="en-US" dirty="0"/>
          </a:p>
        </p:txBody>
      </p:sp>
      <p:sp>
        <p:nvSpPr>
          <p:cNvPr id="6" name="幻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100" cap="all" baseline="0">
                <a:solidFill>
                  <a:schemeClr val="tx1"/>
                </a:solidFill>
                <a:latin typeface="微软雅黑" panose="020B0503020204020204" pitchFamily="34" charset="-122"/>
                <a:ea typeface="微软雅黑" panose="020B0503020204020204" pitchFamily="34" charset="-122"/>
              </a:defRPr>
            </a:lvl1pPr>
          </a:lstStyle>
          <a:p>
            <a:fld id="{7DC1BBB0-96F0-4077-A278-0F3FB5C104D3}" type="slidenum">
              <a:rPr lang="en-US" smtClean="0"/>
              <a:pPr/>
              <a:t>‹#›</a:t>
            </a:fld>
            <a:endParaRPr lang="en-US" dirty="0"/>
          </a:p>
        </p:txBody>
      </p:sp>
      <p:sp>
        <p:nvSpPr>
          <p:cNvPr id="9" name="长方形 8"/>
          <p:cNvSpPr/>
          <p:nvPr/>
        </p:nvSpPr>
        <p:spPr>
          <a:xfrm>
            <a:off x="11885691" y="0"/>
            <a:ext cx="304721" cy="6858000"/>
          </a:xfrm>
          <a:prstGeom prst="rect">
            <a:avLst/>
          </a:prstGeom>
          <a:solidFill>
            <a:schemeClr val="tx2">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dirty="0">
              <a:latin typeface="微软雅黑" panose="020B0503020204020204" pitchFamily="34" charset="-122"/>
              <a:ea typeface="微软雅黑" panose="020B0503020204020204" pitchFamily="34" charset="-122"/>
            </a:endParaRPr>
          </a:p>
        </p:txBody>
      </p:sp>
      <p:pic>
        <p:nvPicPr>
          <p:cNvPr id="46" name="图片 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0" y="0"/>
            <a:ext cx="1803400" cy="6858000"/>
          </a:xfrm>
          <a:prstGeom prst="rect">
            <a:avLst/>
          </a:prstGeom>
          <a:noFill/>
          <a:ln>
            <a:noFill/>
          </a:ln>
        </p:spPr>
      </p:pic>
    </p:spTree>
    <p:extLst>
      <p:ext uri="{BB962C8B-B14F-4D97-AF65-F5344CB8AC3E}">
        <p14:creationId xmlns:p14="http://schemas.microsoft.com/office/powerpoint/2010/main" val="414151883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100000"/>
        </a:lnSpc>
        <a:spcBef>
          <a:spcPct val="0"/>
        </a:spcBef>
        <a:buNone/>
        <a:defRPr sz="3600" kern="1200">
          <a:solidFill>
            <a:schemeClr val="tx2">
              <a:lumMod val="75000"/>
            </a:schemeClr>
          </a:solidFill>
          <a:latin typeface="微软雅黑" panose="020B0503020204020204" pitchFamily="34" charset="-122"/>
          <a:ea typeface="微软雅黑" panose="020B0503020204020204" pitchFamily="34" charset="-122"/>
          <a:cs typeface="+mj-cs"/>
        </a:defRPr>
      </a:lvl1pPr>
    </p:titleStyle>
    <p:bodyStyle>
      <a:lvl1pPr marL="246888" indent="-246888" algn="l" defTabSz="914400" rtl="0" eaLnBrk="1" latinLnBrk="0" hangingPunct="1">
        <a:lnSpc>
          <a:spcPct val="100000"/>
        </a:lnSpc>
        <a:spcBef>
          <a:spcPts val="1400"/>
        </a:spcBef>
        <a:buFont typeface="Euphemia"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648" indent="-246888" algn="l" defTabSz="914400" rtl="0" eaLnBrk="1" latinLnBrk="0" hangingPunct="1">
        <a:lnSpc>
          <a:spcPct val="100000"/>
        </a:lnSpc>
        <a:spcBef>
          <a:spcPts val="600"/>
        </a:spcBef>
        <a:buFont typeface="Euphemia"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408" indent="-246888" algn="l" defTabSz="914400" rtl="0" eaLnBrk="1" latinLnBrk="0" hangingPunct="1">
        <a:lnSpc>
          <a:spcPct val="10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168" indent="-246888" algn="l" defTabSz="914400" rtl="0" eaLnBrk="1" latinLnBrk="0" hangingPunct="1">
        <a:lnSpc>
          <a:spcPct val="100000"/>
        </a:lnSpc>
        <a:spcBef>
          <a:spcPts val="6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09928" indent="-246888" algn="l" defTabSz="914400" rtl="0" eaLnBrk="1" latinLnBrk="0" hangingPunct="1">
        <a:lnSpc>
          <a:spcPct val="10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39" userDrawn="1">
          <p15:clr>
            <a:srgbClr val="F26B43"/>
          </p15:clr>
        </p15:guide>
        <p15:guide id="2" pos="1199" userDrawn="1">
          <p15:clr>
            <a:srgbClr val="F26B43"/>
          </p15:clr>
        </p15:guide>
        <p15:guide id="3" pos="719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oleObject" Target="../embeddings/oleObject2.bin"/><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png"/><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28669" y="6724"/>
            <a:ext cx="9456943" cy="3659115"/>
          </a:xfrm>
        </p:spPr>
        <p:txBody>
          <a:bodyPr rtlCol="0"/>
          <a:lstStyle/>
          <a:p>
            <a:r>
              <a:rPr lang="en-US" sz="4000" dirty="0" smtClean="0">
                <a:solidFill>
                  <a:schemeClr val="tx1"/>
                </a:solidFill>
              </a:rPr>
              <a:t>Time </a:t>
            </a:r>
            <a:r>
              <a:rPr lang="en-US" sz="4000" dirty="0">
                <a:solidFill>
                  <a:schemeClr val="tx1"/>
                </a:solidFill>
              </a:rPr>
              <a:t>Series Data with Recurrent Neural Networks in deep machine learning to predict patient mortality</a:t>
            </a:r>
            <a:r>
              <a:rPr lang="en-US" sz="4000" dirty="0"/>
              <a:t>	</a:t>
            </a:r>
            <a:endParaRPr lang="zh-CN" sz="4000" dirty="0"/>
          </a:p>
        </p:txBody>
      </p:sp>
      <p:sp>
        <p:nvSpPr>
          <p:cNvPr id="3" name="副标题 2"/>
          <p:cNvSpPr>
            <a:spLocks noGrp="1"/>
          </p:cNvSpPr>
          <p:nvPr>
            <p:ph type="subTitle" idx="1"/>
          </p:nvPr>
        </p:nvSpPr>
        <p:spPr>
          <a:xfrm>
            <a:off x="2428669" y="4648200"/>
            <a:ext cx="7516442" cy="1116085"/>
          </a:xfrm>
        </p:spPr>
        <p:txBody>
          <a:bodyPr rtlCol="0"/>
          <a:lstStyle/>
          <a:p>
            <a:pPr rtl="0"/>
            <a:r>
              <a:rPr lang="en-US" altLang="zh-CN" dirty="0" err="1" smtClean="0"/>
              <a:t>Yanyan</a:t>
            </a:r>
            <a:r>
              <a:rPr lang="en-US" altLang="zh-CN" dirty="0" smtClean="0"/>
              <a:t> Deng</a:t>
            </a:r>
          </a:p>
        </p:txBody>
      </p:sp>
    </p:spTree>
    <p:extLst>
      <p:ext uri="{BB962C8B-B14F-4D97-AF65-F5344CB8AC3E}">
        <p14:creationId xmlns:p14="http://schemas.microsoft.com/office/powerpoint/2010/main" val="66759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Discussion</a:t>
            </a:r>
            <a:endParaRPr lang="en-US" dirty="0"/>
          </a:p>
        </p:txBody>
      </p:sp>
      <p:sp>
        <p:nvSpPr>
          <p:cNvPr id="3" name="内容占位符 2"/>
          <p:cNvSpPr>
            <a:spLocks noGrp="1"/>
          </p:cNvSpPr>
          <p:nvPr>
            <p:ph sz="half" idx="1"/>
          </p:nvPr>
        </p:nvSpPr>
        <p:spPr>
          <a:xfrm>
            <a:off x="3991308" y="3312551"/>
            <a:ext cx="4572000" cy="4572000"/>
          </a:xfrm>
        </p:spPr>
        <p:txBody>
          <a:bodyPr/>
          <a:lstStyle/>
          <a:p>
            <a:endParaRPr lang="en-US" dirty="0"/>
          </a:p>
        </p:txBody>
      </p:sp>
      <p:sp>
        <p:nvSpPr>
          <p:cNvPr id="4" name="内容占位符 3"/>
          <p:cNvSpPr>
            <a:spLocks noGrp="1"/>
          </p:cNvSpPr>
          <p:nvPr>
            <p:ph sz="half" idx="2"/>
          </p:nvPr>
        </p:nvSpPr>
        <p:spPr/>
        <p:txBody>
          <a:bodyPr/>
          <a:lstStyle/>
          <a:p>
            <a:endParaRPr lang="en-US" dirty="0"/>
          </a:p>
        </p:txBody>
      </p:sp>
      <p:sp>
        <p:nvSpPr>
          <p:cNvPr id="5" name="Rectangle 2"/>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对象 5"/>
          <p:cNvGraphicFramePr>
            <a:graphicFrameLocks/>
          </p:cNvGraphicFramePr>
          <p:nvPr>
            <p:extLst>
              <p:ext uri="{D42A27DB-BD31-4B8C-83A1-F6EECF244321}">
                <p14:modId xmlns:p14="http://schemas.microsoft.com/office/powerpoint/2010/main" val="1368133045"/>
              </p:ext>
            </p:extLst>
          </p:nvPr>
        </p:nvGraphicFramePr>
        <p:xfrm>
          <a:off x="6809293" y="1703386"/>
          <a:ext cx="4224338" cy="2628900"/>
        </p:xfrm>
        <a:graphic>
          <a:graphicData uri="http://schemas.openxmlformats.org/presentationml/2006/ole">
            <mc:AlternateContent xmlns:mc="http://schemas.openxmlformats.org/markup-compatibility/2006">
              <mc:Choice xmlns:v="urn:schemas-microsoft-com:vml" Requires="v">
                <p:oleObj spid="_x0000_s2059" name="Picture" r:id="rId3" imgW="0" imgH="0" progId="StaticMetafile">
                  <p:embed/>
                </p:oleObj>
              </mc:Choice>
              <mc:Fallback>
                <p:oleObj name="Picture" r:id="rId3" imgW="0" imgH="0" progId="StaticMetafile">
                  <p:embed/>
                  <p:pic>
                    <p:nvPicPr>
                      <p:cNvPr id="0" name="rectole000000000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9293" y="1703386"/>
                        <a:ext cx="4224338" cy="2628900"/>
                      </a:xfrm>
                      <a:prstGeom prst="rect">
                        <a:avLst/>
                      </a:prstGeom>
                      <a:solidFill>
                        <a:srgbClr val="FFFFFF"/>
                      </a:solidFill>
                      <a:ln>
                        <a:noFill/>
                      </a:ln>
                    </p:spPr>
                  </p:pic>
                </p:oleObj>
              </mc:Fallback>
            </mc:AlternateContent>
          </a:graphicData>
        </a:graphic>
      </p:graphicFrame>
      <p:sp>
        <p:nvSpPr>
          <p:cNvPr id="11" name="Rectangle 8"/>
          <p:cNvSpPr>
            <a:spLocks noChangeArrowheads="1"/>
          </p:cNvSpPr>
          <p:nvPr/>
        </p:nvSpPr>
        <p:spPr bwMode="auto">
          <a:xfrm>
            <a:off x="2055812" y="1712351"/>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对象 11"/>
          <p:cNvGraphicFramePr>
            <a:graphicFrameLocks/>
          </p:cNvGraphicFramePr>
          <p:nvPr>
            <p:extLst>
              <p:ext uri="{D42A27DB-BD31-4B8C-83A1-F6EECF244321}">
                <p14:modId xmlns:p14="http://schemas.microsoft.com/office/powerpoint/2010/main" val="1642590397"/>
              </p:ext>
            </p:extLst>
          </p:nvPr>
        </p:nvGraphicFramePr>
        <p:xfrm>
          <a:off x="2055812" y="1712351"/>
          <a:ext cx="4695825" cy="2633663"/>
        </p:xfrm>
        <a:graphic>
          <a:graphicData uri="http://schemas.openxmlformats.org/presentationml/2006/ole">
            <mc:AlternateContent xmlns:mc="http://schemas.openxmlformats.org/markup-compatibility/2006">
              <mc:Choice xmlns:v="urn:schemas-microsoft-com:vml" Requires="v">
                <p:oleObj spid="_x0000_s2060" name="Picture" r:id="rId5" imgW="0" imgH="0" progId="StaticMetafile">
                  <p:embed/>
                </p:oleObj>
              </mc:Choice>
              <mc:Fallback>
                <p:oleObj name="Picture" r:id="rId5" imgW="0" imgH="0" progId="StaticMetafile">
                  <p:embed/>
                  <p:pic>
                    <p:nvPicPr>
                      <p:cNvPr id="0" name="rectole000000000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5812" y="1712351"/>
                        <a:ext cx="4695825" cy="263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58946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Discussion</a:t>
            </a:r>
            <a:endParaRPr lang="en-US" dirty="0"/>
          </a:p>
        </p:txBody>
      </p:sp>
      <p:sp>
        <p:nvSpPr>
          <p:cNvPr id="11" name="文本框 10"/>
          <p:cNvSpPr txBox="1"/>
          <p:nvPr/>
        </p:nvSpPr>
        <p:spPr>
          <a:xfrm>
            <a:off x="4065213" y="6024562"/>
            <a:ext cx="9753600" cy="4419600"/>
          </a:xfrm>
          <a:prstGeom prst="rect">
            <a:avLst/>
          </a:prstGeom>
          <a:noFill/>
          <a:ln>
            <a:solidFill>
              <a:schemeClr val="tx2">
                <a:lumMod val="20000"/>
                <a:lumOff val="80000"/>
              </a:schemeClr>
            </a:solidFill>
          </a:ln>
        </p:spPr>
        <p:txBody>
          <a:bodyPr wrap="square" rtlCol="0" anchor="ctr" anchorCtr="1">
            <a:spAutoFit/>
          </a:bodyPr>
          <a:lstStyle/>
          <a:p>
            <a:endParaRPr lang="en-US" dirty="0" smtClean="0"/>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0255" y="1392984"/>
            <a:ext cx="5474093" cy="2819400"/>
          </a:xfrm>
          <a:prstGeom prst="rect">
            <a:avLst/>
          </a:prstGeom>
        </p:spPr>
      </p:pic>
      <p:sp>
        <p:nvSpPr>
          <p:cNvPr id="20" name="Rectangle 14"/>
          <p:cNvSpPr>
            <a:spLocks noChangeArrowheads="1"/>
          </p:cNvSpPr>
          <p:nvPr/>
        </p:nvSpPr>
        <p:spPr bwMode="auto">
          <a:xfrm>
            <a:off x="2132012" y="4271962"/>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1" name="对象 20"/>
          <p:cNvGraphicFramePr>
            <a:graphicFrameLocks/>
          </p:cNvGraphicFramePr>
          <p:nvPr>
            <p:extLst>
              <p:ext uri="{D42A27DB-BD31-4B8C-83A1-F6EECF244321}">
                <p14:modId xmlns:p14="http://schemas.microsoft.com/office/powerpoint/2010/main" val="1603352469"/>
              </p:ext>
            </p:extLst>
          </p:nvPr>
        </p:nvGraphicFramePr>
        <p:xfrm>
          <a:off x="2132012" y="4271962"/>
          <a:ext cx="3833813" cy="2586038"/>
        </p:xfrm>
        <a:graphic>
          <a:graphicData uri="http://schemas.openxmlformats.org/presentationml/2006/ole">
            <mc:AlternateContent xmlns:mc="http://schemas.openxmlformats.org/markup-compatibility/2006">
              <mc:Choice xmlns:v="urn:schemas-microsoft-com:vml" Requires="v">
                <p:oleObj spid="_x0000_s1043" name="Picture" r:id="rId4" imgW="0" imgH="0" progId="StaticMetafile">
                  <p:embed/>
                </p:oleObj>
              </mc:Choice>
              <mc:Fallback>
                <p:oleObj name="Picture" r:id="rId4" imgW="0" imgH="0" progId="StaticMetafile">
                  <p:embed/>
                  <p:pic>
                    <p:nvPicPr>
                      <p:cNvPr id="0" name="rectole000000000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2012" y="4271962"/>
                        <a:ext cx="3833813" cy="2586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Rectangle 18"/>
          <p:cNvSpPr>
            <a:spLocks noChangeArrowheads="1"/>
          </p:cNvSpPr>
          <p:nvPr/>
        </p:nvSpPr>
        <p:spPr bwMode="auto">
          <a:xfrm>
            <a:off x="1998288" y="1574379"/>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 name="对象 24"/>
          <p:cNvGraphicFramePr>
            <a:graphicFrameLocks/>
          </p:cNvGraphicFramePr>
          <p:nvPr>
            <p:extLst>
              <p:ext uri="{D42A27DB-BD31-4B8C-83A1-F6EECF244321}">
                <p14:modId xmlns:p14="http://schemas.microsoft.com/office/powerpoint/2010/main" val="270781843"/>
              </p:ext>
            </p:extLst>
          </p:nvPr>
        </p:nvGraphicFramePr>
        <p:xfrm>
          <a:off x="1998288" y="1574379"/>
          <a:ext cx="4133850" cy="2481263"/>
        </p:xfrm>
        <a:graphic>
          <a:graphicData uri="http://schemas.openxmlformats.org/presentationml/2006/ole">
            <mc:AlternateContent xmlns:mc="http://schemas.openxmlformats.org/markup-compatibility/2006">
              <mc:Choice xmlns:v="urn:schemas-microsoft-com:vml" Requires="v">
                <p:oleObj spid="_x0000_s1044" name="Picture" r:id="rId6" imgW="0" imgH="0" progId="StaticMetafile">
                  <p:embed/>
                </p:oleObj>
              </mc:Choice>
              <mc:Fallback>
                <p:oleObj name="Picture" r:id="rId6" imgW="0" imgH="0" progId="StaticMetafile">
                  <p:embed/>
                  <p:pic>
                    <p:nvPicPr>
                      <p:cNvPr id="0" name="rectole000000000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8288" y="1574379"/>
                        <a:ext cx="4133850" cy="24812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10792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olidFill>
                  <a:schemeClr val="tx1"/>
                </a:solidFill>
              </a:rPr>
              <a:t>Conclusion</a:t>
            </a:r>
            <a:endParaRPr lang="en-US" dirty="0">
              <a:solidFill>
                <a:schemeClr val="tx1"/>
              </a:solidFill>
            </a:endParaRPr>
          </a:p>
        </p:txBody>
      </p:sp>
      <p:sp>
        <p:nvSpPr>
          <p:cNvPr id="3" name="内容占位符 2"/>
          <p:cNvSpPr>
            <a:spLocks noGrp="1"/>
          </p:cNvSpPr>
          <p:nvPr>
            <p:ph sz="half" idx="1"/>
          </p:nvPr>
        </p:nvSpPr>
        <p:spPr>
          <a:xfrm>
            <a:off x="1935496" y="1600200"/>
            <a:ext cx="9950116" cy="4572000"/>
          </a:xfrm>
        </p:spPr>
        <p:txBody>
          <a:bodyPr>
            <a:normAutofit fontScale="92500" lnSpcReduction="10000"/>
          </a:bodyPr>
          <a:lstStyle/>
          <a:p>
            <a:r>
              <a:rPr lang="en-US" dirty="0"/>
              <a:t>T</a:t>
            </a:r>
            <a:r>
              <a:rPr lang="en-US" dirty="0" smtClean="0"/>
              <a:t>he </a:t>
            </a:r>
            <a:r>
              <a:rPr lang="en-US" dirty="0"/>
              <a:t>mortality rate of patients is the lowest between 10 and 20 hours, and the increase in mortality tends to be stable after more than 20 hours or even after 50 hours</a:t>
            </a:r>
            <a:r>
              <a:rPr lang="en-US" dirty="0" smtClean="0"/>
              <a:t>.</a:t>
            </a:r>
          </a:p>
          <a:p>
            <a:r>
              <a:rPr lang="en-US" dirty="0"/>
              <a:t>RNNs provide a method to quickly extract clinically significant information and insights from available EHR data.</a:t>
            </a:r>
          </a:p>
          <a:p>
            <a:r>
              <a:rPr lang="en-US" dirty="0" smtClean="0"/>
              <a:t>The </a:t>
            </a:r>
            <a:r>
              <a:rPr lang="en-US" dirty="0"/>
              <a:t>examples below display the performance of a fully trained RNN on a larger dataset. They also show the performance of PIM2 and PRISM3, two standard scoring systems, as well as the performance of a logistic regression model and a multi-layer perceptron (MLP).</a:t>
            </a:r>
          </a:p>
          <a:p>
            <a:endParaRPr lang="en-US" dirty="0"/>
          </a:p>
        </p:txBody>
      </p:sp>
    </p:spTree>
    <p:extLst>
      <p:ext uri="{BB962C8B-B14F-4D97-AF65-F5344CB8AC3E}">
        <p14:creationId xmlns:p14="http://schemas.microsoft.com/office/powerpoint/2010/main" val="36636154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solidFill>
                  <a:schemeClr val="tx1"/>
                </a:solidFill>
              </a:rPr>
              <a:t>Introduction</a:t>
            </a:r>
            <a:endParaRPr lang="zh-CN" dirty="0">
              <a:solidFill>
                <a:schemeClr val="tx1"/>
              </a:solidFill>
            </a:endParaRPr>
          </a:p>
        </p:txBody>
      </p:sp>
      <p:sp>
        <p:nvSpPr>
          <p:cNvPr id="14" name="内容占位符 13"/>
          <p:cNvSpPr>
            <a:spLocks noGrp="1"/>
          </p:cNvSpPr>
          <p:nvPr>
            <p:ph idx="1"/>
          </p:nvPr>
        </p:nvSpPr>
        <p:spPr/>
        <p:txBody>
          <a:bodyPr rtlCol="0"/>
          <a:lstStyle/>
          <a:p>
            <a:pPr marL="0" indent="0">
              <a:buNone/>
            </a:pPr>
            <a:r>
              <a:rPr lang="en-US" dirty="0" smtClean="0"/>
              <a:t>DML help </a:t>
            </a:r>
            <a:r>
              <a:rPr lang="en-US" dirty="0"/>
              <a:t>people solve challenging problems using AI and deep learning.</a:t>
            </a:r>
          </a:p>
          <a:p>
            <a:pPr>
              <a:buClr>
                <a:schemeClr val="tx2"/>
              </a:buClr>
              <a:buSzPct val="60000"/>
              <a:buFont typeface="Wingdings 3" panose="05040102010807070707" pitchFamily="18" charset="2"/>
              <a:buChar char=""/>
            </a:pPr>
            <a:r>
              <a:rPr lang="en-US" dirty="0"/>
              <a:t>Developers, data scientists and engineers</a:t>
            </a:r>
          </a:p>
          <a:p>
            <a:pPr>
              <a:buClr>
                <a:schemeClr val="tx2"/>
              </a:buClr>
              <a:buSzPct val="60000"/>
              <a:buFont typeface="Wingdings 3" panose="05040102010807070707" pitchFamily="18" charset="2"/>
              <a:buChar char=""/>
            </a:pPr>
            <a:r>
              <a:rPr lang="en-US" dirty="0"/>
              <a:t>Self-driving cars, healthcare and robotics</a:t>
            </a:r>
          </a:p>
          <a:p>
            <a:pPr>
              <a:buClr>
                <a:schemeClr val="tx2"/>
              </a:buClr>
              <a:buSzPct val="60000"/>
              <a:buFont typeface="Wingdings 3" panose="05040102010807070707" pitchFamily="18" charset="2"/>
              <a:buChar char=""/>
            </a:pPr>
            <a:r>
              <a:rPr lang="en-US" dirty="0"/>
              <a:t>Training, optimizing, and deploying deep neural networks</a:t>
            </a:r>
          </a:p>
          <a:p>
            <a:pPr lvl="0" rtl="0"/>
            <a:endParaRPr lang="zh-CN" dirty="0"/>
          </a:p>
        </p:txBody>
      </p:sp>
    </p:spTree>
    <p:extLst>
      <p:ext uri="{BB962C8B-B14F-4D97-AF65-F5344CB8AC3E}">
        <p14:creationId xmlns:p14="http://schemas.microsoft.com/office/powerpoint/2010/main" val="297073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title="标题和包含图表的内容布局"/>
          <p:cNvSpPr>
            <a:spLocks noGrp="1"/>
          </p:cNvSpPr>
          <p:nvPr>
            <p:ph type="title"/>
          </p:nvPr>
        </p:nvSpPr>
        <p:spPr/>
        <p:txBody>
          <a:bodyPr rtlCol="0"/>
          <a:lstStyle/>
          <a:p>
            <a:pPr rtl="0"/>
            <a:r>
              <a:rPr lang="en-US" altLang="zh-CN" dirty="0" smtClean="0">
                <a:solidFill>
                  <a:schemeClr val="tx1"/>
                </a:solidFill>
              </a:rPr>
              <a:t>Abstract</a:t>
            </a:r>
            <a:endParaRPr lang="zh-CN" altLang="en-US" dirty="0">
              <a:solidFill>
                <a:schemeClr val="tx1"/>
              </a:solidFill>
            </a:endParaRPr>
          </a:p>
        </p:txBody>
      </p:sp>
      <p:sp>
        <p:nvSpPr>
          <p:cNvPr id="3" name="内容占位符 2"/>
          <p:cNvSpPr>
            <a:spLocks noGrp="1"/>
          </p:cNvSpPr>
          <p:nvPr>
            <p:ph idx="1"/>
          </p:nvPr>
        </p:nvSpPr>
        <p:spPr/>
        <p:txBody>
          <a:bodyPr>
            <a:normAutofit lnSpcReduction="10000"/>
          </a:bodyPr>
          <a:lstStyle/>
          <a:p>
            <a:pPr lvl="0">
              <a:spcBef>
                <a:spcPts val="0"/>
              </a:spcBef>
              <a:spcAft>
                <a:spcPts val="0"/>
              </a:spcAft>
              <a:buClr>
                <a:schemeClr val="tx2"/>
              </a:buClr>
              <a:buSzPct val="60000"/>
              <a:buFont typeface="Wingdings 3" panose="05040102010807070707" pitchFamily="18" charset="2"/>
              <a:buChar char=""/>
            </a:pPr>
            <a:r>
              <a:rPr lang="en-US" dirty="0"/>
              <a:t>Build a deep neural network that can predict future outcomes based on </a:t>
            </a:r>
            <a:r>
              <a:rPr lang="en-US" b="1" dirty="0"/>
              <a:t>time </a:t>
            </a:r>
            <a:r>
              <a:rPr lang="en-US" b="1" dirty="0" smtClean="0"/>
              <a:t>series</a:t>
            </a:r>
            <a:endParaRPr lang="en-US" dirty="0">
              <a:latin typeface="Trebuchet MS"/>
              <a:sym typeface="Trebuchet MS"/>
            </a:endParaRPr>
          </a:p>
          <a:p>
            <a:pPr lvl="1">
              <a:spcBef>
                <a:spcPts val="0"/>
              </a:spcBef>
              <a:spcAft>
                <a:spcPts val="0"/>
              </a:spcAft>
              <a:buClr>
                <a:schemeClr val="tx2"/>
              </a:buClr>
              <a:buSzPct val="60000"/>
              <a:buFont typeface="Wingdings 3" panose="05040102010807070707" pitchFamily="18" charset="2"/>
              <a:buChar char=""/>
            </a:pPr>
            <a:r>
              <a:rPr lang="en-US" dirty="0">
                <a:latin typeface="Trebuchet MS"/>
                <a:sym typeface="Trebuchet MS"/>
              </a:rPr>
              <a:t>Explore and visualize a time series dataset:  our real-life use case is electronic health records (EHRs) collected during hospital visits</a:t>
            </a:r>
          </a:p>
          <a:p>
            <a:pPr lvl="1">
              <a:spcBef>
                <a:spcPts val="0"/>
              </a:spcBef>
              <a:spcAft>
                <a:spcPts val="0"/>
              </a:spcAft>
              <a:buClr>
                <a:schemeClr val="tx2"/>
              </a:buClr>
              <a:buSzPct val="60000"/>
              <a:buFont typeface="Wingdings 3" panose="05040102010807070707" pitchFamily="18" charset="2"/>
              <a:buChar char=""/>
            </a:pPr>
            <a:endParaRPr lang="en-US" dirty="0">
              <a:latin typeface="Trebuchet MS"/>
              <a:sym typeface="Trebuchet MS"/>
            </a:endParaRPr>
          </a:p>
          <a:p>
            <a:pPr lvl="1">
              <a:spcBef>
                <a:spcPts val="0"/>
              </a:spcBef>
              <a:spcAft>
                <a:spcPts val="0"/>
              </a:spcAft>
              <a:buClr>
                <a:schemeClr val="tx2"/>
              </a:buClr>
              <a:buSzPct val="60000"/>
              <a:buFont typeface="Wingdings 3" panose="05040102010807070707" pitchFamily="18" charset="2"/>
              <a:buChar char=""/>
            </a:pPr>
            <a:r>
              <a:rPr lang="en-US" dirty="0">
                <a:latin typeface="Trebuchet MS"/>
                <a:sym typeface="Trebuchet MS"/>
              </a:rPr>
              <a:t>Prepare the data for modeling</a:t>
            </a:r>
          </a:p>
          <a:p>
            <a:pPr lvl="1">
              <a:spcBef>
                <a:spcPts val="0"/>
              </a:spcBef>
              <a:spcAft>
                <a:spcPts val="0"/>
              </a:spcAft>
              <a:buClr>
                <a:schemeClr val="tx2"/>
              </a:buClr>
              <a:buSzPct val="60000"/>
              <a:buFont typeface="Wingdings 3" panose="05040102010807070707" pitchFamily="18" charset="2"/>
              <a:buChar char=""/>
            </a:pPr>
            <a:endParaRPr lang="en-US" dirty="0">
              <a:latin typeface="Trebuchet MS"/>
              <a:sym typeface="Trebuchet MS"/>
            </a:endParaRPr>
          </a:p>
          <a:p>
            <a:pPr lvl="1">
              <a:spcBef>
                <a:spcPts val="0"/>
              </a:spcBef>
              <a:spcAft>
                <a:spcPts val="0"/>
              </a:spcAft>
              <a:buClr>
                <a:schemeClr val="tx2"/>
              </a:buClr>
              <a:buSzPct val="60000"/>
              <a:buFont typeface="Wingdings 3" panose="05040102010807070707" pitchFamily="18" charset="2"/>
              <a:buChar char=""/>
            </a:pPr>
            <a:r>
              <a:rPr lang="en-US" dirty="0">
                <a:latin typeface="Trebuchet MS"/>
                <a:sym typeface="Trebuchet MS"/>
              </a:rPr>
              <a:t>Create the neural network architecture using </a:t>
            </a:r>
            <a:r>
              <a:rPr lang="en-US" i="1" dirty="0" err="1">
                <a:latin typeface="Trebuchet MS"/>
                <a:sym typeface="Trebuchet MS"/>
              </a:rPr>
              <a:t>Keras</a:t>
            </a:r>
            <a:r>
              <a:rPr lang="en-US" i="1" dirty="0">
                <a:latin typeface="Trebuchet MS"/>
                <a:sym typeface="Trebuchet MS"/>
              </a:rPr>
              <a:t> </a:t>
            </a:r>
            <a:r>
              <a:rPr lang="en-US" dirty="0">
                <a:latin typeface="Trebuchet MS"/>
                <a:sym typeface="Trebuchet MS"/>
              </a:rPr>
              <a:t>and train it to predict mortality risk for the patients during treatment</a:t>
            </a:r>
          </a:p>
          <a:p>
            <a:pPr lvl="1">
              <a:spcBef>
                <a:spcPts val="0"/>
              </a:spcBef>
              <a:spcAft>
                <a:spcPts val="0"/>
              </a:spcAft>
              <a:buClr>
                <a:schemeClr val="tx2"/>
              </a:buClr>
              <a:buSzPct val="60000"/>
              <a:buFont typeface="Wingdings 3" panose="05040102010807070707" pitchFamily="18" charset="2"/>
              <a:buChar char=""/>
            </a:pPr>
            <a:endParaRPr lang="en-US" dirty="0">
              <a:latin typeface="Trebuchet MS"/>
              <a:sym typeface="Trebuchet MS"/>
            </a:endParaRPr>
          </a:p>
          <a:p>
            <a:pPr lvl="1">
              <a:spcBef>
                <a:spcPts val="0"/>
              </a:spcBef>
              <a:spcAft>
                <a:spcPts val="0"/>
              </a:spcAft>
              <a:buClr>
                <a:schemeClr val="tx2"/>
              </a:buClr>
              <a:buSzPct val="60000"/>
              <a:buFont typeface="Wingdings 3" panose="05040102010807070707" pitchFamily="18" charset="2"/>
              <a:buChar char=""/>
            </a:pPr>
            <a:r>
              <a:rPr lang="en-US" dirty="0">
                <a:latin typeface="Trebuchet MS"/>
                <a:sym typeface="Trebuchet MS"/>
              </a:rPr>
              <a:t>Compare the quality of this neural network model to that of existing industry models</a:t>
            </a:r>
            <a:endParaRPr lang="en-US" dirty="0"/>
          </a:p>
        </p:txBody>
      </p:sp>
    </p:spTree>
    <p:extLst>
      <p:ext uri="{BB962C8B-B14F-4D97-AF65-F5344CB8AC3E}">
        <p14:creationId xmlns:p14="http://schemas.microsoft.com/office/powerpoint/2010/main" val="329525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smtClean="0">
                <a:solidFill>
                  <a:schemeClr val="tx1"/>
                </a:solidFill>
              </a:rPr>
              <a:t>Preprocess</a:t>
            </a:r>
            <a:endParaRPr lang="zh-CN" altLang="en-US" dirty="0">
              <a:solidFill>
                <a:schemeClr val="tx1"/>
              </a:solidFill>
            </a:endParaRPr>
          </a:p>
        </p:txBody>
      </p:sp>
      <p:sp>
        <p:nvSpPr>
          <p:cNvPr id="3" name="内容占位符 2"/>
          <p:cNvSpPr>
            <a:spLocks noGrp="1"/>
          </p:cNvSpPr>
          <p:nvPr>
            <p:ph sz="half" idx="1"/>
          </p:nvPr>
        </p:nvSpPr>
        <p:spPr>
          <a:xfrm>
            <a:off x="1935496" y="1600200"/>
            <a:ext cx="8883316" cy="4572000"/>
          </a:xfrm>
        </p:spPr>
        <p:txBody>
          <a:bodyPr/>
          <a:lstStyle/>
          <a:p>
            <a:pPr lvl="0">
              <a:spcBef>
                <a:spcPts val="0"/>
              </a:spcBef>
              <a:spcAft>
                <a:spcPts val="0"/>
              </a:spcAft>
              <a:buClr>
                <a:schemeClr val="tx2"/>
              </a:buClr>
              <a:buSzPct val="60000"/>
              <a:buFont typeface="Wingdings 3" panose="05040102010807070707" pitchFamily="18" charset="2"/>
              <a:buChar char=""/>
            </a:pPr>
            <a:r>
              <a:rPr lang="en-US" dirty="0">
                <a:latin typeface="Trebuchet MS"/>
                <a:ea typeface="Trebuchet MS"/>
                <a:cs typeface="Trebuchet MS"/>
                <a:sym typeface="Trebuchet MS"/>
              </a:rPr>
              <a:t>RNN = Recurrent Neural Network</a:t>
            </a:r>
          </a:p>
          <a:p>
            <a:pPr lvl="1">
              <a:spcBef>
                <a:spcPts val="0"/>
              </a:spcBef>
              <a:spcAft>
                <a:spcPts val="0"/>
              </a:spcAft>
              <a:buClr>
                <a:schemeClr val="tx2"/>
              </a:buClr>
              <a:buSzPct val="60000"/>
              <a:buFont typeface="Wingdings 3" panose="05040102010807070707" pitchFamily="18" charset="2"/>
              <a:buChar char=""/>
            </a:pPr>
            <a:r>
              <a:rPr lang="en-US" dirty="0">
                <a:latin typeface="Trebuchet MS"/>
                <a:ea typeface="Trebuchet MS"/>
                <a:cs typeface="Trebuchet MS"/>
                <a:sym typeface="Trebuchet MS"/>
              </a:rPr>
              <a:t>Similar to a traditional feed-forward network</a:t>
            </a:r>
          </a:p>
          <a:p>
            <a:pPr marL="571500" lvl="1" indent="0">
              <a:spcBef>
                <a:spcPts val="0"/>
              </a:spcBef>
              <a:spcAft>
                <a:spcPts val="0"/>
              </a:spcAft>
              <a:buClr>
                <a:schemeClr val="tx2"/>
              </a:buClr>
              <a:buSzPct val="60000"/>
              <a:buNone/>
            </a:pPr>
            <a:endParaRPr lang="en-US" dirty="0">
              <a:latin typeface="Trebuchet MS"/>
              <a:ea typeface="Trebuchet MS"/>
              <a:cs typeface="Trebuchet MS"/>
              <a:sym typeface="Trebuchet MS"/>
            </a:endParaRPr>
          </a:p>
          <a:p>
            <a:pPr lvl="1">
              <a:spcBef>
                <a:spcPts val="0"/>
              </a:spcBef>
              <a:spcAft>
                <a:spcPts val="0"/>
              </a:spcAft>
              <a:buClr>
                <a:schemeClr val="tx2"/>
              </a:buClr>
              <a:buSzPct val="60000"/>
              <a:buFont typeface="Wingdings 3" panose="05040102010807070707" pitchFamily="18" charset="2"/>
              <a:buChar char=""/>
            </a:pPr>
            <a:r>
              <a:rPr lang="en-US" dirty="0">
                <a:latin typeface="Trebuchet MS"/>
                <a:ea typeface="Trebuchet MS"/>
                <a:cs typeface="Trebuchet MS"/>
                <a:sym typeface="Trebuchet MS"/>
              </a:rPr>
              <a:t>RNNs include previous output state</a:t>
            </a:r>
          </a:p>
          <a:p>
            <a:pPr marL="571500" lvl="1" indent="0">
              <a:spcBef>
                <a:spcPts val="0"/>
              </a:spcBef>
              <a:spcAft>
                <a:spcPts val="0"/>
              </a:spcAft>
              <a:buClr>
                <a:schemeClr val="tx2"/>
              </a:buClr>
              <a:buSzPct val="60000"/>
              <a:buNone/>
            </a:pPr>
            <a:endParaRPr lang="en-US" dirty="0">
              <a:latin typeface="Trebuchet MS"/>
              <a:ea typeface="Trebuchet MS"/>
              <a:cs typeface="Trebuchet MS"/>
              <a:sym typeface="Trebuchet MS"/>
            </a:endParaRPr>
          </a:p>
          <a:p>
            <a:pPr lvl="1">
              <a:spcBef>
                <a:spcPts val="0"/>
              </a:spcBef>
              <a:spcAft>
                <a:spcPts val="0"/>
              </a:spcAft>
              <a:buClr>
                <a:schemeClr val="tx2"/>
              </a:buClr>
              <a:buSzPct val="60000"/>
              <a:buFont typeface="Wingdings 3" panose="05040102010807070707" pitchFamily="18" charset="2"/>
              <a:buChar char=""/>
            </a:pPr>
            <a:r>
              <a:rPr lang="en-US" dirty="0">
                <a:latin typeface="Trebuchet MS"/>
                <a:ea typeface="Trebuchet MS"/>
                <a:cs typeface="Trebuchet MS"/>
                <a:sym typeface="Trebuchet MS"/>
              </a:rPr>
              <a:t>Limited to looking back only a few steps due to </a:t>
            </a:r>
            <a:r>
              <a:rPr lang="en-US" b="1" dirty="0">
                <a:latin typeface="Trebuchet MS"/>
                <a:ea typeface="Trebuchet MS"/>
                <a:cs typeface="Trebuchet MS"/>
                <a:sym typeface="Trebuchet MS"/>
              </a:rPr>
              <a:t>vanishing gradient</a:t>
            </a:r>
          </a:p>
          <a:p>
            <a:pPr lvl="2">
              <a:spcBef>
                <a:spcPts val="0"/>
              </a:spcBef>
              <a:spcAft>
                <a:spcPts val="0"/>
              </a:spcAft>
              <a:buClr>
                <a:schemeClr val="tx2"/>
              </a:buClr>
              <a:buSzPct val="60000"/>
              <a:buFont typeface="Wingdings 3" panose="05040102010807070707" pitchFamily="18" charset="2"/>
              <a:buChar char=""/>
            </a:pPr>
            <a:r>
              <a:rPr lang="en-US" dirty="0">
                <a:latin typeface="Trebuchet MS"/>
                <a:ea typeface="Trebuchet MS"/>
                <a:cs typeface="Trebuchet MS"/>
                <a:sym typeface="Trebuchet MS"/>
              </a:rPr>
              <a:t>Errors are </a:t>
            </a:r>
            <a:r>
              <a:rPr lang="en-US" dirty="0" err="1">
                <a:latin typeface="Trebuchet MS"/>
                <a:ea typeface="Trebuchet MS"/>
                <a:cs typeface="Trebuchet MS"/>
                <a:sym typeface="Trebuchet MS"/>
              </a:rPr>
              <a:t>backpropagated</a:t>
            </a:r>
            <a:r>
              <a:rPr lang="en-US" dirty="0">
                <a:latin typeface="Trebuchet MS"/>
                <a:ea typeface="Trebuchet MS"/>
                <a:cs typeface="Trebuchet MS"/>
                <a:sym typeface="Trebuchet MS"/>
              </a:rPr>
              <a:t> through time</a:t>
            </a:r>
          </a:p>
          <a:p>
            <a:pPr lvl="2">
              <a:spcBef>
                <a:spcPts val="0"/>
              </a:spcBef>
              <a:spcAft>
                <a:spcPts val="0"/>
              </a:spcAft>
              <a:buClr>
                <a:schemeClr val="tx2"/>
              </a:buClr>
              <a:buSzPct val="60000"/>
              <a:buFont typeface="Wingdings 3" panose="05040102010807070707" pitchFamily="18" charset="2"/>
              <a:buChar char=""/>
            </a:pPr>
            <a:r>
              <a:rPr lang="en-US" dirty="0">
                <a:latin typeface="Trebuchet MS"/>
                <a:ea typeface="Trebuchet MS"/>
                <a:cs typeface="Trebuchet MS"/>
                <a:sym typeface="Trebuchet MS"/>
              </a:rPr>
              <a:t>Inputs from previous time steps get exponentially down-weighted and are eventually driven to zero</a:t>
            </a:r>
            <a:endParaRPr lang="en-US" dirty="0">
              <a:latin typeface="Trebuchet MS"/>
              <a:ea typeface="Trebuchet MS"/>
              <a:cs typeface="Trebuchet MS"/>
              <a:sym typeface="Trebuchet MS"/>
            </a:endParaRPr>
          </a:p>
        </p:txBody>
      </p:sp>
    </p:spTree>
    <p:extLst>
      <p:ext uri="{BB962C8B-B14F-4D97-AF65-F5344CB8AC3E}">
        <p14:creationId xmlns:p14="http://schemas.microsoft.com/office/powerpoint/2010/main" val="184370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3412" y="76200"/>
            <a:ext cx="9472824" cy="1239837"/>
          </a:xfrm>
        </p:spPr>
        <p:txBody>
          <a:bodyPr>
            <a:normAutofit/>
          </a:bodyPr>
          <a:lstStyle/>
          <a:p>
            <a:r>
              <a:rPr lang="en-US" altLang="zh-CN" sz="4000" dirty="0">
                <a:solidFill>
                  <a:schemeClr val="tx1"/>
                </a:solidFill>
              </a:rPr>
              <a:t>Preprocess</a:t>
            </a:r>
            <a:endParaRPr lang="en-US" sz="4000" dirty="0"/>
          </a:p>
        </p:txBody>
      </p:sp>
      <p:sp>
        <p:nvSpPr>
          <p:cNvPr id="3" name="内容占位符 2"/>
          <p:cNvSpPr>
            <a:spLocks noGrp="1"/>
          </p:cNvSpPr>
          <p:nvPr>
            <p:ph sz="half" idx="1"/>
          </p:nvPr>
        </p:nvSpPr>
        <p:spPr>
          <a:xfrm>
            <a:off x="1935495" y="1600200"/>
            <a:ext cx="9440741" cy="4572000"/>
          </a:xfrm>
        </p:spPr>
        <p:txBody>
          <a:bodyPr>
            <a:normAutofit lnSpcReduction="10000"/>
          </a:bodyPr>
          <a:lstStyle/>
          <a:p>
            <a:pPr lvl="0">
              <a:spcBef>
                <a:spcPts val="0"/>
              </a:spcBef>
              <a:spcAft>
                <a:spcPts val="0"/>
              </a:spcAft>
              <a:buClr>
                <a:schemeClr val="tx2"/>
              </a:buClr>
              <a:buSzPct val="60000"/>
              <a:buFont typeface="Wingdings 3" panose="05040102010807070707" pitchFamily="18" charset="2"/>
              <a:buChar char=""/>
            </a:pPr>
            <a:r>
              <a:rPr lang="en-US" dirty="0">
                <a:latin typeface="Trebuchet MS"/>
                <a:ea typeface="Trebuchet MS"/>
                <a:cs typeface="Trebuchet MS"/>
                <a:sym typeface="Trebuchet MS"/>
              </a:rPr>
              <a:t>LSTM = Long Short-Term Memory</a:t>
            </a:r>
          </a:p>
          <a:p>
            <a:pPr lvl="1">
              <a:spcBef>
                <a:spcPts val="0"/>
              </a:spcBef>
              <a:spcAft>
                <a:spcPts val="0"/>
              </a:spcAft>
              <a:buClr>
                <a:schemeClr val="tx2"/>
              </a:buClr>
              <a:buSzPct val="60000"/>
              <a:buFont typeface="Wingdings 3" panose="05040102010807070707" pitchFamily="18" charset="2"/>
              <a:buChar char=""/>
            </a:pPr>
            <a:r>
              <a:rPr lang="en-US" dirty="0">
                <a:latin typeface="Trebuchet MS"/>
                <a:ea typeface="Trebuchet MS"/>
                <a:cs typeface="Trebuchet MS"/>
                <a:sym typeface="Trebuchet MS"/>
              </a:rPr>
              <a:t>Variant of RNN</a:t>
            </a:r>
          </a:p>
          <a:p>
            <a:pPr lvl="1">
              <a:spcBef>
                <a:spcPts val="0"/>
              </a:spcBef>
              <a:spcAft>
                <a:spcPts val="0"/>
              </a:spcAft>
              <a:buClr>
                <a:schemeClr val="tx2"/>
              </a:buClr>
              <a:buSzPct val="60000"/>
              <a:buFont typeface="Wingdings 3" panose="05040102010807070707" pitchFamily="18" charset="2"/>
              <a:buChar char=""/>
            </a:pPr>
            <a:r>
              <a:rPr lang="en-US" dirty="0">
                <a:latin typeface="Trebuchet MS"/>
                <a:ea typeface="Trebuchet MS"/>
                <a:cs typeface="Trebuchet MS"/>
                <a:sym typeface="Trebuchet MS"/>
              </a:rPr>
              <a:t>No vanishing gradient problem</a:t>
            </a:r>
          </a:p>
          <a:p>
            <a:pPr lvl="1">
              <a:spcBef>
                <a:spcPts val="0"/>
              </a:spcBef>
              <a:spcAft>
                <a:spcPts val="0"/>
              </a:spcAft>
              <a:buClr>
                <a:schemeClr val="tx2"/>
              </a:buClr>
              <a:buSzPct val="60000"/>
              <a:buFont typeface="Wingdings 3" panose="05040102010807070707" pitchFamily="18" charset="2"/>
              <a:buChar char=""/>
            </a:pPr>
            <a:r>
              <a:rPr lang="en-US" dirty="0">
                <a:latin typeface="Trebuchet MS"/>
                <a:ea typeface="Trebuchet MS"/>
                <a:cs typeface="Trebuchet MS"/>
                <a:sym typeface="Trebuchet MS"/>
              </a:rPr>
              <a:t>LSTMs can learn “very deep” tasks that require memories of events that happened or millions of discrete time steps ago</a:t>
            </a:r>
          </a:p>
          <a:p>
            <a:pPr marL="571500" lvl="1" indent="0">
              <a:spcBef>
                <a:spcPts val="0"/>
              </a:spcBef>
              <a:spcAft>
                <a:spcPts val="0"/>
              </a:spcAft>
              <a:buClr>
                <a:schemeClr val="tx2"/>
              </a:buClr>
              <a:buSzPct val="60000"/>
              <a:buNone/>
            </a:pPr>
            <a:endParaRPr lang="en-US" dirty="0">
              <a:latin typeface="Trebuchet MS"/>
              <a:ea typeface="Trebuchet MS"/>
              <a:cs typeface="Trebuchet MS"/>
              <a:sym typeface="Trebuchet MS"/>
            </a:endParaRPr>
          </a:p>
          <a:p>
            <a:pPr lvl="0">
              <a:spcBef>
                <a:spcPts val="0"/>
              </a:spcBef>
              <a:spcAft>
                <a:spcPts val="0"/>
              </a:spcAft>
              <a:buClr>
                <a:schemeClr val="tx2"/>
              </a:buClr>
              <a:buSzPct val="60000"/>
              <a:buFont typeface="Wingdings 3" panose="05040102010807070707" pitchFamily="18" charset="2"/>
              <a:buChar char=""/>
            </a:pPr>
            <a:r>
              <a:rPr lang="en-US" dirty="0">
                <a:latin typeface="Trebuchet MS"/>
                <a:ea typeface="Trebuchet MS"/>
                <a:cs typeface="Trebuchet MS"/>
                <a:sym typeface="Trebuchet MS"/>
              </a:rPr>
              <a:t>In our network, the sequence of measurements recorded from an encounter will be used as input to the network, and a probability of survival prediction will be generated.</a:t>
            </a:r>
          </a:p>
          <a:p>
            <a:pPr lvl="1">
              <a:spcBef>
                <a:spcPts val="0"/>
              </a:spcBef>
              <a:spcAft>
                <a:spcPts val="0"/>
              </a:spcAft>
              <a:buClr>
                <a:schemeClr val="tx2"/>
              </a:buClr>
              <a:buSzPct val="60000"/>
              <a:buFont typeface="Wingdings 3" panose="05040102010807070707" pitchFamily="18" charset="2"/>
              <a:buChar char=""/>
            </a:pPr>
            <a:r>
              <a:rPr lang="en-US" dirty="0">
                <a:latin typeface="Trebuchet MS"/>
                <a:ea typeface="Trebuchet MS"/>
                <a:cs typeface="Trebuchet MS"/>
                <a:sym typeface="Trebuchet MS"/>
              </a:rPr>
              <a:t>Enables real-time monitoring of the patient’s probability of survival and insight into the patient’s trajectory</a:t>
            </a:r>
          </a:p>
          <a:p>
            <a:endParaRPr lang="en-US" dirty="0"/>
          </a:p>
        </p:txBody>
      </p:sp>
    </p:spTree>
    <p:extLst>
      <p:ext uri="{BB962C8B-B14F-4D97-AF65-F5344CB8AC3E}">
        <p14:creationId xmlns:p14="http://schemas.microsoft.com/office/powerpoint/2010/main" val="11504469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21996" y="-76200"/>
            <a:ext cx="7848599" cy="1097301"/>
          </a:xfrm>
        </p:spPr>
        <p:txBody>
          <a:bodyPr/>
          <a:lstStyle/>
          <a:p>
            <a:r>
              <a:rPr lang="en-US" altLang="zh-CN" dirty="0">
                <a:solidFill>
                  <a:schemeClr val="tx1"/>
                </a:solidFill>
              </a:rPr>
              <a:t>Preprocess</a:t>
            </a:r>
            <a:endParaRPr lang="en-US" dirty="0"/>
          </a:p>
        </p:txBody>
      </p:sp>
      <p:pic>
        <p:nvPicPr>
          <p:cNvPr id="5" name="内容占位符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817812" y="1143000"/>
            <a:ext cx="7947993" cy="3871364"/>
          </a:xfrm>
        </p:spPr>
      </p:pic>
      <p:pic>
        <p:nvPicPr>
          <p:cNvPr id="6" name="Google Shape;285;p50">
            <a:extLst>
              <a:ext uri="{FF2B5EF4-FFF2-40B4-BE49-F238E27FC236}">
                <a16:creationId xmlns:a16="http://schemas.microsoft.com/office/drawing/2014/main" xmlns="" id="{D64BEC6E-53AE-4F5B-A28D-1E8700B26ABB}"/>
              </a:ext>
            </a:extLst>
          </p:cNvPr>
          <p:cNvPicPr preferRelativeResize="0">
            <a:picLocks noGrp="1"/>
          </p:cNvPicPr>
          <p:nvPr>
            <p:ph sz="half" idx="2"/>
          </p:nvPr>
        </p:nvPicPr>
        <p:blipFill rotWithShape="1">
          <a:blip r:embed="rId3">
            <a:alphaModFix/>
          </a:blip>
          <a:srcRect/>
          <a:stretch/>
        </p:blipFill>
        <p:spPr>
          <a:xfrm>
            <a:off x="4418012" y="5257800"/>
            <a:ext cx="4572000" cy="1426463"/>
          </a:xfrm>
          <a:prstGeom prst="rect">
            <a:avLst/>
          </a:prstGeom>
          <a:noFill/>
          <a:ln>
            <a:noFill/>
          </a:ln>
        </p:spPr>
      </p:pic>
    </p:spTree>
    <p:extLst>
      <p:ext uri="{BB962C8B-B14F-4D97-AF65-F5344CB8AC3E}">
        <p14:creationId xmlns:p14="http://schemas.microsoft.com/office/powerpoint/2010/main" val="3418704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solidFill>
                  <a:schemeClr val="tx1"/>
                </a:solidFill>
              </a:rPr>
              <a:t>Preprocess</a:t>
            </a:r>
            <a:endParaRPr lang="en-US" sz="4000" dirty="0"/>
          </a:p>
        </p:txBody>
      </p:sp>
      <p:sp>
        <p:nvSpPr>
          <p:cNvPr id="3" name="内容占位符 2"/>
          <p:cNvSpPr>
            <a:spLocks noGrp="1"/>
          </p:cNvSpPr>
          <p:nvPr>
            <p:ph sz="half" idx="1"/>
          </p:nvPr>
        </p:nvSpPr>
        <p:spPr>
          <a:xfrm>
            <a:off x="1979612" y="3048000"/>
            <a:ext cx="9492917" cy="3276600"/>
          </a:xfrm>
        </p:spPr>
        <p:txBody>
          <a:bodyPr>
            <a:normAutofit/>
          </a:bodyPr>
          <a:lstStyle/>
          <a:p>
            <a:r>
              <a:rPr lang="en-US" dirty="0"/>
              <a:t>Modular neural network written in Python</a:t>
            </a:r>
          </a:p>
          <a:p>
            <a:r>
              <a:rPr lang="en-US" dirty="0"/>
              <a:t>Now imports as part of </a:t>
            </a:r>
            <a:r>
              <a:rPr lang="en-US" i="1" dirty="0" err="1"/>
              <a:t>TensorFlow</a:t>
            </a:r>
            <a:endParaRPr lang="en-US" i="1" dirty="0"/>
          </a:p>
          <a:p>
            <a:r>
              <a:rPr lang="en-US" i="1" dirty="0" err="1"/>
              <a:t>Keras</a:t>
            </a:r>
            <a:r>
              <a:rPr lang="en-US" dirty="0"/>
              <a:t> API allows for easy and fast prototyping</a:t>
            </a:r>
          </a:p>
          <a:p>
            <a:r>
              <a:rPr lang="en-US" dirty="0"/>
              <a:t>Runs on GPUs and CPUs</a:t>
            </a:r>
          </a:p>
          <a:p>
            <a:r>
              <a:rPr lang="en-US" dirty="0"/>
              <a:t>Compatible with Python 2.7 – 3.6</a:t>
            </a:r>
          </a:p>
          <a:p>
            <a:endParaRPr lang="en-US" dirty="0"/>
          </a:p>
        </p:txBody>
      </p:sp>
      <p:sp>
        <p:nvSpPr>
          <p:cNvPr id="4" name="内容占位符 3"/>
          <p:cNvSpPr>
            <a:spLocks noGrp="1"/>
          </p:cNvSpPr>
          <p:nvPr>
            <p:ph sz="half" idx="2"/>
          </p:nvPr>
        </p:nvSpPr>
        <p:spPr>
          <a:xfrm>
            <a:off x="2055812" y="1600200"/>
            <a:ext cx="6858000" cy="1143000"/>
          </a:xfrm>
        </p:spPr>
        <p:txBody>
          <a:bodyPr>
            <a:normAutofit/>
          </a:bodyPr>
          <a:lstStyle/>
          <a:p>
            <a:r>
              <a:rPr lang="en-US" dirty="0" err="1" smtClean="0"/>
              <a:t>Keras</a:t>
            </a:r>
            <a:endParaRPr lang="en-US" dirty="0"/>
          </a:p>
        </p:txBody>
      </p:sp>
    </p:spTree>
    <p:extLst>
      <p:ext uri="{BB962C8B-B14F-4D97-AF65-F5344CB8AC3E}">
        <p14:creationId xmlns:p14="http://schemas.microsoft.com/office/powerpoint/2010/main" val="7881454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Preprocess</a:t>
            </a:r>
            <a:endParaRPr lang="en-US" dirty="0"/>
          </a:p>
        </p:txBody>
      </p:sp>
      <p:sp>
        <p:nvSpPr>
          <p:cNvPr id="3" name="内容占位符 2"/>
          <p:cNvSpPr>
            <a:spLocks noGrp="1"/>
          </p:cNvSpPr>
          <p:nvPr>
            <p:ph sz="half" idx="1"/>
          </p:nvPr>
        </p:nvSpPr>
        <p:spPr>
          <a:xfrm>
            <a:off x="1979612" y="1609165"/>
            <a:ext cx="8686800" cy="1066800"/>
          </a:xfrm>
        </p:spPr>
        <p:txBody>
          <a:bodyPr/>
          <a:lstStyle/>
          <a:p>
            <a:r>
              <a:rPr lang="en-US" dirty="0"/>
              <a:t>Pandas / </a:t>
            </a:r>
            <a:r>
              <a:rPr lang="en-US" dirty="0" err="1"/>
              <a:t>numpy</a:t>
            </a:r>
            <a:r>
              <a:rPr lang="en-US" dirty="0"/>
              <a:t> / </a:t>
            </a:r>
            <a:r>
              <a:rPr lang="en-US" dirty="0" err="1"/>
              <a:t>matplotlib</a:t>
            </a:r>
            <a:endParaRPr lang="en-US" dirty="0"/>
          </a:p>
        </p:txBody>
      </p:sp>
      <p:sp>
        <p:nvSpPr>
          <p:cNvPr id="4" name="内容占位符 3"/>
          <p:cNvSpPr>
            <a:spLocks noGrp="1"/>
          </p:cNvSpPr>
          <p:nvPr>
            <p:ph sz="half" idx="2"/>
          </p:nvPr>
        </p:nvSpPr>
        <p:spPr>
          <a:xfrm>
            <a:off x="2055812" y="2590800"/>
            <a:ext cx="9701425" cy="4572000"/>
          </a:xfrm>
        </p:spPr>
        <p:txBody>
          <a:bodyPr/>
          <a:lstStyle/>
          <a:p>
            <a:r>
              <a:rPr lang="en-US" dirty="0"/>
              <a:t>Used in academia and commercial domains</a:t>
            </a:r>
          </a:p>
          <a:p>
            <a:r>
              <a:rPr lang="en-US" dirty="0"/>
              <a:t>Open-source, BSD-licensed project</a:t>
            </a:r>
          </a:p>
          <a:p>
            <a:r>
              <a:rPr lang="en-US" dirty="0"/>
              <a:t>Fast and efficient </a:t>
            </a:r>
            <a:r>
              <a:rPr lang="en-US" b="1" dirty="0" err="1"/>
              <a:t>DataFrame</a:t>
            </a:r>
            <a:r>
              <a:rPr lang="en-US" dirty="0"/>
              <a:t> object for data manipulation with integrated indexing</a:t>
            </a:r>
          </a:p>
          <a:p>
            <a:pPr lvl="1"/>
            <a:r>
              <a:rPr lang="en-US" dirty="0"/>
              <a:t>Support for large, N-dimensional arrays and matrices</a:t>
            </a:r>
          </a:p>
          <a:p>
            <a:pPr lvl="1"/>
            <a:r>
              <a:rPr lang="en-US" dirty="0"/>
              <a:t>Collection of high-level mathematical functions</a:t>
            </a:r>
          </a:p>
          <a:p>
            <a:endParaRPr lang="en-US" dirty="0"/>
          </a:p>
        </p:txBody>
      </p:sp>
    </p:spTree>
    <p:extLst>
      <p:ext uri="{BB962C8B-B14F-4D97-AF65-F5344CB8AC3E}">
        <p14:creationId xmlns:p14="http://schemas.microsoft.com/office/powerpoint/2010/main" val="788796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olidFill>
                  <a:schemeClr val="tx1"/>
                </a:solidFill>
              </a:rPr>
              <a:t>Data</a:t>
            </a:r>
            <a:endParaRPr lang="en-US" dirty="0">
              <a:solidFill>
                <a:schemeClr val="tx1"/>
              </a:solidFill>
            </a:endParaRPr>
          </a:p>
        </p:txBody>
      </p:sp>
      <p:sp>
        <p:nvSpPr>
          <p:cNvPr id="3" name="内容占位符 2"/>
          <p:cNvSpPr>
            <a:spLocks noGrp="1"/>
          </p:cNvSpPr>
          <p:nvPr>
            <p:ph sz="half" idx="1"/>
          </p:nvPr>
        </p:nvSpPr>
        <p:spPr>
          <a:xfrm>
            <a:off x="1959467" y="1371600"/>
            <a:ext cx="9448800" cy="4572000"/>
          </a:xfrm>
        </p:spPr>
        <p:txBody>
          <a:bodyPr>
            <a:normAutofit fontScale="92500" lnSpcReduction="20000"/>
          </a:bodyPr>
          <a:lstStyle/>
          <a:p>
            <a:pPr marL="0" lvl="0" indent="0">
              <a:lnSpc>
                <a:spcPct val="90000"/>
              </a:lnSpc>
              <a:spcBef>
                <a:spcPts val="0"/>
              </a:spcBef>
              <a:buClr>
                <a:schemeClr val="tx2"/>
              </a:buClr>
              <a:buSzPct val="60000"/>
            </a:pPr>
            <a:endParaRPr lang="en-US" sz="2400" dirty="0">
              <a:latin typeface="Trebuchet MS"/>
              <a:ea typeface="Trebuchet MS"/>
              <a:cs typeface="Trebuchet MS"/>
              <a:sym typeface="Trebuchet MS"/>
            </a:endParaRPr>
          </a:p>
          <a:p>
            <a:pPr marL="457200" lvl="0" indent="-457200">
              <a:lnSpc>
                <a:spcPct val="90000"/>
              </a:lnSpc>
              <a:spcBef>
                <a:spcPts val="0"/>
              </a:spcBef>
              <a:buClr>
                <a:schemeClr val="tx2"/>
              </a:buClr>
              <a:buSzPct val="60000"/>
              <a:buFont typeface="Wingdings 3" panose="05040102010807070707" pitchFamily="18" charset="2"/>
              <a:buChar char=""/>
            </a:pPr>
            <a:r>
              <a:rPr lang="en-US" dirty="0"/>
              <a:t>Data provided by PICU at Children’s Hospital Los Angeles</a:t>
            </a:r>
          </a:p>
          <a:p>
            <a:pPr marL="495300" lvl="0" indent="-342900">
              <a:lnSpc>
                <a:spcPct val="90000"/>
              </a:lnSpc>
              <a:spcBef>
                <a:spcPts val="0"/>
              </a:spcBef>
              <a:buClr>
                <a:schemeClr val="tx2"/>
              </a:buClr>
              <a:buSzPct val="60000"/>
              <a:buFont typeface="Wingdings 3" panose="05040102010807070707" pitchFamily="18" charset="2"/>
              <a:buChar char=""/>
            </a:pPr>
            <a:endParaRPr lang="en-US" dirty="0">
              <a:latin typeface="Trebuchet MS"/>
              <a:ea typeface="Trebuchet MS"/>
              <a:cs typeface="Trebuchet MS"/>
              <a:sym typeface="Trebuchet MS"/>
            </a:endParaRPr>
          </a:p>
          <a:p>
            <a:pPr marL="1028700" lvl="1" indent="-457200">
              <a:spcBef>
                <a:spcPts val="0"/>
              </a:spcBef>
              <a:buClr>
                <a:schemeClr val="tx2"/>
              </a:buClr>
              <a:buSzPct val="60000"/>
              <a:buFont typeface="Wingdings 3" panose="05040102010807070707" pitchFamily="18" charset="2"/>
              <a:buChar char=""/>
            </a:pPr>
            <a:r>
              <a:rPr lang="en-US" sz="2000" dirty="0">
                <a:latin typeface="Trebuchet MS"/>
                <a:ea typeface="Trebuchet MS"/>
                <a:cs typeface="Trebuchet MS"/>
                <a:sym typeface="Trebuchet MS"/>
              </a:rPr>
              <a:t>5,000 un</a:t>
            </a:r>
            <a:r>
              <a:rPr lang="en-US" sz="2000" dirty="0"/>
              <a:t>ique patient encounters in the training set</a:t>
            </a:r>
          </a:p>
          <a:p>
            <a:pPr marL="1028700" lvl="1" indent="-457200">
              <a:spcBef>
                <a:spcPts val="0"/>
              </a:spcBef>
              <a:buClr>
                <a:schemeClr val="tx2"/>
              </a:buClr>
              <a:buSzPct val="60000"/>
              <a:buFont typeface="Wingdings 3" panose="05040102010807070707" pitchFamily="18" charset="2"/>
              <a:buChar char=""/>
            </a:pPr>
            <a:r>
              <a:rPr lang="en-US" sz="2000" dirty="0"/>
              <a:t>Each encounter includes multiple observations during the hospital stay </a:t>
            </a:r>
          </a:p>
          <a:p>
            <a:pPr marL="1028700" lvl="1" indent="-457200">
              <a:spcBef>
                <a:spcPts val="0"/>
              </a:spcBef>
              <a:buClr>
                <a:schemeClr val="tx2"/>
              </a:buClr>
              <a:buSzPct val="60000"/>
              <a:buFont typeface="Wingdings 3" panose="05040102010807070707" pitchFamily="18" charset="2"/>
              <a:buChar char=""/>
            </a:pPr>
            <a:r>
              <a:rPr lang="en-US" sz="2000" dirty="0"/>
              <a:t>Each observation includes values in some of the 265 measurement variable categories</a:t>
            </a:r>
            <a:endParaRPr lang="en-US" dirty="0"/>
          </a:p>
          <a:p>
            <a:pPr marL="342900" lvl="0" indent="-342900">
              <a:lnSpc>
                <a:spcPct val="90000"/>
              </a:lnSpc>
              <a:spcBef>
                <a:spcPts val="0"/>
              </a:spcBef>
              <a:buClr>
                <a:schemeClr val="tx2"/>
              </a:buClr>
              <a:buSzPct val="60000"/>
              <a:buFont typeface="Wingdings 3" panose="05040102010807070707" pitchFamily="18" charset="2"/>
              <a:buChar char=""/>
            </a:pPr>
            <a:r>
              <a:rPr lang="en-US" dirty="0"/>
              <a:t>Dependent variable:</a:t>
            </a:r>
          </a:p>
          <a:p>
            <a:pPr lvl="1" indent="-342900">
              <a:lnSpc>
                <a:spcPct val="90000"/>
              </a:lnSpc>
              <a:spcBef>
                <a:spcPts val="0"/>
              </a:spcBef>
              <a:buClr>
                <a:schemeClr val="tx2"/>
              </a:buClr>
              <a:buSzPct val="60000"/>
              <a:buFont typeface="Wingdings 3" panose="05040102010807070707" pitchFamily="18" charset="2"/>
              <a:buChar char=""/>
            </a:pPr>
            <a:r>
              <a:rPr lang="en-US" sz="2000" dirty="0"/>
              <a:t>Alive – 1</a:t>
            </a:r>
            <a:endParaRPr lang="en-US" dirty="0"/>
          </a:p>
          <a:p>
            <a:pPr lvl="1" indent="-342900">
              <a:lnSpc>
                <a:spcPct val="90000"/>
              </a:lnSpc>
              <a:spcBef>
                <a:spcPts val="0"/>
              </a:spcBef>
              <a:buClr>
                <a:schemeClr val="tx2"/>
              </a:buClr>
              <a:buSzPct val="60000"/>
              <a:buFont typeface="Wingdings 3" panose="05040102010807070707" pitchFamily="18" charset="2"/>
              <a:buChar char=""/>
            </a:pPr>
            <a:r>
              <a:rPr lang="en-US" sz="2000" dirty="0">
                <a:latin typeface="Trebuchet MS"/>
                <a:ea typeface="Trebuchet MS"/>
                <a:cs typeface="Trebuchet MS"/>
                <a:sym typeface="Trebuchet MS"/>
              </a:rPr>
              <a:t>Not alive – </a:t>
            </a:r>
            <a:r>
              <a:rPr lang="en-US" sz="2000" dirty="0" smtClean="0">
                <a:latin typeface="Trebuchet MS"/>
                <a:ea typeface="Trebuchet MS"/>
                <a:cs typeface="Trebuchet MS"/>
                <a:sym typeface="Trebuchet MS"/>
              </a:rPr>
              <a:t>0</a:t>
            </a:r>
            <a:endParaRPr lang="en-US" dirty="0"/>
          </a:p>
          <a:p>
            <a:r>
              <a:rPr lang="en-US" dirty="0"/>
              <a:t>Normalize data</a:t>
            </a:r>
          </a:p>
          <a:p>
            <a:r>
              <a:rPr lang="en-US" dirty="0"/>
              <a:t>Fill data gaps</a:t>
            </a:r>
          </a:p>
          <a:p>
            <a:r>
              <a:rPr lang="en-US" dirty="0"/>
              <a:t>Pad and truncate the data sequences</a:t>
            </a:r>
          </a:p>
          <a:p>
            <a:endParaRPr lang="en-US" dirty="0"/>
          </a:p>
        </p:txBody>
      </p:sp>
    </p:spTree>
    <p:extLst>
      <p:ext uri="{BB962C8B-B14F-4D97-AF65-F5344CB8AC3E}">
        <p14:creationId xmlns:p14="http://schemas.microsoft.com/office/powerpoint/2010/main" val="3499097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药房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2"/>
        </a:lnRef>
        <a:fillRef idx="3">
          <a:schemeClr val="accent2"/>
        </a:fillRef>
        <a:effectRef idx="2">
          <a:schemeClr val="accent2"/>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tx2">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5459166_TF03460537" id="{8BD1DEB0-C68E-462E-B0B3-1B1A45E6A75E}" vid="{DF2CD43D-B52C-46D6-9DA1-E394FA29DE2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药房设计幻灯片</Template>
  <TotalTime>163</TotalTime>
  <Words>433</Words>
  <Application>Microsoft Office PowerPoint</Application>
  <PresentationFormat>自定义</PresentationFormat>
  <Paragraphs>71</Paragraphs>
  <Slides>12</Slides>
  <Notes>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0" baseType="lpstr">
      <vt:lpstr>Euphemia</vt:lpstr>
      <vt:lpstr>微软雅黑</vt:lpstr>
      <vt:lpstr>Arial</vt:lpstr>
      <vt:lpstr>Calibri</vt:lpstr>
      <vt:lpstr>Trebuchet MS</vt:lpstr>
      <vt:lpstr>Wingdings 3</vt:lpstr>
      <vt:lpstr>药房设计模板</vt:lpstr>
      <vt:lpstr>Picture (Metafile)</vt:lpstr>
      <vt:lpstr>Time Series Data with Recurrent Neural Networks in deep machine learning to predict patient mortality </vt:lpstr>
      <vt:lpstr>Introduction</vt:lpstr>
      <vt:lpstr>Abstract</vt:lpstr>
      <vt:lpstr>Preprocess</vt:lpstr>
      <vt:lpstr>Preprocess</vt:lpstr>
      <vt:lpstr>Preprocess</vt:lpstr>
      <vt:lpstr>Preprocess</vt:lpstr>
      <vt:lpstr>Preprocess</vt:lpstr>
      <vt:lpstr>Data</vt:lpstr>
      <vt:lpstr>Discussion</vt:lpstr>
      <vt:lpstr>Discussion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User</dc:creator>
  <cp:lastModifiedBy>User</cp:lastModifiedBy>
  <cp:revision>8</cp:revision>
  <dcterms:created xsi:type="dcterms:W3CDTF">2020-10-18T16:48:47Z</dcterms:created>
  <dcterms:modified xsi:type="dcterms:W3CDTF">2020-10-19T01:01:05Z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