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2"/>
  </p:notesMasterIdLst>
  <p:sldIdLst>
    <p:sldId id="259" r:id="rId2"/>
    <p:sldId id="258" r:id="rId3"/>
    <p:sldId id="260" r:id="rId4"/>
    <p:sldId id="262" r:id="rId5"/>
    <p:sldId id="267" r:id="rId6"/>
    <p:sldId id="270" r:id="rId7"/>
    <p:sldId id="263" r:id="rId8"/>
    <p:sldId id="264" r:id="rId9"/>
    <p:sldId id="265"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FF"/>
    <a:srgbClr val="CD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3692" autoAdjust="0"/>
  </p:normalViewPr>
  <p:slideViewPr>
    <p:cSldViewPr snapToGrid="0">
      <p:cViewPr varScale="1">
        <p:scale>
          <a:sx n="72" d="100"/>
          <a:sy n="72" d="100"/>
        </p:scale>
        <p:origin x="59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Marie ." userId="69e6a0a901c0fc72" providerId="LiveId" clId="{AEF437B2-736D-491C-8AFF-4B5A62DE0F43}"/>
    <pc:docChg chg="undo redo custSel addSld delSld modSld">
      <pc:chgData name=". Marie ." userId="69e6a0a901c0fc72" providerId="LiveId" clId="{AEF437B2-736D-491C-8AFF-4B5A62DE0F43}" dt="2021-12-04T07:54:01.592" v="1597" actId="20577"/>
      <pc:docMkLst>
        <pc:docMk/>
      </pc:docMkLst>
      <pc:sldChg chg="modSp mod">
        <pc:chgData name=". Marie ." userId="69e6a0a901c0fc72" providerId="LiveId" clId="{AEF437B2-736D-491C-8AFF-4B5A62DE0F43}" dt="2021-12-04T07:38:18.620" v="1571" actId="20577"/>
        <pc:sldMkLst>
          <pc:docMk/>
          <pc:sldMk cId="1591809763" sldId="258"/>
        </pc:sldMkLst>
        <pc:spChg chg="mod">
          <ac:chgData name=". Marie ." userId="69e6a0a901c0fc72" providerId="LiveId" clId="{AEF437B2-736D-491C-8AFF-4B5A62DE0F43}" dt="2021-11-29T13:37:09.237" v="976" actId="403"/>
          <ac:spMkLst>
            <pc:docMk/>
            <pc:sldMk cId="1591809763" sldId="258"/>
            <ac:spMk id="2" creationId="{2E57EE3E-0DF4-4315-B9E2-F8C424DC60D2}"/>
          </ac:spMkLst>
        </pc:spChg>
        <pc:spChg chg="mod">
          <ac:chgData name=". Marie ." userId="69e6a0a901c0fc72" providerId="LiveId" clId="{AEF437B2-736D-491C-8AFF-4B5A62DE0F43}" dt="2021-12-04T07:38:18.620" v="1571" actId="20577"/>
          <ac:spMkLst>
            <pc:docMk/>
            <pc:sldMk cId="1591809763" sldId="258"/>
            <ac:spMk id="3" creationId="{D2E7A05B-9705-4F00-A5CC-74AE363A1AA1}"/>
          </ac:spMkLst>
        </pc:spChg>
      </pc:sldChg>
      <pc:sldChg chg="addSp delSp modSp mod">
        <pc:chgData name=". Marie ." userId="69e6a0a901c0fc72" providerId="LiveId" clId="{AEF437B2-736D-491C-8AFF-4B5A62DE0F43}" dt="2021-12-04T07:12:15.027" v="1541" actId="20577"/>
        <pc:sldMkLst>
          <pc:docMk/>
          <pc:sldMk cId="1801115124" sldId="259"/>
        </pc:sldMkLst>
        <pc:spChg chg="mod">
          <ac:chgData name=". Marie ." userId="69e6a0a901c0fc72" providerId="LiveId" clId="{AEF437B2-736D-491C-8AFF-4B5A62DE0F43}" dt="2021-11-29T13:39:41.158" v="1081" actId="1038"/>
          <ac:spMkLst>
            <pc:docMk/>
            <pc:sldMk cId="1801115124" sldId="259"/>
            <ac:spMk id="8" creationId="{F7123FFF-F1AA-4864-9495-021B58AF9331}"/>
          </ac:spMkLst>
        </pc:spChg>
        <pc:spChg chg="mod">
          <ac:chgData name=". Marie ." userId="69e6a0a901c0fc72" providerId="LiveId" clId="{AEF437B2-736D-491C-8AFF-4B5A62DE0F43}" dt="2021-12-04T07:12:15.027" v="1541" actId="20577"/>
          <ac:spMkLst>
            <pc:docMk/>
            <pc:sldMk cId="1801115124" sldId="259"/>
            <ac:spMk id="12" creationId="{EC6F44A4-8C40-424C-87A5-66612031A76D}"/>
          </ac:spMkLst>
        </pc:spChg>
        <pc:spChg chg="mod">
          <ac:chgData name=". Marie ." userId="69e6a0a901c0fc72" providerId="LiveId" clId="{AEF437B2-736D-491C-8AFF-4B5A62DE0F43}" dt="2021-11-29T14:09:05.725" v="1472" actId="1076"/>
          <ac:spMkLst>
            <pc:docMk/>
            <pc:sldMk cId="1801115124" sldId="259"/>
            <ac:spMk id="13" creationId="{D31CFA82-0509-483B-B974-69E0E5D91A7A}"/>
          </ac:spMkLst>
        </pc:spChg>
        <pc:spChg chg="mod">
          <ac:chgData name=". Marie ." userId="69e6a0a901c0fc72" providerId="LiveId" clId="{AEF437B2-736D-491C-8AFF-4B5A62DE0F43}" dt="2021-11-29T13:39:47.204" v="1095" actId="1038"/>
          <ac:spMkLst>
            <pc:docMk/>
            <pc:sldMk cId="1801115124" sldId="259"/>
            <ac:spMk id="14" creationId="{FC619FFF-C12A-42BC-A75A-9AAF7DA9C706}"/>
          </ac:spMkLst>
        </pc:spChg>
        <pc:picChg chg="add del">
          <ac:chgData name=". Marie ." userId="69e6a0a901c0fc72" providerId="LiveId" clId="{AEF437B2-736D-491C-8AFF-4B5A62DE0F43}" dt="2021-11-29T12:07:33.453" v="1" actId="478"/>
          <ac:picMkLst>
            <pc:docMk/>
            <pc:sldMk cId="1801115124" sldId="259"/>
            <ac:picMk id="3" creationId="{12EC1AFD-CD2A-4FEC-BC12-F04926B6A411}"/>
          </ac:picMkLst>
        </pc:picChg>
        <pc:picChg chg="del">
          <ac:chgData name=". Marie ." userId="69e6a0a901c0fc72" providerId="LiveId" clId="{AEF437B2-736D-491C-8AFF-4B5A62DE0F43}" dt="2021-11-29T12:19:18.496" v="260" actId="478"/>
          <ac:picMkLst>
            <pc:docMk/>
            <pc:sldMk cId="1801115124" sldId="259"/>
            <ac:picMk id="9" creationId="{2A425AA3-32EB-4E6A-B398-FDDE9384C844}"/>
          </ac:picMkLst>
        </pc:picChg>
        <pc:picChg chg="del">
          <ac:chgData name=". Marie ." userId="69e6a0a901c0fc72" providerId="LiveId" clId="{AEF437B2-736D-491C-8AFF-4B5A62DE0F43}" dt="2021-11-29T12:24:09.895" v="290" actId="478"/>
          <ac:picMkLst>
            <pc:docMk/>
            <pc:sldMk cId="1801115124" sldId="259"/>
            <ac:picMk id="10" creationId="{897E517A-89EA-4F56-8166-BB98288757FE}"/>
          </ac:picMkLst>
        </pc:picChg>
        <pc:picChg chg="del">
          <ac:chgData name=". Marie ." userId="69e6a0a901c0fc72" providerId="LiveId" clId="{AEF437B2-736D-491C-8AFF-4B5A62DE0F43}" dt="2021-11-29T12:20:21.346" v="263" actId="478"/>
          <ac:picMkLst>
            <pc:docMk/>
            <pc:sldMk cId="1801115124" sldId="259"/>
            <ac:picMk id="11" creationId="{F9CF62B9-C69D-41B5-9488-69438758185C}"/>
          </ac:picMkLst>
        </pc:picChg>
        <pc:picChg chg="add mod">
          <ac:chgData name=". Marie ." userId="69e6a0a901c0fc72" providerId="LiveId" clId="{AEF437B2-736D-491C-8AFF-4B5A62DE0F43}" dt="2021-11-29T12:24:05.349" v="289" actId="14100"/>
          <ac:picMkLst>
            <pc:docMk/>
            <pc:sldMk cId="1801115124" sldId="259"/>
            <ac:picMk id="1026" creationId="{2C72B99B-01FE-4F7B-92FC-BEA8AFD111D7}"/>
          </ac:picMkLst>
        </pc:picChg>
        <pc:picChg chg="add mod">
          <ac:chgData name=". Marie ." userId="69e6a0a901c0fc72" providerId="LiveId" clId="{AEF437B2-736D-491C-8AFF-4B5A62DE0F43}" dt="2021-11-29T12:20:33.819" v="266" actId="1076"/>
          <ac:picMkLst>
            <pc:docMk/>
            <pc:sldMk cId="1801115124" sldId="259"/>
            <ac:picMk id="1028" creationId="{ED61A796-D78C-4191-987B-E6AA4E51DBA5}"/>
          </ac:picMkLst>
        </pc:picChg>
        <pc:picChg chg="add mod">
          <ac:chgData name=". Marie ." userId="69e6a0a901c0fc72" providerId="LiveId" clId="{AEF437B2-736D-491C-8AFF-4B5A62DE0F43}" dt="2021-11-29T13:37:56.705" v="990" actId="1035"/>
          <ac:picMkLst>
            <pc:docMk/>
            <pc:sldMk cId="1801115124" sldId="259"/>
            <ac:picMk id="1030" creationId="{FEB576B9-00F9-4E71-A337-85EE1EFFA1E0}"/>
          </ac:picMkLst>
        </pc:picChg>
      </pc:sldChg>
      <pc:sldChg chg="modSp mod">
        <pc:chgData name=". Marie ." userId="69e6a0a901c0fc72" providerId="LiveId" clId="{AEF437B2-736D-491C-8AFF-4B5A62DE0F43}" dt="2021-11-29T13:32:27.778" v="904" actId="2711"/>
        <pc:sldMkLst>
          <pc:docMk/>
          <pc:sldMk cId="4228273052" sldId="260"/>
        </pc:sldMkLst>
        <pc:spChg chg="mod">
          <ac:chgData name=". Marie ." userId="69e6a0a901c0fc72" providerId="LiveId" clId="{AEF437B2-736D-491C-8AFF-4B5A62DE0F43}" dt="2021-11-29T13:32:27.778" v="904" actId="2711"/>
          <ac:spMkLst>
            <pc:docMk/>
            <pc:sldMk cId="4228273052" sldId="260"/>
            <ac:spMk id="3" creationId="{D2E7A05B-9705-4F00-A5CC-74AE363A1AA1}"/>
          </ac:spMkLst>
        </pc:spChg>
      </pc:sldChg>
      <pc:sldChg chg="addSp delSp modSp mod">
        <pc:chgData name=". Marie ." userId="69e6a0a901c0fc72" providerId="LiveId" clId="{AEF437B2-736D-491C-8AFF-4B5A62DE0F43}" dt="2021-11-29T13:31:05.038" v="897" actId="403"/>
        <pc:sldMkLst>
          <pc:docMk/>
          <pc:sldMk cId="1978475045" sldId="262"/>
        </pc:sldMkLst>
        <pc:spChg chg="mod">
          <ac:chgData name=". Marie ." userId="69e6a0a901c0fc72" providerId="LiveId" clId="{AEF437B2-736D-491C-8AFF-4B5A62DE0F43}" dt="2021-11-29T12:52:48.700" v="693" actId="20577"/>
          <ac:spMkLst>
            <pc:docMk/>
            <pc:sldMk cId="1978475045" sldId="262"/>
            <ac:spMk id="2" creationId="{2E57EE3E-0DF4-4315-B9E2-F8C424DC60D2}"/>
          </ac:spMkLst>
        </pc:spChg>
        <pc:spChg chg="mod">
          <ac:chgData name=". Marie ." userId="69e6a0a901c0fc72" providerId="LiveId" clId="{AEF437B2-736D-491C-8AFF-4B5A62DE0F43}" dt="2021-11-29T13:31:05.038" v="897" actId="403"/>
          <ac:spMkLst>
            <pc:docMk/>
            <pc:sldMk cId="1978475045" sldId="262"/>
            <ac:spMk id="3" creationId="{D2E7A05B-9705-4F00-A5CC-74AE363A1AA1}"/>
          </ac:spMkLst>
        </pc:spChg>
        <pc:picChg chg="add del mod">
          <ac:chgData name=". Marie ." userId="69e6a0a901c0fc72" providerId="LiveId" clId="{AEF437B2-736D-491C-8AFF-4B5A62DE0F43}" dt="2021-11-29T12:58:50.422" v="725" actId="21"/>
          <ac:picMkLst>
            <pc:docMk/>
            <pc:sldMk cId="1978475045" sldId="262"/>
            <ac:picMk id="5" creationId="{F557DFD7-1607-4D29-9961-A97FFA2B5E18}"/>
          </ac:picMkLst>
        </pc:picChg>
      </pc:sldChg>
      <pc:sldChg chg="modSp mod">
        <pc:chgData name=". Marie ." userId="69e6a0a901c0fc72" providerId="LiveId" clId="{AEF437B2-736D-491C-8AFF-4B5A62DE0F43}" dt="2021-12-04T07:49:18.240" v="1574" actId="20577"/>
        <pc:sldMkLst>
          <pc:docMk/>
          <pc:sldMk cId="2369355232" sldId="263"/>
        </pc:sldMkLst>
        <pc:spChg chg="mod">
          <ac:chgData name=". Marie ." userId="69e6a0a901c0fc72" providerId="LiveId" clId="{AEF437B2-736D-491C-8AFF-4B5A62DE0F43}" dt="2021-11-29T13:16:20.135" v="875" actId="20577"/>
          <ac:spMkLst>
            <pc:docMk/>
            <pc:sldMk cId="2369355232" sldId="263"/>
            <ac:spMk id="2" creationId="{2E57EE3E-0DF4-4315-B9E2-F8C424DC60D2}"/>
          </ac:spMkLst>
        </pc:spChg>
        <pc:spChg chg="mod">
          <ac:chgData name=". Marie ." userId="69e6a0a901c0fc72" providerId="LiveId" clId="{AEF437B2-736D-491C-8AFF-4B5A62DE0F43}" dt="2021-12-04T07:49:18.240" v="1574" actId="20577"/>
          <ac:spMkLst>
            <pc:docMk/>
            <pc:sldMk cId="2369355232" sldId="263"/>
            <ac:spMk id="3" creationId="{D2E7A05B-9705-4F00-A5CC-74AE363A1AA1}"/>
          </ac:spMkLst>
        </pc:spChg>
      </pc:sldChg>
      <pc:sldChg chg="addSp delSp modSp mod">
        <pc:chgData name=". Marie ." userId="69e6a0a901c0fc72" providerId="LiveId" clId="{AEF437B2-736D-491C-8AFF-4B5A62DE0F43}" dt="2021-11-29T13:57:36.068" v="1385" actId="14100"/>
        <pc:sldMkLst>
          <pc:docMk/>
          <pc:sldMk cId="2113857872" sldId="264"/>
        </pc:sldMkLst>
        <pc:spChg chg="mod">
          <ac:chgData name=". Marie ." userId="69e6a0a901c0fc72" providerId="LiveId" clId="{AEF437B2-736D-491C-8AFF-4B5A62DE0F43}" dt="2021-11-29T13:40:37.970" v="1105" actId="20577"/>
          <ac:spMkLst>
            <pc:docMk/>
            <pc:sldMk cId="2113857872" sldId="264"/>
            <ac:spMk id="2" creationId="{2E57EE3E-0DF4-4315-B9E2-F8C424DC60D2}"/>
          </ac:spMkLst>
        </pc:spChg>
        <pc:spChg chg="del mod">
          <ac:chgData name=". Marie ." userId="69e6a0a901c0fc72" providerId="LiveId" clId="{AEF437B2-736D-491C-8AFF-4B5A62DE0F43}" dt="2021-11-29T13:46:34.624" v="1107" actId="478"/>
          <ac:spMkLst>
            <pc:docMk/>
            <pc:sldMk cId="2113857872" sldId="264"/>
            <ac:spMk id="3" creationId="{D2E7A05B-9705-4F00-A5CC-74AE363A1AA1}"/>
          </ac:spMkLst>
        </pc:spChg>
        <pc:picChg chg="add del mod">
          <ac:chgData name=". Marie ." userId="69e6a0a901c0fc72" providerId="LiveId" clId="{AEF437B2-736D-491C-8AFF-4B5A62DE0F43}" dt="2021-11-29T13:51:30.320" v="1249" actId="478"/>
          <ac:picMkLst>
            <pc:docMk/>
            <pc:sldMk cId="2113857872" sldId="264"/>
            <ac:picMk id="5" creationId="{0ACC20ED-FFBE-491F-A7CA-0F0B4A35B8F0}"/>
          </ac:picMkLst>
        </pc:picChg>
        <pc:picChg chg="add mod">
          <ac:chgData name=". Marie ." userId="69e6a0a901c0fc72" providerId="LiveId" clId="{AEF437B2-736D-491C-8AFF-4B5A62DE0F43}" dt="2021-11-29T13:57:11.146" v="1353" actId="14100"/>
          <ac:picMkLst>
            <pc:docMk/>
            <pc:sldMk cId="2113857872" sldId="264"/>
            <ac:picMk id="7" creationId="{9D5213F4-B329-4B24-8B4D-7F4688F0E09E}"/>
          </ac:picMkLst>
        </pc:picChg>
        <pc:picChg chg="add mod">
          <ac:chgData name=". Marie ." userId="69e6a0a901c0fc72" providerId="LiveId" clId="{AEF437B2-736D-491C-8AFF-4B5A62DE0F43}" dt="2021-11-29T13:57:14.624" v="1354" actId="14100"/>
          <ac:picMkLst>
            <pc:docMk/>
            <pc:sldMk cId="2113857872" sldId="264"/>
            <ac:picMk id="9" creationId="{374FB224-8EFE-4D4A-A4DD-B476E8580904}"/>
          </ac:picMkLst>
        </pc:picChg>
        <pc:picChg chg="add mod">
          <ac:chgData name=". Marie ." userId="69e6a0a901c0fc72" providerId="LiveId" clId="{AEF437B2-736D-491C-8AFF-4B5A62DE0F43}" dt="2021-11-29T13:57:36.068" v="1385" actId="14100"/>
          <ac:picMkLst>
            <pc:docMk/>
            <pc:sldMk cId="2113857872" sldId="264"/>
            <ac:picMk id="11" creationId="{935C3B7F-E46B-4265-BF78-635C7F970872}"/>
          </ac:picMkLst>
        </pc:picChg>
      </pc:sldChg>
      <pc:sldChg chg="addSp delSp modSp mod">
        <pc:chgData name=". Marie ." userId="69e6a0a901c0fc72" providerId="LiveId" clId="{AEF437B2-736D-491C-8AFF-4B5A62DE0F43}" dt="2021-12-04T07:54:01.592" v="1597" actId="20577"/>
        <pc:sldMkLst>
          <pc:docMk/>
          <pc:sldMk cId="3914804606" sldId="265"/>
        </pc:sldMkLst>
        <pc:spChg chg="mod">
          <ac:chgData name=". Marie ." userId="69e6a0a901c0fc72" providerId="LiveId" clId="{AEF437B2-736D-491C-8AFF-4B5A62DE0F43}" dt="2021-11-29T14:19:44.605" v="1508" actId="27636"/>
          <ac:spMkLst>
            <pc:docMk/>
            <pc:sldMk cId="3914804606" sldId="265"/>
            <ac:spMk id="2" creationId="{2E57EE3E-0DF4-4315-B9E2-F8C424DC60D2}"/>
          </ac:spMkLst>
        </pc:spChg>
        <pc:spChg chg="del mod">
          <ac:chgData name=". Marie ." userId="69e6a0a901c0fc72" providerId="LiveId" clId="{AEF437B2-736D-491C-8AFF-4B5A62DE0F43}" dt="2021-11-29T13:58:40.824" v="1388" actId="478"/>
          <ac:spMkLst>
            <pc:docMk/>
            <pc:sldMk cId="3914804606" sldId="265"/>
            <ac:spMk id="3" creationId="{D2E7A05B-9705-4F00-A5CC-74AE363A1AA1}"/>
          </ac:spMkLst>
        </pc:spChg>
        <pc:spChg chg="add mod">
          <ac:chgData name=". Marie ." userId="69e6a0a901c0fc72" providerId="LiveId" clId="{AEF437B2-736D-491C-8AFF-4B5A62DE0F43}" dt="2021-12-04T07:54:01.592" v="1597" actId="20577"/>
          <ac:spMkLst>
            <pc:docMk/>
            <pc:sldMk cId="3914804606" sldId="265"/>
            <ac:spMk id="7" creationId="{45E3DA31-5792-4F8F-A6F2-55867B2ECC93}"/>
          </ac:spMkLst>
        </pc:spChg>
        <pc:graphicFrameChg chg="del">
          <ac:chgData name=". Marie ." userId="69e6a0a901c0fc72" providerId="LiveId" clId="{AEF437B2-736D-491C-8AFF-4B5A62DE0F43}" dt="2021-11-29T13:58:34.253" v="1386" actId="478"/>
          <ac:graphicFrameMkLst>
            <pc:docMk/>
            <pc:sldMk cId="3914804606" sldId="265"/>
            <ac:graphicFrameMk id="4" creationId="{BD23F9B5-6100-48B9-B6F1-B93D86E2F726}"/>
          </ac:graphicFrameMkLst>
        </pc:graphicFrameChg>
        <pc:picChg chg="add mod">
          <ac:chgData name=". Marie ." userId="69e6a0a901c0fc72" providerId="LiveId" clId="{AEF437B2-736D-491C-8AFF-4B5A62DE0F43}" dt="2021-11-29T14:19:49.729" v="1528" actId="1035"/>
          <ac:picMkLst>
            <pc:docMk/>
            <pc:sldMk cId="3914804606" sldId="265"/>
            <ac:picMk id="6" creationId="{7C43B8EB-9DC9-4C8C-BC53-1C81C207D497}"/>
          </ac:picMkLst>
        </pc:picChg>
      </pc:sldChg>
      <pc:sldChg chg="modSp del mod">
        <pc:chgData name=". Marie ." userId="69e6a0a901c0fc72" providerId="LiveId" clId="{AEF437B2-736D-491C-8AFF-4B5A62DE0F43}" dt="2021-11-29T14:21:47.750" v="1537" actId="2696"/>
        <pc:sldMkLst>
          <pc:docMk/>
          <pc:sldMk cId="3046906985" sldId="266"/>
        </pc:sldMkLst>
        <pc:spChg chg="mod">
          <ac:chgData name=". Marie ." userId="69e6a0a901c0fc72" providerId="LiveId" clId="{AEF437B2-736D-491C-8AFF-4B5A62DE0F43}" dt="2021-11-29T14:20:03.883" v="1535" actId="14100"/>
          <ac:spMkLst>
            <pc:docMk/>
            <pc:sldMk cId="3046906985" sldId="266"/>
            <ac:spMk id="3" creationId="{D2E7A05B-9705-4F00-A5CC-74AE363A1AA1}"/>
          </ac:spMkLst>
        </pc:spChg>
      </pc:sldChg>
      <pc:sldChg chg="addSp delSp modSp new mod modClrScheme chgLayout">
        <pc:chgData name=". Marie ." userId="69e6a0a901c0fc72" providerId="LiveId" clId="{AEF437B2-736D-491C-8AFF-4B5A62DE0F43}" dt="2021-11-29T13:12:39.674" v="829" actId="403"/>
        <pc:sldMkLst>
          <pc:docMk/>
          <pc:sldMk cId="2613883882" sldId="267"/>
        </pc:sldMkLst>
        <pc:spChg chg="del">
          <ac:chgData name=". Marie ." userId="69e6a0a901c0fc72" providerId="LiveId" clId="{AEF437B2-736D-491C-8AFF-4B5A62DE0F43}" dt="2021-11-29T12:58:41.634" v="723" actId="478"/>
          <ac:spMkLst>
            <pc:docMk/>
            <pc:sldMk cId="2613883882" sldId="267"/>
            <ac:spMk id="2" creationId="{C77403C3-4E77-418A-8EF2-CBEF5511524A}"/>
          </ac:spMkLst>
        </pc:spChg>
        <pc:spChg chg="del">
          <ac:chgData name=". Marie ." userId="69e6a0a901c0fc72" providerId="LiveId" clId="{AEF437B2-736D-491C-8AFF-4B5A62DE0F43}" dt="2021-11-29T12:58:45.750" v="724" actId="478"/>
          <ac:spMkLst>
            <pc:docMk/>
            <pc:sldMk cId="2613883882" sldId="267"/>
            <ac:spMk id="3" creationId="{4066DC3F-0E41-4EA4-88B0-CF9861215385}"/>
          </ac:spMkLst>
        </pc:spChg>
        <pc:spChg chg="add mod ord">
          <ac:chgData name=". Marie ." userId="69e6a0a901c0fc72" providerId="LiveId" clId="{AEF437B2-736D-491C-8AFF-4B5A62DE0F43}" dt="2021-11-29T13:12:39.674" v="829" actId="403"/>
          <ac:spMkLst>
            <pc:docMk/>
            <pc:sldMk cId="2613883882" sldId="267"/>
            <ac:spMk id="5" creationId="{E9DE7B05-5B9A-4D88-AC57-DBEDFDF0541F}"/>
          </ac:spMkLst>
        </pc:spChg>
        <pc:spChg chg="add del mod ord">
          <ac:chgData name=". Marie ." userId="69e6a0a901c0fc72" providerId="LiveId" clId="{AEF437B2-736D-491C-8AFF-4B5A62DE0F43}" dt="2021-11-29T13:00:04.763" v="735" actId="478"/>
          <ac:spMkLst>
            <pc:docMk/>
            <pc:sldMk cId="2613883882" sldId="267"/>
            <ac:spMk id="6" creationId="{C100AA83-FC66-42C7-B678-5D144AC6C5C1}"/>
          </ac:spMkLst>
        </pc:spChg>
        <pc:spChg chg="add del mod ord">
          <ac:chgData name=". Marie ." userId="69e6a0a901c0fc72" providerId="LiveId" clId="{AEF437B2-736D-491C-8AFF-4B5A62DE0F43}" dt="2021-11-29T13:12:17.225" v="822" actId="478"/>
          <ac:spMkLst>
            <pc:docMk/>
            <pc:sldMk cId="2613883882" sldId="267"/>
            <ac:spMk id="7" creationId="{30DA6791-4815-4DC9-B562-5A9A83A51537}"/>
          </ac:spMkLst>
        </pc:spChg>
        <pc:picChg chg="add mod">
          <ac:chgData name=". Marie ." userId="69e6a0a901c0fc72" providerId="LiveId" clId="{AEF437B2-736D-491C-8AFF-4B5A62DE0F43}" dt="2021-11-29T13:02:06.905" v="757" actId="1440"/>
          <ac:picMkLst>
            <pc:docMk/>
            <pc:sldMk cId="2613883882" sldId="267"/>
            <ac:picMk id="4" creationId="{68A05BFA-ABF9-4A74-A216-F78FE1772EE6}"/>
          </ac:picMkLst>
        </pc:picChg>
      </pc:sldChg>
      <pc:sldChg chg="new del">
        <pc:chgData name=". Marie ." userId="69e6a0a901c0fc72" providerId="LiveId" clId="{AEF437B2-736D-491C-8AFF-4B5A62DE0F43}" dt="2021-11-29T12:59:08.753" v="728" actId="47"/>
        <pc:sldMkLst>
          <pc:docMk/>
          <pc:sldMk cId="3831328675" sldId="268"/>
        </pc:sldMkLst>
      </pc:sldChg>
      <pc:sldChg chg="addSp delSp modSp new del mod">
        <pc:chgData name=". Marie ." userId="69e6a0a901c0fc72" providerId="LiveId" clId="{AEF437B2-736D-491C-8AFF-4B5A62DE0F43}" dt="2021-11-29T13:35:09.624" v="925" actId="2696"/>
        <pc:sldMkLst>
          <pc:docMk/>
          <pc:sldMk cId="4095569288" sldId="268"/>
        </pc:sldMkLst>
        <pc:spChg chg="del">
          <ac:chgData name=". Marie ." userId="69e6a0a901c0fc72" providerId="LiveId" clId="{AEF437B2-736D-491C-8AFF-4B5A62DE0F43}" dt="2021-11-29T13:34:00.602" v="912" actId="22"/>
          <ac:spMkLst>
            <pc:docMk/>
            <pc:sldMk cId="4095569288" sldId="268"/>
            <ac:spMk id="2" creationId="{BBCC90FD-A46D-4581-9E10-64BC1AF21DCF}"/>
          </ac:spMkLst>
        </pc:spChg>
        <pc:spChg chg="add del mod">
          <ac:chgData name=". Marie ." userId="69e6a0a901c0fc72" providerId="LiveId" clId="{AEF437B2-736D-491C-8AFF-4B5A62DE0F43}" dt="2021-11-29T13:34:22.033" v="918" actId="478"/>
          <ac:spMkLst>
            <pc:docMk/>
            <pc:sldMk cId="4095569288" sldId="268"/>
            <ac:spMk id="8" creationId="{D440FBCA-6AB3-454E-A6AC-CD9EC53F16D2}"/>
          </ac:spMkLst>
        </pc:spChg>
        <pc:picChg chg="add del mod ord modCrop">
          <ac:chgData name=". Marie ." userId="69e6a0a901c0fc72" providerId="LiveId" clId="{AEF437B2-736D-491C-8AFF-4B5A62DE0F43}" dt="2021-11-29T13:34:18.334" v="917" actId="478"/>
          <ac:picMkLst>
            <pc:docMk/>
            <pc:sldMk cId="4095569288" sldId="268"/>
            <ac:picMk id="6" creationId="{8654A4B1-E5BE-4E6C-A777-1D9A4102F358}"/>
          </ac:picMkLst>
        </pc:picChg>
        <pc:picChg chg="add mod">
          <ac:chgData name=". Marie ." userId="69e6a0a901c0fc72" providerId="LiveId" clId="{AEF437B2-736D-491C-8AFF-4B5A62DE0F43}" dt="2021-11-29T13:34:36.344" v="923" actId="14100"/>
          <ac:picMkLst>
            <pc:docMk/>
            <pc:sldMk cId="4095569288" sldId="268"/>
            <ac:picMk id="10" creationId="{0B2CE1AE-5513-40A7-817F-8FDB6B7E0DB3}"/>
          </ac:picMkLst>
        </pc:picChg>
      </pc:sldChg>
      <pc:sldChg chg="addSp delSp modSp new del mod">
        <pc:chgData name=". Marie ." userId="69e6a0a901c0fc72" providerId="LiveId" clId="{AEF437B2-736D-491C-8AFF-4B5A62DE0F43}" dt="2021-12-04T07:45:32.043" v="1573" actId="2696"/>
        <pc:sldMkLst>
          <pc:docMk/>
          <pc:sldMk cId="974087125" sldId="269"/>
        </pc:sldMkLst>
        <pc:spChg chg="mod">
          <ac:chgData name=". Marie ." userId="69e6a0a901c0fc72" providerId="LiveId" clId="{AEF437B2-736D-491C-8AFF-4B5A62DE0F43}" dt="2021-11-29T13:36:49.297" v="975" actId="404"/>
          <ac:spMkLst>
            <pc:docMk/>
            <pc:sldMk cId="974087125" sldId="269"/>
            <ac:spMk id="2" creationId="{6FDD45B0-65B3-4DD9-A026-8D46019B52F1}"/>
          </ac:spMkLst>
        </pc:spChg>
        <pc:picChg chg="add del mod">
          <ac:chgData name=". Marie ." userId="69e6a0a901c0fc72" providerId="LiveId" clId="{AEF437B2-736D-491C-8AFF-4B5A62DE0F43}" dt="2021-12-04T07:45:25.081" v="1572" actId="478"/>
          <ac:picMkLst>
            <pc:docMk/>
            <pc:sldMk cId="974087125" sldId="269"/>
            <ac:picMk id="3" creationId="{38F39D8D-A8D9-4DB4-9BEF-8D40DD4D6647}"/>
          </ac:picMkLst>
        </pc:picChg>
      </pc:sldChg>
      <pc:sldChg chg="addSp modSp new mod">
        <pc:chgData name=". Marie ." userId="69e6a0a901c0fc72" providerId="LiveId" clId="{AEF437B2-736D-491C-8AFF-4B5A62DE0F43}" dt="2021-11-29T13:54:24.865" v="1333" actId="14100"/>
        <pc:sldMkLst>
          <pc:docMk/>
          <pc:sldMk cId="1636398619" sldId="270"/>
        </pc:sldMkLst>
        <pc:spChg chg="add mod">
          <ac:chgData name=". Marie ." userId="69e6a0a901c0fc72" providerId="LiveId" clId="{AEF437B2-736D-491C-8AFF-4B5A62DE0F43}" dt="2021-11-29T13:53:20.726" v="1261" actId="1076"/>
          <ac:spMkLst>
            <pc:docMk/>
            <pc:sldMk cId="1636398619" sldId="270"/>
            <ac:spMk id="4" creationId="{EEA45DFD-6748-46D9-914D-FE4A775B6071}"/>
          </ac:spMkLst>
        </pc:spChg>
        <pc:spChg chg="add mod">
          <ac:chgData name=". Marie ." userId="69e6a0a901c0fc72" providerId="LiveId" clId="{AEF437B2-736D-491C-8AFF-4B5A62DE0F43}" dt="2021-11-29T13:51:10.990" v="1248" actId="1035"/>
          <ac:spMkLst>
            <pc:docMk/>
            <pc:sldMk cId="1636398619" sldId="270"/>
            <ac:spMk id="5" creationId="{DD9D8019-5B14-41F0-B409-B4DED5F47404}"/>
          </ac:spMkLst>
        </pc:spChg>
        <pc:picChg chg="add mod modCrop">
          <ac:chgData name=". Marie ." userId="69e6a0a901c0fc72" providerId="LiveId" clId="{AEF437B2-736D-491C-8AFF-4B5A62DE0F43}" dt="2021-11-29T13:54:15.528" v="1324" actId="1037"/>
          <ac:picMkLst>
            <pc:docMk/>
            <pc:sldMk cId="1636398619" sldId="270"/>
            <ac:picMk id="3" creationId="{A770C727-5DDC-4401-9479-3A89E3BF99D4}"/>
          </ac:picMkLst>
        </pc:picChg>
        <pc:picChg chg="add mod">
          <ac:chgData name=". Marie ." userId="69e6a0a901c0fc72" providerId="LiveId" clId="{AEF437B2-736D-491C-8AFF-4B5A62DE0F43}" dt="2021-11-29T13:54:24.865" v="1333" actId="14100"/>
          <ac:picMkLst>
            <pc:docMk/>
            <pc:sldMk cId="1636398619" sldId="270"/>
            <ac:picMk id="7" creationId="{7FDFC9D0-43D1-4AEB-9FC1-A9F1EC705016}"/>
          </ac:picMkLst>
        </pc:picChg>
      </pc:sldChg>
      <pc:sldChg chg="delSp modSp new mod">
        <pc:chgData name=". Marie ." userId="69e6a0a901c0fc72" providerId="LiveId" clId="{AEF437B2-736D-491C-8AFF-4B5A62DE0F43}" dt="2021-12-04T07:14:52.370" v="1552" actId="478"/>
        <pc:sldMkLst>
          <pc:docMk/>
          <pc:sldMk cId="516332564" sldId="271"/>
        </pc:sldMkLst>
        <pc:spChg chg="mod">
          <ac:chgData name=". Marie ." userId="69e6a0a901c0fc72" providerId="LiveId" clId="{AEF437B2-736D-491C-8AFF-4B5A62DE0F43}" dt="2021-12-04T07:14:47.766" v="1551" actId="20577"/>
          <ac:spMkLst>
            <pc:docMk/>
            <pc:sldMk cId="516332564" sldId="271"/>
            <ac:spMk id="2" creationId="{41F58B3D-6FE7-41AD-8143-B2318DB1583E}"/>
          </ac:spMkLst>
        </pc:spChg>
        <pc:spChg chg="del">
          <ac:chgData name=". Marie ." userId="69e6a0a901c0fc72" providerId="LiveId" clId="{AEF437B2-736D-491C-8AFF-4B5A62DE0F43}" dt="2021-12-04T07:14:52.370" v="1552" actId="478"/>
          <ac:spMkLst>
            <pc:docMk/>
            <pc:sldMk cId="516332564" sldId="271"/>
            <ac:spMk id="3" creationId="{165F71AB-F173-4889-B61B-962FD72B88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E019B-7345-402D-84D1-350164E325CB}" type="datetimeFigureOut">
              <a:rPr lang="en-IN" smtClean="0"/>
              <a:t>04-12-2021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0DF0-2A53-4056-8771-B35F2CE8BCA4}" type="slidenum">
              <a:rPr lang="en-IN" smtClean="0"/>
              <a:t>‹#›</a:t>
            </a:fld>
            <a:endParaRPr lang="en-IN"/>
          </a:p>
        </p:txBody>
      </p:sp>
    </p:spTree>
    <p:extLst>
      <p:ext uri="{BB962C8B-B14F-4D97-AF65-F5344CB8AC3E}">
        <p14:creationId xmlns:p14="http://schemas.microsoft.com/office/powerpoint/2010/main" val="333819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B50DF0-2A53-4056-8771-B35F2CE8BCA4}" type="slidenum">
              <a:rPr lang="en-IN" smtClean="0"/>
              <a:t>1</a:t>
            </a:fld>
            <a:endParaRPr lang="en-IN"/>
          </a:p>
        </p:txBody>
      </p:sp>
    </p:spTree>
    <p:extLst>
      <p:ext uri="{BB962C8B-B14F-4D97-AF65-F5344CB8AC3E}">
        <p14:creationId xmlns:p14="http://schemas.microsoft.com/office/powerpoint/2010/main" val="37537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r>
              <a:rPr lang="en-US" sz="1200" dirty="0">
                <a:effectLst/>
                <a:latin typeface="Calibri" panose="020F0502020204030204" pitchFamily="34" charset="0"/>
                <a:ea typeface="Calibri" panose="020F0502020204030204" pitchFamily="34" charset="0"/>
                <a:cs typeface="Calibri" panose="020F0502020204030204" pitchFamily="34" charset="0"/>
              </a:rPr>
              <a:t>First step involved selecting the most common methodologies that are used to predict the data. ARIMA, LSTM, and MLP were found to be the mostly used models for data prediction. </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p>
            <a:pPr algn="just">
              <a:buFont typeface="Wingdings" panose="05000000000000000000" pitchFamily="2" charset="2"/>
              <a:buChar char="Ø"/>
            </a:pPr>
            <a:r>
              <a:rPr lang="en-US" sz="1200" dirty="0">
                <a:effectLst/>
                <a:latin typeface="Calibri" panose="020F0502020204030204" pitchFamily="34" charset="0"/>
                <a:ea typeface="Times New Roman" panose="02020603050405020304" pitchFamily="18" charset="0"/>
                <a:cs typeface="Calibri" panose="020F0502020204030204" pitchFamily="34" charset="0"/>
              </a:rPr>
              <a:t>There was also a need to find a suitable and consistent method to have access to NSE database for data collection and processing. Python libraries </a:t>
            </a:r>
            <a:r>
              <a:rPr lang="en-US" sz="1200" dirty="0" err="1">
                <a:effectLst/>
                <a:latin typeface="Calibri" panose="020F0502020204030204" pitchFamily="34" charset="0"/>
                <a:ea typeface="Times New Roman" panose="02020603050405020304" pitchFamily="18" charset="0"/>
                <a:cs typeface="Calibri" panose="020F0502020204030204" pitchFamily="34" charset="0"/>
              </a:rPr>
              <a:t>nsepy</a:t>
            </a:r>
            <a:r>
              <a:rPr lang="en-US" sz="1200" dirty="0">
                <a:effectLst/>
                <a:latin typeface="Calibri" panose="020F0502020204030204" pitchFamily="34" charset="0"/>
                <a:ea typeface="Times New Roman" panose="02020603050405020304" pitchFamily="18" charset="0"/>
                <a:cs typeface="Calibri" panose="020F0502020204030204" pitchFamily="34" charset="0"/>
              </a:rPr>
              <a:t> and </a:t>
            </a:r>
            <a:r>
              <a:rPr lang="en-US" sz="1200" dirty="0" err="1">
                <a:effectLst/>
                <a:latin typeface="Calibri" panose="020F0502020204030204" pitchFamily="34" charset="0"/>
                <a:ea typeface="Times New Roman" panose="02020603050405020304" pitchFamily="18" charset="0"/>
                <a:cs typeface="Calibri" panose="020F0502020204030204" pitchFamily="34" charset="0"/>
              </a:rPr>
              <a:t>nsetools</a:t>
            </a:r>
            <a:r>
              <a:rPr lang="en-US" sz="1200" dirty="0">
                <a:effectLst/>
                <a:latin typeface="Calibri" panose="020F0502020204030204" pitchFamily="34" charset="0"/>
                <a:ea typeface="Times New Roman" panose="02020603050405020304" pitchFamily="18" charset="0"/>
                <a:cs typeface="Calibri" panose="020F0502020204030204" pitchFamily="34" charset="0"/>
              </a:rPr>
              <a:t> come in handy in this scenario. Once the data was fetched, it had to be scaled and divided into two sets for training and testing respectively.</a:t>
            </a:r>
          </a:p>
          <a:p>
            <a:pPr algn="just">
              <a:buFont typeface="Wingdings" panose="05000000000000000000" pitchFamily="2" charset="2"/>
              <a:buChar char="Ø"/>
            </a:pPr>
            <a:r>
              <a:rPr lang="en-US" sz="1200" dirty="0">
                <a:effectLst/>
                <a:latin typeface="Calibri" panose="020F0502020204030204" pitchFamily="34" charset="0"/>
                <a:ea typeface="Times New Roman" panose="02020603050405020304" pitchFamily="18" charset="0"/>
                <a:cs typeface="Calibri" panose="020F0502020204030204" pitchFamily="34" charset="0"/>
              </a:rPr>
              <a:t>The next step involves creating a model for each of the selected methodology, training </a:t>
            </a:r>
            <a:r>
              <a:rPr lang="en-US" sz="1200" dirty="0">
                <a:latin typeface="Calibri" panose="020F0502020204030204" pitchFamily="34" charset="0"/>
                <a:ea typeface="Times New Roman" panose="02020603050405020304" pitchFamily="18" charset="0"/>
                <a:cs typeface="Calibri" panose="020F0502020204030204" pitchFamily="34" charset="0"/>
              </a:rPr>
              <a:t>it on the data fetched from NSE,</a:t>
            </a:r>
            <a:r>
              <a:rPr lang="en-US" sz="1200" dirty="0">
                <a:effectLst/>
                <a:latin typeface="Calibri" panose="020F0502020204030204" pitchFamily="34" charset="0"/>
                <a:ea typeface="Times New Roman" panose="02020603050405020304" pitchFamily="18" charset="0"/>
                <a:cs typeface="Calibri" panose="020F0502020204030204" pitchFamily="34" charset="0"/>
              </a:rPr>
              <a:t> and the use the trained models on a common stock to predict the value and compare the results for each of them.</a:t>
            </a:r>
          </a:p>
        </p:txBody>
      </p:sp>
      <p:sp>
        <p:nvSpPr>
          <p:cNvPr id="4" name="Slide Number Placeholder 3"/>
          <p:cNvSpPr>
            <a:spLocks noGrp="1"/>
          </p:cNvSpPr>
          <p:nvPr>
            <p:ph type="sldNum" sz="quarter" idx="5"/>
          </p:nvPr>
        </p:nvSpPr>
        <p:spPr/>
        <p:txBody>
          <a:bodyPr/>
          <a:lstStyle/>
          <a:p>
            <a:fld id="{EAB50DF0-2A53-4056-8771-B35F2CE8BCA4}" type="slidenum">
              <a:rPr lang="en-IN" smtClean="0"/>
              <a:t>3</a:t>
            </a:fld>
            <a:endParaRPr lang="en-IN"/>
          </a:p>
        </p:txBody>
      </p:sp>
    </p:spTree>
    <p:extLst>
      <p:ext uri="{BB962C8B-B14F-4D97-AF65-F5344CB8AC3E}">
        <p14:creationId xmlns:p14="http://schemas.microsoft.com/office/powerpoint/2010/main" val="304896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A</a:t>
            </a:r>
            <a:r>
              <a:rPr lang="en-US" sz="1800" dirty="0">
                <a:solidFill>
                  <a:srgbClr val="202124"/>
                </a:solidFill>
                <a:effectLst/>
                <a:latin typeface="Times New Roman" panose="02020603050405020304" pitchFamily="18" charset="0"/>
                <a:ea typeface="Calibri" panose="020F0502020204030204" pitchFamily="34" charset="0"/>
              </a:rPr>
              <a:t>utoregressive Integrated Moving Average (ARIMA) is a standard time series analysis and forecasting model that has its roots from Autoregressive Moving Average (ARMA). For an accurate prediction through this model, three values namely</a:t>
            </a:r>
            <a:r>
              <a:rPr lang="en-US" sz="1800" i="1" dirty="0">
                <a:solidFill>
                  <a:srgbClr val="202124"/>
                </a:solidFill>
                <a:effectLst/>
                <a:latin typeface="Times New Roman" panose="02020603050405020304" pitchFamily="18" charset="0"/>
                <a:ea typeface="Calibri" panose="020F0502020204030204" pitchFamily="34" charset="0"/>
              </a:rPr>
              <a:t> p, q, and d</a:t>
            </a:r>
            <a:r>
              <a:rPr lang="en-US" sz="1800" dirty="0">
                <a:solidFill>
                  <a:srgbClr val="202124"/>
                </a:solidFill>
                <a:effectLst/>
                <a:latin typeface="Times New Roman" panose="02020603050405020304" pitchFamily="18" charset="0"/>
                <a:ea typeface="Calibri" panose="020F0502020204030204" pitchFamily="34" charset="0"/>
              </a:rPr>
              <a:t> should be calculated. The </a:t>
            </a:r>
            <a:r>
              <a:rPr lang="en-US" sz="1800" i="1" dirty="0">
                <a:solidFill>
                  <a:srgbClr val="202124"/>
                </a:solidFill>
                <a:effectLst/>
                <a:latin typeface="Times New Roman" panose="02020603050405020304" pitchFamily="18" charset="0"/>
                <a:ea typeface="Calibri" panose="020F0502020204030204" pitchFamily="34" charset="0"/>
              </a:rPr>
              <a:t>p </a:t>
            </a:r>
            <a:r>
              <a:rPr lang="en-US" sz="1800" dirty="0">
                <a:solidFill>
                  <a:srgbClr val="202124"/>
                </a:solidFill>
                <a:effectLst/>
                <a:latin typeface="Times New Roman" panose="02020603050405020304" pitchFamily="18" charset="0"/>
                <a:ea typeface="Calibri" panose="020F0502020204030204" pitchFamily="34" charset="0"/>
              </a:rPr>
              <a:t>value defines the </a:t>
            </a:r>
            <a:r>
              <a:rPr lang="en-US" sz="1800" i="1" dirty="0">
                <a:solidFill>
                  <a:srgbClr val="202124"/>
                </a:solidFill>
                <a:effectLst/>
                <a:latin typeface="Times New Roman" panose="02020603050405020304" pitchFamily="18" charset="0"/>
                <a:ea typeface="Calibri" panose="020F0502020204030204" pitchFamily="34" charset="0"/>
              </a:rPr>
              <a:t>lag order</a:t>
            </a:r>
            <a:r>
              <a:rPr lang="en-US" sz="1800" dirty="0">
                <a:solidFill>
                  <a:srgbClr val="202124"/>
                </a:solidFill>
                <a:effectLst/>
                <a:latin typeface="Times New Roman" panose="02020603050405020304" pitchFamily="18" charset="0"/>
                <a:ea typeface="Calibri" panose="020F0502020204030204" pitchFamily="34" charset="0"/>
              </a:rPr>
              <a:t> i.e., a delay that must be considered in time so that the series could be made stationary. The </a:t>
            </a:r>
            <a:r>
              <a:rPr lang="en-US" sz="1800" i="1" dirty="0">
                <a:solidFill>
                  <a:srgbClr val="202124"/>
                </a:solidFill>
                <a:effectLst/>
                <a:latin typeface="Times New Roman" panose="02020603050405020304" pitchFamily="18" charset="0"/>
                <a:ea typeface="Calibri" panose="020F0502020204030204" pitchFamily="34" charset="0"/>
              </a:rPr>
              <a:t>d </a:t>
            </a:r>
            <a:r>
              <a:rPr lang="en-US" sz="1800" dirty="0">
                <a:solidFill>
                  <a:srgbClr val="202124"/>
                </a:solidFill>
                <a:effectLst/>
                <a:latin typeface="Times New Roman" panose="02020603050405020304" pitchFamily="18" charset="0"/>
                <a:ea typeface="Calibri" panose="020F0502020204030204" pitchFamily="34" charset="0"/>
              </a:rPr>
              <a:t>value defines the number of times the differencing in the data will be carried out which is called its </a:t>
            </a:r>
            <a:r>
              <a:rPr lang="en-US" sz="1800" i="1" dirty="0">
                <a:solidFill>
                  <a:srgbClr val="202124"/>
                </a:solidFill>
                <a:effectLst/>
                <a:latin typeface="Times New Roman" panose="02020603050405020304" pitchFamily="18" charset="0"/>
                <a:ea typeface="Calibri" panose="020F0502020204030204" pitchFamily="34" charset="0"/>
              </a:rPr>
              <a:t>degree of differencing</a:t>
            </a:r>
            <a:r>
              <a:rPr lang="en-US" sz="1800" dirty="0">
                <a:solidFill>
                  <a:srgbClr val="202124"/>
                </a:solidFill>
                <a:effectLst/>
                <a:latin typeface="Times New Roman" panose="02020603050405020304" pitchFamily="18" charset="0"/>
                <a:ea typeface="Calibri" panose="020F0502020204030204" pitchFamily="34" charset="0"/>
              </a:rPr>
              <a:t>. The </a:t>
            </a:r>
            <a:r>
              <a:rPr lang="en-US" sz="1800" i="1" dirty="0">
                <a:solidFill>
                  <a:srgbClr val="202124"/>
                </a:solidFill>
                <a:effectLst/>
                <a:latin typeface="Times New Roman" panose="02020603050405020304" pitchFamily="18" charset="0"/>
                <a:ea typeface="Calibri" panose="020F0502020204030204" pitchFamily="34" charset="0"/>
              </a:rPr>
              <a:t>q </a:t>
            </a:r>
            <a:r>
              <a:rPr lang="en-US" sz="1800" dirty="0">
                <a:solidFill>
                  <a:srgbClr val="202124"/>
                </a:solidFill>
                <a:effectLst/>
                <a:latin typeface="Times New Roman" panose="02020603050405020304" pitchFamily="18" charset="0"/>
                <a:ea typeface="Calibri" panose="020F0502020204030204" pitchFamily="34" charset="0"/>
              </a:rPr>
              <a:t>value defines the window for which the moving average will be calculated in the dataset which can be referred to as the </a:t>
            </a:r>
            <a:r>
              <a:rPr lang="en-US" sz="1800" i="1" dirty="0">
                <a:solidFill>
                  <a:srgbClr val="202124"/>
                </a:solidFill>
                <a:effectLst/>
                <a:latin typeface="Times New Roman" panose="02020603050405020304" pitchFamily="18" charset="0"/>
                <a:ea typeface="Calibri" panose="020F0502020204030204" pitchFamily="34" charset="0"/>
              </a:rPr>
              <a:t>moving average window</a:t>
            </a:r>
            <a:r>
              <a:rPr lang="en-US" sz="1800" dirty="0">
                <a:solidFill>
                  <a:srgbClr val="202124"/>
                </a:solidFill>
                <a:effectLst/>
                <a:latin typeface="Times New Roman" panose="02020603050405020304" pitchFamily="18" charset="0"/>
                <a:ea typeface="Calibri" panose="020F0502020204030204" pitchFamily="34" charset="0"/>
              </a:rPr>
              <a:t>. Since the data from NSE is always stationary p can be set to 0 and d can be set to 1 and q can be set to 15 to calculate moving average for every fifteen points in the dataset. </a:t>
            </a:r>
            <a:endParaRPr lang="en-IN" dirty="0"/>
          </a:p>
        </p:txBody>
      </p:sp>
      <p:sp>
        <p:nvSpPr>
          <p:cNvPr id="4" name="Slide Number Placeholder 3"/>
          <p:cNvSpPr>
            <a:spLocks noGrp="1"/>
          </p:cNvSpPr>
          <p:nvPr>
            <p:ph type="sldNum" sz="quarter" idx="5"/>
          </p:nvPr>
        </p:nvSpPr>
        <p:spPr/>
        <p:txBody>
          <a:bodyPr/>
          <a:lstStyle/>
          <a:p>
            <a:fld id="{EAB50DF0-2A53-4056-8771-B35F2CE8BCA4}" type="slidenum">
              <a:rPr lang="en-IN" smtClean="0"/>
              <a:t>4</a:t>
            </a:fld>
            <a:endParaRPr lang="en-IN"/>
          </a:p>
        </p:txBody>
      </p:sp>
    </p:spTree>
    <p:extLst>
      <p:ext uri="{BB962C8B-B14F-4D97-AF65-F5344CB8AC3E}">
        <p14:creationId xmlns:p14="http://schemas.microsoft.com/office/powerpoint/2010/main" val="2922246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Long Short-Term Memory (LSTM) is a special type of </a:t>
            </a:r>
            <a:r>
              <a:rPr lang="en-US" sz="1800" i="1" dirty="0">
                <a:effectLst/>
                <a:latin typeface="Times New Roman" panose="02020603050405020304" pitchFamily="18" charset="0"/>
                <a:ea typeface="Calibri" panose="020F0502020204030204" pitchFamily="34" charset="0"/>
              </a:rPr>
              <a:t>Recurrent Neural Network (RNN)</a:t>
            </a:r>
            <a:r>
              <a:rPr lang="en-US" sz="1800" dirty="0">
                <a:effectLst/>
                <a:latin typeface="Times New Roman" panose="02020603050405020304" pitchFamily="18" charset="0"/>
                <a:ea typeface="Calibri" panose="020F0502020204030204" pitchFamily="34" charset="0"/>
              </a:rPr>
              <a:t> that has the capacity to learn from long term dependencies in the data through blocks . For any LSTM, the number of neurons, the number of layers, and the density of the neural network play a vital role in the learning process of the neural network. There is no such formula to calculate the exact number of neurons that would be sufficient for the data. It must be adjusted manually to get the optimal result meanwhile keeping in mind the time taken by the machine to learn from dataset. For our observations, we have taken two LSTM input layers, one with 270 neurons and the other with 170 neurons, and a simple LSTM layer with 155 neurons [1]. Furthermore, one simple dense layer of 25 neurons and an output dense layer of 1 neuron has also been added to the model.</a:t>
            </a:r>
            <a:endParaRPr lang="en-IN" dirty="0"/>
          </a:p>
        </p:txBody>
      </p:sp>
      <p:sp>
        <p:nvSpPr>
          <p:cNvPr id="4" name="Slide Number Placeholder 3"/>
          <p:cNvSpPr>
            <a:spLocks noGrp="1"/>
          </p:cNvSpPr>
          <p:nvPr>
            <p:ph type="sldNum" sz="quarter" idx="5"/>
          </p:nvPr>
        </p:nvSpPr>
        <p:spPr/>
        <p:txBody>
          <a:bodyPr/>
          <a:lstStyle/>
          <a:p>
            <a:fld id="{EAB50DF0-2A53-4056-8771-B35F2CE8BCA4}" type="slidenum">
              <a:rPr lang="en-IN" smtClean="0"/>
              <a:t>7</a:t>
            </a:fld>
            <a:endParaRPr lang="en-IN"/>
          </a:p>
        </p:txBody>
      </p:sp>
    </p:spTree>
    <p:extLst>
      <p:ext uri="{BB962C8B-B14F-4D97-AF65-F5344CB8AC3E}">
        <p14:creationId xmlns:p14="http://schemas.microsoft.com/office/powerpoint/2010/main" val="200161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Multilayer Perceptron is a special type of feed-forward Artificial Neural Network (ANN) which uses backpropagation training algorithm to learn from the input dataset. It is divided into three layers namely the input layer which deals with the input signals, the hidden layer which is used for nonlinear transformation of inputs, and the output layer that predicts and classifies the values based upon the inputs. For our observation, we used 1987 hidden layers with the maximum iteration of 300 and three dense layers having 2200, 2570, and 2800 neurons, respectively. </a:t>
            </a:r>
            <a:endParaRPr lang="en-IN" dirty="0"/>
          </a:p>
        </p:txBody>
      </p:sp>
      <p:sp>
        <p:nvSpPr>
          <p:cNvPr id="4" name="Slide Number Placeholder 3"/>
          <p:cNvSpPr>
            <a:spLocks noGrp="1"/>
          </p:cNvSpPr>
          <p:nvPr>
            <p:ph type="sldNum" sz="quarter" idx="5"/>
          </p:nvPr>
        </p:nvSpPr>
        <p:spPr/>
        <p:txBody>
          <a:bodyPr/>
          <a:lstStyle/>
          <a:p>
            <a:fld id="{EAB50DF0-2A53-4056-8771-B35F2CE8BCA4}" type="slidenum">
              <a:rPr lang="en-IN" smtClean="0"/>
              <a:t>8</a:t>
            </a:fld>
            <a:endParaRPr lang="en-IN"/>
          </a:p>
        </p:txBody>
      </p:sp>
    </p:spTree>
    <p:extLst>
      <p:ext uri="{BB962C8B-B14F-4D97-AF65-F5344CB8AC3E}">
        <p14:creationId xmlns:p14="http://schemas.microsoft.com/office/powerpoint/2010/main" val="25278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We observed that predictions from ARIMA model are close to the actual value whereas LSTM shows a significant deviation from actual value as compared to MLP though the </a:t>
            </a:r>
            <a:r>
              <a:rPr lang="en-US" sz="1800" dirty="0" err="1">
                <a:effectLst/>
                <a:latin typeface="Times New Roman" panose="02020603050405020304" pitchFamily="18" charset="0"/>
                <a:ea typeface="Calibri" panose="020F0502020204030204" pitchFamily="34" charset="0"/>
              </a:rPr>
              <a:t>rmse</a:t>
            </a:r>
            <a:r>
              <a:rPr lang="en-US" sz="1800" dirty="0">
                <a:effectLst/>
                <a:latin typeface="Times New Roman" panose="02020603050405020304" pitchFamily="18" charset="0"/>
                <a:ea typeface="Calibri" panose="020F0502020204030204" pitchFamily="34" charset="0"/>
              </a:rPr>
              <a:t> value for latter is more than that of the prior. When the number of neurons for LSTM and MLP are changed, notable comparative change in the deviation in MLP and LSTM can be observed even though the </a:t>
            </a:r>
            <a:r>
              <a:rPr lang="en-US" sz="1800" dirty="0" err="1">
                <a:effectLst/>
                <a:latin typeface="Times New Roman" panose="02020603050405020304" pitchFamily="18" charset="0"/>
                <a:ea typeface="Calibri" panose="020F0502020204030204" pitchFamily="34" charset="0"/>
              </a:rPr>
              <a:t>rmse</a:t>
            </a:r>
            <a:r>
              <a:rPr lang="en-US" sz="1800" dirty="0">
                <a:effectLst/>
                <a:latin typeface="Times New Roman" panose="02020603050405020304" pitchFamily="18" charset="0"/>
                <a:ea typeface="Calibri" panose="020F0502020204030204" pitchFamily="34" charset="0"/>
              </a:rPr>
              <a:t> value for both remains close enough to the one stated in Table. </a:t>
            </a:r>
            <a:r>
              <a:rPr lang="en-US" sz="1800" dirty="0">
                <a:effectLst/>
                <a:latin typeface="Times New Roman" panose="02020603050405020304" pitchFamily="18" charset="0"/>
                <a:ea typeface="Calibri" panose="020F0502020204030204" pitchFamily="34" charset="0"/>
                <a:cs typeface="Mangal" panose="02040503050203030202" pitchFamily="18" charset="0"/>
              </a:rPr>
              <a:t>For ARIMA, increasing the window size of the model increases the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rmse</a:t>
            </a:r>
            <a:r>
              <a:rPr lang="en-US" sz="1800" dirty="0">
                <a:effectLst/>
                <a:latin typeface="Times New Roman" panose="02020603050405020304" pitchFamily="18" charset="0"/>
                <a:ea typeface="Calibri" panose="020F0502020204030204" pitchFamily="34" charset="0"/>
                <a:cs typeface="Mangal" panose="02040503050203030202" pitchFamily="18" charset="0"/>
              </a:rPr>
              <a:t> value in turn increasing the deviation from the actual value but the predicted result remains considerably closer to the actual result.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Slide Number Placeholder 3"/>
          <p:cNvSpPr>
            <a:spLocks noGrp="1"/>
          </p:cNvSpPr>
          <p:nvPr>
            <p:ph type="sldNum" sz="quarter" idx="5"/>
          </p:nvPr>
        </p:nvSpPr>
        <p:spPr/>
        <p:txBody>
          <a:bodyPr/>
          <a:lstStyle/>
          <a:p>
            <a:fld id="{EAB50DF0-2A53-4056-8771-B35F2CE8BCA4}" type="slidenum">
              <a:rPr lang="en-IN" smtClean="0"/>
              <a:t>9</a:t>
            </a:fld>
            <a:endParaRPr lang="en-IN"/>
          </a:p>
        </p:txBody>
      </p:sp>
    </p:spTree>
    <p:extLst>
      <p:ext uri="{BB962C8B-B14F-4D97-AF65-F5344CB8AC3E}">
        <p14:creationId xmlns:p14="http://schemas.microsoft.com/office/powerpoint/2010/main" val="193378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199CB70-8588-4791-9659-6926121AE0A3}" type="datetimeFigureOut">
              <a:rPr lang="en-IN" smtClean="0"/>
              <a:t>04-12-2021</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164E312-502A-4A79-B8E9-582484F1DF7F}"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967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9CB70-8588-4791-9659-6926121AE0A3}"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4E312-502A-4A79-B8E9-582484F1DF7F}" type="slidenum">
              <a:rPr lang="en-IN" smtClean="0"/>
              <a:t>‹#›</a:t>
            </a:fld>
            <a:endParaRPr lang="en-IN"/>
          </a:p>
        </p:txBody>
      </p:sp>
    </p:spTree>
    <p:extLst>
      <p:ext uri="{BB962C8B-B14F-4D97-AF65-F5344CB8AC3E}">
        <p14:creationId xmlns:p14="http://schemas.microsoft.com/office/powerpoint/2010/main" val="411284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9CB70-8588-4791-9659-6926121AE0A3}"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4E312-502A-4A79-B8E9-582484F1DF7F}" type="slidenum">
              <a:rPr lang="en-IN" smtClean="0"/>
              <a:t>‹#›</a:t>
            </a:fld>
            <a:endParaRPr lang="en-IN"/>
          </a:p>
        </p:txBody>
      </p:sp>
    </p:spTree>
    <p:extLst>
      <p:ext uri="{BB962C8B-B14F-4D97-AF65-F5344CB8AC3E}">
        <p14:creationId xmlns:p14="http://schemas.microsoft.com/office/powerpoint/2010/main" val="182288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9CB70-8588-4791-9659-6926121AE0A3}"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4E312-502A-4A79-B8E9-582484F1DF7F}" type="slidenum">
              <a:rPr lang="en-IN" smtClean="0"/>
              <a:t>‹#›</a:t>
            </a:fld>
            <a:endParaRPr lang="en-IN"/>
          </a:p>
        </p:txBody>
      </p:sp>
    </p:spTree>
    <p:extLst>
      <p:ext uri="{BB962C8B-B14F-4D97-AF65-F5344CB8AC3E}">
        <p14:creationId xmlns:p14="http://schemas.microsoft.com/office/powerpoint/2010/main" val="283440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199CB70-8588-4791-9659-6926121AE0A3}" type="datetimeFigureOut">
              <a:rPr lang="en-IN" smtClean="0"/>
              <a:t>04-12-2021</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164E312-502A-4A79-B8E9-582484F1DF7F}"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912720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9CB70-8588-4791-9659-6926121AE0A3}"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4E312-502A-4A79-B8E9-582484F1DF7F}" type="slidenum">
              <a:rPr lang="en-IN" smtClean="0"/>
              <a:t>‹#›</a:t>
            </a:fld>
            <a:endParaRPr lang="en-IN"/>
          </a:p>
        </p:txBody>
      </p:sp>
    </p:spTree>
    <p:extLst>
      <p:ext uri="{BB962C8B-B14F-4D97-AF65-F5344CB8AC3E}">
        <p14:creationId xmlns:p14="http://schemas.microsoft.com/office/powerpoint/2010/main" val="17963079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9CB70-8588-4791-9659-6926121AE0A3}" type="datetimeFigureOut">
              <a:rPr lang="en-IN" smtClean="0"/>
              <a:t>04-12-2021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64E312-502A-4A79-B8E9-582484F1DF7F}" type="slidenum">
              <a:rPr lang="en-IN" smtClean="0"/>
              <a:t>‹#›</a:t>
            </a:fld>
            <a:endParaRPr lang="en-IN"/>
          </a:p>
        </p:txBody>
      </p:sp>
    </p:spTree>
    <p:extLst>
      <p:ext uri="{BB962C8B-B14F-4D97-AF65-F5344CB8AC3E}">
        <p14:creationId xmlns:p14="http://schemas.microsoft.com/office/powerpoint/2010/main" val="2433569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9CB70-8588-4791-9659-6926121AE0A3}" type="datetimeFigureOut">
              <a:rPr lang="en-IN" smtClean="0"/>
              <a:t>04-12-2021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64E312-502A-4A79-B8E9-582484F1DF7F}" type="slidenum">
              <a:rPr lang="en-IN" smtClean="0"/>
              <a:t>‹#›</a:t>
            </a:fld>
            <a:endParaRPr lang="en-IN"/>
          </a:p>
        </p:txBody>
      </p:sp>
    </p:spTree>
    <p:extLst>
      <p:ext uri="{BB962C8B-B14F-4D97-AF65-F5344CB8AC3E}">
        <p14:creationId xmlns:p14="http://schemas.microsoft.com/office/powerpoint/2010/main" val="178014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9CB70-8588-4791-9659-6926121AE0A3}" type="datetimeFigureOut">
              <a:rPr lang="en-IN" smtClean="0"/>
              <a:t>04-12-2021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64E312-502A-4A79-B8E9-582484F1DF7F}" type="slidenum">
              <a:rPr lang="en-IN" smtClean="0"/>
              <a:t>‹#›</a:t>
            </a:fld>
            <a:endParaRPr lang="en-IN"/>
          </a:p>
        </p:txBody>
      </p:sp>
    </p:spTree>
    <p:extLst>
      <p:ext uri="{BB962C8B-B14F-4D97-AF65-F5344CB8AC3E}">
        <p14:creationId xmlns:p14="http://schemas.microsoft.com/office/powerpoint/2010/main" val="72918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A199CB70-8588-4791-9659-6926121AE0A3}" type="datetimeFigureOut">
              <a:rPr lang="en-IN" smtClean="0"/>
              <a:t>04-12-2021</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5164E312-502A-4A79-B8E9-582484F1DF7F}"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830351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A199CB70-8588-4791-9659-6926121AE0A3}" type="datetimeFigureOut">
              <a:rPr lang="en-IN" smtClean="0"/>
              <a:t>04-12-2021</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5164E312-502A-4A79-B8E9-582484F1DF7F}" type="slidenum">
              <a:rPr lang="en-IN" smtClean="0"/>
              <a:t>‹#›</a:t>
            </a:fld>
            <a:endParaRPr lang="en-IN"/>
          </a:p>
        </p:txBody>
      </p:sp>
    </p:spTree>
    <p:extLst>
      <p:ext uri="{BB962C8B-B14F-4D97-AF65-F5344CB8AC3E}">
        <p14:creationId xmlns:p14="http://schemas.microsoft.com/office/powerpoint/2010/main" val="286894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199CB70-8588-4791-9659-6926121AE0A3}" type="datetimeFigureOut">
              <a:rPr lang="en-IN" smtClean="0"/>
              <a:t>04-12-2021</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164E312-502A-4A79-B8E9-582484F1DF7F}"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6082001"/>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7123FFF-F1AA-4864-9495-021B58AF9331}"/>
              </a:ext>
            </a:extLst>
          </p:cNvPr>
          <p:cNvSpPr txBox="1"/>
          <p:nvPr/>
        </p:nvSpPr>
        <p:spPr>
          <a:xfrm>
            <a:off x="7169420" y="3802954"/>
            <a:ext cx="5012277" cy="2123658"/>
          </a:xfrm>
          <a:prstGeom prst="rect">
            <a:avLst/>
          </a:prstGeom>
          <a:noFill/>
        </p:spPr>
        <p:txBody>
          <a:bodyPr wrap="square" rtlCol="0">
            <a:spAutoFit/>
          </a:bodyPr>
          <a:lstStyle/>
          <a:p>
            <a:pPr algn="just">
              <a:lnSpc>
                <a:spcPct val="150000"/>
              </a:lnSpc>
            </a:pPr>
            <a:r>
              <a:rPr lang="en-US" sz="2400" b="1" dirty="0">
                <a:solidFill>
                  <a:srgbClr val="C00000"/>
                </a:solidFill>
                <a:latin typeface="+mn-lt"/>
              </a:rPr>
              <a:t>Presented By:  </a:t>
            </a:r>
            <a:r>
              <a:rPr lang="en-US" sz="2400" dirty="0">
                <a:latin typeface="+mn-lt"/>
              </a:rPr>
              <a:t>Arun Singh</a:t>
            </a:r>
            <a:endParaRPr lang="en-US" sz="2400" dirty="0"/>
          </a:p>
          <a:p>
            <a:pPr algn="just"/>
            <a:r>
              <a:rPr lang="en-US" sz="2400" b="1" dirty="0">
                <a:solidFill>
                  <a:srgbClr val="C00000"/>
                </a:solidFill>
              </a:rPr>
              <a:t>Full Affiliation:</a:t>
            </a:r>
            <a:r>
              <a:rPr lang="en-US" sz="2400" b="1" dirty="0"/>
              <a:t> </a:t>
            </a:r>
          </a:p>
          <a:p>
            <a:pPr algn="ctr"/>
            <a:r>
              <a:rPr lang="en-AU" sz="2400" dirty="0"/>
              <a:t>School of Computer Science </a:t>
            </a:r>
          </a:p>
          <a:p>
            <a:pPr algn="ctr"/>
            <a:r>
              <a:rPr lang="en-AU" sz="2400" dirty="0"/>
              <a:t>and Engineering, </a:t>
            </a:r>
          </a:p>
          <a:p>
            <a:pPr algn="ctr"/>
            <a:r>
              <a:rPr lang="en-AU" sz="2400" dirty="0"/>
              <a:t>Lovely Professional University</a:t>
            </a:r>
            <a:endParaRPr lang="en-US" sz="2400" b="1" dirty="0"/>
          </a:p>
        </p:txBody>
      </p:sp>
      <p:sp>
        <p:nvSpPr>
          <p:cNvPr id="12" name="Rectangle 11">
            <a:extLst>
              <a:ext uri="{FF2B5EF4-FFF2-40B4-BE49-F238E27FC236}">
                <a16:creationId xmlns:a16="http://schemas.microsoft.com/office/drawing/2014/main" id="{EC6F44A4-8C40-424C-87A5-66612031A76D}"/>
              </a:ext>
            </a:extLst>
          </p:cNvPr>
          <p:cNvSpPr/>
          <p:nvPr/>
        </p:nvSpPr>
        <p:spPr>
          <a:xfrm>
            <a:off x="1255187" y="1967409"/>
            <a:ext cx="10109217" cy="1373305"/>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u="none" strike="noStrike" baseline="0" dirty="0">
                <a:solidFill>
                  <a:schemeClr val="tx1"/>
                </a:solidFill>
                <a:latin typeface="Calibri" panose="020F0502020204030204" pitchFamily="34" charset="0"/>
                <a:cs typeface="Calibri" panose="020F0502020204030204" pitchFamily="34" charset="0"/>
              </a:rPr>
              <a:t>	</a:t>
            </a:r>
          </a:p>
          <a:p>
            <a:pPr algn="ctr"/>
            <a:r>
              <a:rPr lang="en-IN" sz="2000" b="1" i="0" u="none" strike="noStrike" baseline="0" dirty="0">
                <a:solidFill>
                  <a:schemeClr val="tx1"/>
                </a:solidFill>
                <a:latin typeface="Montserrat-Bold"/>
              </a:rPr>
              <a:t>KATHLEEN 100</a:t>
            </a:r>
            <a:r>
              <a:rPr lang="en-US" sz="2400" b="1" dirty="0">
                <a:solidFill>
                  <a:schemeClr val="tx1"/>
                </a:solidFill>
                <a:latin typeface="Calibri" panose="020F0502020204030204" pitchFamily="34" charset="0"/>
                <a:cs typeface="Calibri" panose="020F0502020204030204" pitchFamily="34" charset="0"/>
              </a:rPr>
              <a:t> </a:t>
            </a:r>
            <a:r>
              <a:rPr lang="en-IN" sz="2000" b="1" i="0" u="none" strike="noStrike" baseline="0" dirty="0">
                <a:solidFill>
                  <a:schemeClr val="tx1"/>
                </a:solidFill>
                <a:latin typeface="Montserrat-Bold"/>
              </a:rPr>
              <a:t>5th INTERNATIONAL CONFERENCE ON COMPUTING SCIENCES (ICCS-2021)</a:t>
            </a:r>
            <a:endParaRPr lang="en-US" sz="2400" b="1" i="0" dirty="0">
              <a:solidFill>
                <a:schemeClr val="tx1"/>
              </a:solidFill>
              <a:effectLst/>
              <a:latin typeface="Calibri" panose="020F0502020204030204" pitchFamily="34" charset="0"/>
              <a:cs typeface="Calibri" panose="020F0502020204030204" pitchFamily="34" charset="0"/>
            </a:endParaRPr>
          </a:p>
          <a:p>
            <a:pPr algn="ctr">
              <a:lnSpc>
                <a:spcPct val="150000"/>
              </a:lnSpc>
            </a:pPr>
            <a:r>
              <a:rPr lang="en-US" sz="2400" b="1" cap="all" dirty="0">
                <a:solidFill>
                  <a:schemeClr val="tx1"/>
                </a:solidFill>
                <a:latin typeface="Calibri" panose="020F0502020204030204" pitchFamily="34" charset="0"/>
                <a:cs typeface="Calibri" panose="020F0502020204030204" pitchFamily="34" charset="0"/>
              </a:rPr>
              <a:t>(ICRITO-2021)</a:t>
            </a:r>
            <a:endParaRPr lang="en-GB" sz="2400" b="1" cap="all" dirty="0">
              <a:solidFill>
                <a:schemeClr val="tx1"/>
              </a:solidFill>
              <a:latin typeface="Calibri" panose="020F0502020204030204" pitchFamily="34" charset="0"/>
              <a:cs typeface="Calibri" panose="020F0502020204030204" pitchFamily="34" charset="0"/>
            </a:endParaRPr>
          </a:p>
          <a:p>
            <a:pPr algn="ctr">
              <a:lnSpc>
                <a:spcPct val="150000"/>
              </a:lnSpc>
            </a:pPr>
            <a:r>
              <a:rPr lang="en-GB" sz="2400" b="1" i="0" u="none" strike="noStrike" cap="all" baseline="0" dirty="0">
                <a:solidFill>
                  <a:schemeClr val="tx1"/>
                </a:solidFill>
                <a:latin typeface="Calibri" panose="020F0502020204030204" pitchFamily="34" charset="0"/>
                <a:cs typeface="Calibri" panose="020F0502020204030204" pitchFamily="34" charset="0"/>
              </a:rPr>
              <a:t> </a:t>
            </a:r>
            <a:r>
              <a:rPr lang="en-IN" sz="2400" b="1" cap="all" dirty="0">
                <a:solidFill>
                  <a:schemeClr val="tx1"/>
                </a:solidFill>
                <a:latin typeface="Calibri" panose="020F0502020204030204" pitchFamily="34" charset="0"/>
                <a:cs typeface="Calibri" panose="020F0502020204030204" pitchFamily="34" charset="0"/>
              </a:rPr>
              <a:t>3</a:t>
            </a:r>
            <a:r>
              <a:rPr lang="en-IN" sz="2400" b="1" i="0" u="none" strike="noStrike" baseline="0" dirty="0">
                <a:solidFill>
                  <a:schemeClr val="tx1"/>
                </a:solidFill>
                <a:latin typeface="Calibri" panose="020F0502020204030204" pitchFamily="34" charset="0"/>
                <a:cs typeface="Calibri" panose="020F0502020204030204" pitchFamily="34" charset="0"/>
              </a:rPr>
              <a:t>th – 4th December 2021</a:t>
            </a:r>
            <a:endParaRPr lang="en-US" sz="3200" b="1" i="0" dirty="0">
              <a:solidFill>
                <a:schemeClr val="tx1"/>
              </a:solidFill>
              <a:effectLst/>
              <a:latin typeface="Calibri" panose="020F0502020204030204" pitchFamily="34" charset="0"/>
              <a:cs typeface="Calibri" panose="020F0502020204030204" pitchFamily="34" charset="0"/>
            </a:endParaRPr>
          </a:p>
          <a:p>
            <a:pPr algn="ctr">
              <a:lnSpc>
                <a:spcPct val="150000"/>
              </a:lnSpc>
            </a:pPr>
            <a:endParaRPr lang="en-GB" sz="2000" b="1" cap="all" dirty="0">
              <a:solidFill>
                <a:schemeClr val="tx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D31CFA82-0509-483B-B974-69E0E5D91A7A}"/>
              </a:ext>
            </a:extLst>
          </p:cNvPr>
          <p:cNvSpPr/>
          <p:nvPr/>
        </p:nvSpPr>
        <p:spPr>
          <a:xfrm>
            <a:off x="1498535" y="6239926"/>
            <a:ext cx="9287691" cy="549964"/>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i="0" dirty="0">
                <a:solidFill>
                  <a:schemeClr val="bg1"/>
                </a:solidFill>
                <a:effectLst/>
                <a:latin typeface="Calibri" panose="020F0502020204030204" pitchFamily="34" charset="0"/>
                <a:cs typeface="Calibri" panose="020F0502020204030204" pitchFamily="34" charset="0"/>
              </a:rPr>
              <a:t>Jalandhar - Delhi, Grand Trunk Rd, Phagwara, Punjab 144001</a:t>
            </a:r>
            <a:endParaRPr lang="en-IN" sz="2400" b="1" dirty="0">
              <a:solidFill>
                <a:schemeClr val="bg1"/>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FC619FFF-C12A-42BC-A75A-9AAF7DA9C706}"/>
              </a:ext>
            </a:extLst>
          </p:cNvPr>
          <p:cNvSpPr txBox="1"/>
          <p:nvPr/>
        </p:nvSpPr>
        <p:spPr>
          <a:xfrm>
            <a:off x="1046919" y="3890728"/>
            <a:ext cx="5950225" cy="2308324"/>
          </a:xfrm>
          <a:prstGeom prst="rect">
            <a:avLst/>
          </a:prstGeom>
          <a:noFill/>
        </p:spPr>
        <p:txBody>
          <a:bodyPr wrap="square" rtlCol="0">
            <a:spAutoFit/>
          </a:bodyPr>
          <a:lstStyle/>
          <a:p>
            <a:pPr algn="l"/>
            <a:r>
              <a:rPr lang="en-US" sz="2400" b="1" dirty="0">
                <a:solidFill>
                  <a:srgbClr val="C00000"/>
                </a:solidFill>
                <a:latin typeface="+mn-lt"/>
              </a:rPr>
              <a:t>Paper Title: </a:t>
            </a:r>
            <a:r>
              <a:rPr lang="en-US" sz="2400" b="1" i="0" u="none" strike="noStrike" baseline="0" dirty="0">
                <a:solidFill>
                  <a:srgbClr val="000000"/>
                </a:solidFill>
                <a:latin typeface="Times New Roman" panose="02020603050405020304" pitchFamily="18" charset="0"/>
              </a:rPr>
              <a:t>Vehicle Detection And Accident 				   Prediction In Sand/Dust 								Storms </a:t>
            </a:r>
          </a:p>
          <a:p>
            <a:pPr algn="l"/>
            <a:endParaRPr lang="en-IN" sz="2400" dirty="0">
              <a:effectLst/>
              <a:latin typeface="+mn-lt"/>
              <a:ea typeface="Calibri" panose="020F0502020204030204" pitchFamily="34" charset="0"/>
              <a:cs typeface="Mangal" panose="02040503050203030202" pitchFamily="18" charset="0"/>
            </a:endParaRPr>
          </a:p>
          <a:p>
            <a:pPr algn="l"/>
            <a:r>
              <a:rPr lang="en-US" sz="2400" b="1" dirty="0">
                <a:solidFill>
                  <a:srgbClr val="C00000"/>
                </a:solidFill>
                <a:latin typeface="+mn-lt"/>
              </a:rPr>
              <a:t>Paper ID:  </a:t>
            </a:r>
            <a:r>
              <a:rPr lang="en-US" sz="2400" dirty="0"/>
              <a:t>ICCS(2021) - 51</a:t>
            </a:r>
            <a:endParaRPr lang="en-US" sz="2400" dirty="0">
              <a:latin typeface="+mn-lt"/>
            </a:endParaRPr>
          </a:p>
          <a:p>
            <a:pPr algn="l"/>
            <a:r>
              <a:rPr lang="en-US" sz="2400" b="1" dirty="0">
                <a:solidFill>
                  <a:srgbClr val="C00000"/>
                </a:solidFill>
              </a:rPr>
              <a:t>Presentation Date:</a:t>
            </a:r>
            <a:r>
              <a:rPr lang="en-IN" sz="2400" b="1" dirty="0">
                <a:solidFill>
                  <a:srgbClr val="C00000"/>
                </a:solidFill>
              </a:rPr>
              <a:t> </a:t>
            </a:r>
            <a:r>
              <a:rPr lang="en-IN" sz="2400" dirty="0">
                <a:solidFill>
                  <a:srgbClr val="000000"/>
                </a:solidFill>
              </a:rPr>
              <a:t>04 December 2021</a:t>
            </a:r>
          </a:p>
        </p:txBody>
      </p:sp>
      <p:pic>
        <p:nvPicPr>
          <p:cNvPr id="1026" name="Picture 2">
            <a:extLst>
              <a:ext uri="{FF2B5EF4-FFF2-40B4-BE49-F238E27FC236}">
                <a16:creationId xmlns:a16="http://schemas.microsoft.com/office/drawing/2014/main" id="{2C72B99B-01FE-4F7B-92FC-BEA8AFD11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53" y="332086"/>
            <a:ext cx="2579077" cy="1019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EEE Xplore Digital Library – Law Gupshup">
            <a:extLst>
              <a:ext uri="{FF2B5EF4-FFF2-40B4-BE49-F238E27FC236}">
                <a16:creationId xmlns:a16="http://schemas.microsoft.com/office/drawing/2014/main" id="{ED61A796-D78C-4191-987B-E6AA4E51D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3440" y="6811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dia's Largest Best Private University in Punjab - LPU">
            <a:extLst>
              <a:ext uri="{FF2B5EF4-FFF2-40B4-BE49-F238E27FC236}">
                <a16:creationId xmlns:a16="http://schemas.microsoft.com/office/drawing/2014/main" id="{FEB576B9-00F9-4E71-A337-85EE1EFFA1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806" b="5046"/>
          <a:stretch/>
        </p:blipFill>
        <p:spPr bwMode="auto">
          <a:xfrm>
            <a:off x="4346712" y="53010"/>
            <a:ext cx="3591339" cy="149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11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8B3D-6FE7-41AD-8143-B2318DB1583E}"/>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51633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EE3E-0DF4-4315-B9E2-F8C424DC60D2}"/>
              </a:ext>
            </a:extLst>
          </p:cNvPr>
          <p:cNvSpPr>
            <a:spLocks noGrp="1"/>
          </p:cNvSpPr>
          <p:nvPr>
            <p:ph type="title"/>
          </p:nvPr>
        </p:nvSpPr>
        <p:spPr>
          <a:xfrm>
            <a:off x="1392891" y="399218"/>
            <a:ext cx="4108867" cy="811701"/>
          </a:xfrm>
        </p:spPr>
        <p:txBody>
          <a:bodyPr anchor="b">
            <a:normAutofit/>
          </a:bodyPr>
          <a:lstStyle/>
          <a:p>
            <a:r>
              <a:rPr lang="en-US" sz="4400" b="1" dirty="0"/>
              <a:t>Abstract</a:t>
            </a:r>
            <a:endParaRPr lang="en-IN" sz="4400" b="1" dirty="0"/>
          </a:p>
        </p:txBody>
      </p:sp>
      <p:sp>
        <p:nvSpPr>
          <p:cNvPr id="3" name="Content Placeholder 2">
            <a:extLst>
              <a:ext uri="{FF2B5EF4-FFF2-40B4-BE49-F238E27FC236}">
                <a16:creationId xmlns:a16="http://schemas.microsoft.com/office/drawing/2014/main" id="{D2E7A05B-9705-4F00-A5CC-74AE363A1AA1}"/>
              </a:ext>
            </a:extLst>
          </p:cNvPr>
          <p:cNvSpPr>
            <a:spLocks noGrp="1"/>
          </p:cNvSpPr>
          <p:nvPr>
            <p:ph idx="1"/>
          </p:nvPr>
        </p:nvSpPr>
        <p:spPr>
          <a:xfrm>
            <a:off x="1060176" y="1210920"/>
            <a:ext cx="10402956" cy="4436159"/>
          </a:xfrm>
        </p:spPr>
        <p:txBody>
          <a:bodyPr anchor="ctr">
            <a:normAutofit/>
          </a:bodyPr>
          <a:lstStyle/>
          <a:p>
            <a:pPr>
              <a:buFont typeface="Wingdings" panose="05000000000000000000" pitchFamily="2" charset="2"/>
              <a:buChar char="v"/>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 In this modern world that is designed by progressing technology, automated vehicles would become a precious part of it. The first thing that strikes in our minds talking about vehicles is traffic and accidents. Accidents could take place because of several reasons: dense traffic, unfavorable weather conditions, sudden braking, change in speed, </a:t>
            </a:r>
            <a:r>
              <a:rPr lang="en-US" sz="1800" b="1" i="0" u="none" strike="noStrike" baseline="0" dirty="0" err="1">
                <a:solidFill>
                  <a:srgbClr val="000000"/>
                </a:solidFill>
                <a:latin typeface="Times New Roman" panose="02020603050405020304" pitchFamily="18" charset="0"/>
                <a:cs typeface="Times New Roman" panose="02020603050405020304" pitchFamily="18" charset="0"/>
              </a:rPr>
              <a:t>etc</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 and the solution to this is machine learning, computer vision, and deep learning. Our focus is to improve the vision in areas of low visibility and predict the future by analyzing the present. </a:t>
            </a:r>
          </a:p>
          <a:p>
            <a:pPr>
              <a:buFont typeface="Wingdings" panose="05000000000000000000" pitchFamily="2" charset="2"/>
              <a:buChar char="v"/>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 We introduce a model which would help in dehazing and improving the visibility for a better driving experience in adverse weather especially targeting sandstorms and dust storms which would be quite common in the future because of the afforestation.</a:t>
            </a:r>
          </a:p>
        </p:txBody>
      </p:sp>
    </p:spTree>
    <p:extLst>
      <p:ext uri="{BB962C8B-B14F-4D97-AF65-F5344CB8AC3E}">
        <p14:creationId xmlns:p14="http://schemas.microsoft.com/office/powerpoint/2010/main" val="159180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EE3E-0DF4-4315-B9E2-F8C424DC60D2}"/>
              </a:ext>
            </a:extLst>
          </p:cNvPr>
          <p:cNvSpPr>
            <a:spLocks noGrp="1"/>
          </p:cNvSpPr>
          <p:nvPr>
            <p:ph type="title"/>
          </p:nvPr>
        </p:nvSpPr>
        <p:spPr>
          <a:xfrm>
            <a:off x="1289304" y="145774"/>
            <a:ext cx="6213856" cy="1049775"/>
          </a:xfrm>
        </p:spPr>
        <p:txBody>
          <a:bodyPr anchor="b">
            <a:normAutofit/>
          </a:bodyPr>
          <a:lstStyle/>
          <a:p>
            <a:r>
              <a:rPr lang="en-US" sz="4400" dirty="0"/>
              <a:t>Methodology used</a:t>
            </a:r>
            <a:endParaRPr lang="en-IN" sz="4400" dirty="0"/>
          </a:p>
        </p:txBody>
      </p:sp>
      <p:sp>
        <p:nvSpPr>
          <p:cNvPr id="3" name="Content Placeholder 2">
            <a:extLst>
              <a:ext uri="{FF2B5EF4-FFF2-40B4-BE49-F238E27FC236}">
                <a16:creationId xmlns:a16="http://schemas.microsoft.com/office/drawing/2014/main" id="{D2E7A05B-9705-4F00-A5CC-74AE363A1AA1}"/>
              </a:ext>
            </a:extLst>
          </p:cNvPr>
          <p:cNvSpPr>
            <a:spLocks noGrp="1"/>
          </p:cNvSpPr>
          <p:nvPr>
            <p:ph idx="1"/>
          </p:nvPr>
        </p:nvSpPr>
        <p:spPr>
          <a:xfrm>
            <a:off x="1289305" y="1325218"/>
            <a:ext cx="10306348" cy="4280452"/>
          </a:xfrm>
        </p:spPr>
        <p:txBody>
          <a:bodyPr anchor="ctr">
            <a:normAutofit/>
          </a:bodyPr>
          <a:lstStyle/>
          <a:p>
            <a:pPr algn="just">
              <a:lnSpc>
                <a:spcPct val="150000"/>
              </a:lnSpc>
              <a:buFont typeface="Wingdings" panose="05000000000000000000" pitchFamily="2" charset="2"/>
              <a:buChar char="Ø"/>
            </a:pPr>
            <a:r>
              <a:rPr lang="en-US"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Our project is divided into 2 parts </a:t>
            </a:r>
          </a:p>
          <a:p>
            <a:pPr marL="514350" indent="-514350" algn="just">
              <a:lnSpc>
                <a:spcPct val="150000"/>
              </a:lnSpc>
              <a:buFont typeface="+mj-lt"/>
              <a:buAutoNum type="arabicPeriod"/>
            </a:pPr>
            <a:r>
              <a:rPr lang="en-US"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rPr>
              <a:t>ehazing and improving the quality of the blurred video.</a:t>
            </a:r>
          </a:p>
          <a:p>
            <a:pPr marL="514350" indent="-514350" algn="just">
              <a:lnSpc>
                <a:spcPct val="150000"/>
              </a:lnSpc>
              <a:buFont typeface="+mj-lt"/>
              <a:buAutoNum type="arabicPeriod"/>
            </a:pPr>
            <a:r>
              <a:rPr lang="en-US"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rPr>
              <a:t>Detecting the vehicle calculating the traffic density and predicting if there could be a accident or fire. </a:t>
            </a:r>
            <a:endParaRPr lang="en-US"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27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EE3E-0DF4-4315-B9E2-F8C424DC60D2}"/>
              </a:ext>
            </a:extLst>
          </p:cNvPr>
          <p:cNvSpPr>
            <a:spLocks noGrp="1"/>
          </p:cNvSpPr>
          <p:nvPr>
            <p:ph type="title"/>
          </p:nvPr>
        </p:nvSpPr>
        <p:spPr>
          <a:xfrm>
            <a:off x="1170035" y="198783"/>
            <a:ext cx="6213856" cy="837740"/>
          </a:xfrm>
        </p:spPr>
        <p:txBody>
          <a:bodyPr anchor="b">
            <a:normAutofit/>
          </a:bodyPr>
          <a:lstStyle/>
          <a:p>
            <a:r>
              <a:rPr lang="en-US" sz="4400" dirty="0"/>
              <a:t>Dehazing the Video</a:t>
            </a:r>
            <a:endParaRPr lang="en-IN" sz="4400" dirty="0"/>
          </a:p>
        </p:txBody>
      </p:sp>
      <p:sp>
        <p:nvSpPr>
          <p:cNvPr id="3" name="Content Placeholder 2">
            <a:extLst>
              <a:ext uri="{FF2B5EF4-FFF2-40B4-BE49-F238E27FC236}">
                <a16:creationId xmlns:a16="http://schemas.microsoft.com/office/drawing/2014/main" id="{D2E7A05B-9705-4F00-A5CC-74AE363A1AA1}"/>
              </a:ext>
            </a:extLst>
          </p:cNvPr>
          <p:cNvSpPr>
            <a:spLocks noGrp="1"/>
          </p:cNvSpPr>
          <p:nvPr>
            <p:ph idx="1"/>
          </p:nvPr>
        </p:nvSpPr>
        <p:spPr>
          <a:xfrm>
            <a:off x="927651" y="1298712"/>
            <a:ext cx="10787270" cy="5029199"/>
          </a:xfrm>
        </p:spPr>
        <p:txBody>
          <a:bodyPr anchor="ctr">
            <a:normAutofit fontScale="92500" lnSpcReduction="10000"/>
          </a:bodyPr>
          <a:lstStyle/>
          <a:p>
            <a:pPr marL="0" indent="0" algn="just">
              <a:lnSpc>
                <a:spcPct val="150000"/>
              </a:lnSpc>
              <a:buNone/>
            </a:pPr>
            <a:r>
              <a:rPr lang="en-US" sz="2200" b="1" i="0" u="none" strike="noStrike" baseline="0" dirty="0">
                <a:solidFill>
                  <a:srgbClr val="000000"/>
                </a:solidFill>
                <a:latin typeface="Times New Roman" panose="02020603050405020304" pitchFamily="18" charset="0"/>
              </a:rPr>
              <a:t>The dehazing consists of 3 parts i.e. image/video manipulation, masking and, the threshold.</a:t>
            </a:r>
          </a:p>
          <a:p>
            <a:pPr marL="342900" indent="-342900" algn="just">
              <a:lnSpc>
                <a:spcPct val="150000"/>
              </a:lnSpc>
              <a:buFont typeface="+mj-lt"/>
              <a:buAutoNum type="arabicPeriod"/>
            </a:pPr>
            <a:r>
              <a:rPr lang="en-US" sz="1900" b="1" dirty="0">
                <a:solidFill>
                  <a:srgbClr val="000000"/>
                </a:solidFill>
                <a:latin typeface="Times New Roman" panose="02020603050405020304" pitchFamily="18" charset="0"/>
              </a:rPr>
              <a:t>C</a:t>
            </a:r>
            <a:r>
              <a:rPr lang="en-US" sz="1900" b="1" i="0" u="none" strike="noStrike" baseline="0" dirty="0">
                <a:solidFill>
                  <a:srgbClr val="000000"/>
                </a:solidFill>
                <a:latin typeface="Times New Roman" panose="02020603050405020304" pitchFamily="18" charset="0"/>
              </a:rPr>
              <a:t>alculates each pixel of the image according to the matrix we have created and this makes it easy for us to manipulate according to our needs. As we have done here is to dehaze, we can simply say it adds a filter to the image. </a:t>
            </a:r>
          </a:p>
          <a:p>
            <a:pPr marL="342900" indent="-342900" algn="just">
              <a:lnSpc>
                <a:spcPct val="150000"/>
              </a:lnSpc>
              <a:buFont typeface="+mj-lt"/>
              <a:buAutoNum type="arabicPeriod"/>
            </a:pPr>
            <a:r>
              <a:rPr lang="en-US" sz="1900" b="1" i="0" u="none" strike="noStrike" baseline="0" dirty="0">
                <a:solidFill>
                  <a:srgbClr val="000000"/>
                </a:solidFill>
                <a:latin typeface="Times New Roman" panose="02020603050405020304" pitchFamily="18" charset="0"/>
              </a:rPr>
              <a:t>Then a threshold value is assigned if the pixel value is greater than the threshold value then an imaginary value is assigned for example 1 if not then 0 is assigned to it, this helps in converting the image to a black and white format for easy modifications on the image. It analyzes the Atmospheric lighting in the image and then gives us a refined and improved image in the output frame. </a:t>
            </a:r>
          </a:p>
          <a:p>
            <a:pPr marL="342900" indent="-342900" algn="just">
              <a:lnSpc>
                <a:spcPct val="150000"/>
              </a:lnSpc>
              <a:buFont typeface="+mj-lt"/>
              <a:buAutoNum type="arabicPeriod"/>
            </a:pPr>
            <a:r>
              <a:rPr lang="en-US" sz="1900" b="1" dirty="0">
                <a:solidFill>
                  <a:srgbClr val="000000"/>
                </a:solidFill>
                <a:latin typeface="Times New Roman" panose="02020603050405020304" pitchFamily="18" charset="0"/>
              </a:rPr>
              <a:t>I</a:t>
            </a:r>
            <a:r>
              <a:rPr lang="en-US" sz="1900" b="1" i="0" u="none" strike="noStrike" baseline="0" dirty="0">
                <a:solidFill>
                  <a:srgbClr val="000000"/>
                </a:solidFill>
                <a:latin typeface="Times New Roman" panose="02020603050405020304" pitchFamily="18" charset="0"/>
              </a:rPr>
              <a:t>f a video is given as input then as we know that a video is a collection of several frames played one after the other in a sorted manner. So, what is done here is segregate the video at 25 fps (frames per second) and apply the same process which we have done for the image dehazing, and then all the frames one after the other in a queue and giving us a new refined video as output.  </a:t>
            </a:r>
            <a:endParaRPr lang="en-US" sz="3000" b="1"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97847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A05BFA-ABF9-4A74-A216-F78FE1772EE6}"/>
              </a:ext>
            </a:extLst>
          </p:cNvPr>
          <p:cNvPicPr>
            <a:picLocks noChangeAspect="1"/>
          </p:cNvPicPr>
          <p:nvPr/>
        </p:nvPicPr>
        <p:blipFill>
          <a:blip r:embed="rId2"/>
          <a:stretch>
            <a:fillRect/>
          </a:stretch>
        </p:blipFill>
        <p:spPr>
          <a:xfrm>
            <a:off x="762000" y="76314"/>
            <a:ext cx="5334000" cy="67018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4">
            <a:extLst>
              <a:ext uri="{FF2B5EF4-FFF2-40B4-BE49-F238E27FC236}">
                <a16:creationId xmlns:a16="http://schemas.microsoft.com/office/drawing/2014/main" id="{E9DE7B05-5B9A-4D88-AC57-DBEDFDF0541F}"/>
              </a:ext>
            </a:extLst>
          </p:cNvPr>
          <p:cNvSpPr>
            <a:spLocks noGrp="1"/>
          </p:cNvSpPr>
          <p:nvPr>
            <p:ph type="title"/>
          </p:nvPr>
        </p:nvSpPr>
        <p:spPr>
          <a:xfrm>
            <a:off x="7726017" y="2067339"/>
            <a:ext cx="4214192" cy="1961322"/>
          </a:xfrm>
        </p:spPr>
        <p:txBody>
          <a:bodyPr>
            <a:normAutofit/>
          </a:bodyPr>
          <a:lstStyle/>
          <a:p>
            <a:pPr algn="ctr"/>
            <a:r>
              <a:rPr lang="en-US" sz="3600" i="0" u="none" strike="noStrike" baseline="0" dirty="0">
                <a:solidFill>
                  <a:srgbClr val="FFC000"/>
                </a:solidFill>
                <a:latin typeface="Calibri" panose="020F0502020204030204" pitchFamily="34" charset="0"/>
                <a:cs typeface="Calibri" panose="020F0502020204030204" pitchFamily="34" charset="0"/>
              </a:rPr>
              <a:t>Flow chart for Image/ Video dehaze </a:t>
            </a:r>
            <a:endParaRPr lang="en-IN" sz="36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388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70C727-5DDC-4401-9479-3A89E3BF99D4}"/>
              </a:ext>
            </a:extLst>
          </p:cNvPr>
          <p:cNvPicPr>
            <a:picLocks noChangeAspect="1"/>
          </p:cNvPicPr>
          <p:nvPr/>
        </p:nvPicPr>
        <p:blipFill rotWithShape="1">
          <a:blip r:embed="rId2"/>
          <a:srcRect l="941" t="1967" r="939" b="2480"/>
          <a:stretch/>
        </p:blipFill>
        <p:spPr>
          <a:xfrm>
            <a:off x="927653" y="879383"/>
            <a:ext cx="5751445" cy="5284762"/>
          </a:xfrm>
          <a:prstGeom prst="rect">
            <a:avLst/>
          </a:prstGeom>
        </p:spPr>
      </p:pic>
      <p:sp>
        <p:nvSpPr>
          <p:cNvPr id="4" name="Title 1">
            <a:extLst>
              <a:ext uri="{FF2B5EF4-FFF2-40B4-BE49-F238E27FC236}">
                <a16:creationId xmlns:a16="http://schemas.microsoft.com/office/drawing/2014/main" id="{EEA45DFD-6748-46D9-914D-FE4A775B6071}"/>
              </a:ext>
            </a:extLst>
          </p:cNvPr>
          <p:cNvSpPr txBox="1">
            <a:spLocks/>
          </p:cNvSpPr>
          <p:nvPr/>
        </p:nvSpPr>
        <p:spPr>
          <a:xfrm>
            <a:off x="904991" y="97953"/>
            <a:ext cx="6213856" cy="837740"/>
          </a:xfrm>
          <a:prstGeom prst="rect">
            <a:avLst/>
          </a:prstGeom>
        </p:spPr>
        <p:txBody>
          <a:bodyPr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400" dirty="0"/>
              <a:t>results</a:t>
            </a:r>
            <a:endParaRPr lang="en-IN" sz="4400" dirty="0"/>
          </a:p>
        </p:txBody>
      </p:sp>
      <p:sp>
        <p:nvSpPr>
          <p:cNvPr id="5" name="Title 1">
            <a:extLst>
              <a:ext uri="{FF2B5EF4-FFF2-40B4-BE49-F238E27FC236}">
                <a16:creationId xmlns:a16="http://schemas.microsoft.com/office/drawing/2014/main" id="{DD9D8019-5B14-41F0-B409-B4DED5F47404}"/>
              </a:ext>
            </a:extLst>
          </p:cNvPr>
          <p:cNvSpPr txBox="1">
            <a:spLocks/>
          </p:cNvSpPr>
          <p:nvPr/>
        </p:nvSpPr>
        <p:spPr>
          <a:xfrm>
            <a:off x="4212800" y="6344945"/>
            <a:ext cx="3766400" cy="420297"/>
          </a:xfrm>
          <a:prstGeom prst="rect">
            <a:avLst/>
          </a:prstGeom>
        </p:spPr>
        <p:txBody>
          <a:bodyPr anchor="b">
            <a:normAutofit fontScale="92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400" dirty="0"/>
              <a:t>Before  &amp;  after dehazing</a:t>
            </a:r>
            <a:endParaRPr lang="en-IN" sz="2400" dirty="0"/>
          </a:p>
        </p:txBody>
      </p:sp>
      <p:pic>
        <p:nvPicPr>
          <p:cNvPr id="7" name="Picture 6">
            <a:extLst>
              <a:ext uri="{FF2B5EF4-FFF2-40B4-BE49-F238E27FC236}">
                <a16:creationId xmlns:a16="http://schemas.microsoft.com/office/drawing/2014/main" id="{7FDFC9D0-43D1-4AEB-9FC1-A9F1EC705016}"/>
              </a:ext>
            </a:extLst>
          </p:cNvPr>
          <p:cNvPicPr>
            <a:picLocks noChangeAspect="1"/>
          </p:cNvPicPr>
          <p:nvPr/>
        </p:nvPicPr>
        <p:blipFill>
          <a:blip r:embed="rId3"/>
          <a:stretch>
            <a:fillRect/>
          </a:stretch>
        </p:blipFill>
        <p:spPr>
          <a:xfrm>
            <a:off x="6679098" y="1966516"/>
            <a:ext cx="5221354" cy="3674272"/>
          </a:xfrm>
          <a:prstGeom prst="rect">
            <a:avLst/>
          </a:prstGeom>
        </p:spPr>
      </p:pic>
    </p:spTree>
    <p:extLst>
      <p:ext uri="{BB962C8B-B14F-4D97-AF65-F5344CB8AC3E}">
        <p14:creationId xmlns:p14="http://schemas.microsoft.com/office/powerpoint/2010/main" val="163639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EE3E-0DF4-4315-B9E2-F8C424DC60D2}"/>
              </a:ext>
            </a:extLst>
          </p:cNvPr>
          <p:cNvSpPr>
            <a:spLocks noGrp="1"/>
          </p:cNvSpPr>
          <p:nvPr>
            <p:ph type="title"/>
          </p:nvPr>
        </p:nvSpPr>
        <p:spPr>
          <a:xfrm>
            <a:off x="1170034" y="198783"/>
            <a:ext cx="10597895" cy="1347158"/>
          </a:xfrm>
        </p:spPr>
        <p:txBody>
          <a:bodyPr anchor="b">
            <a:normAutofit/>
          </a:bodyPr>
          <a:lstStyle/>
          <a:p>
            <a:r>
              <a:rPr lang="en-US" sz="4000" b="0" i="0" u="none" strike="noStrike" baseline="0" dirty="0">
                <a:solidFill>
                  <a:srgbClr val="000000"/>
                </a:solidFill>
                <a:latin typeface="Impact" panose="020B0806030902050204" pitchFamily="34" charset="0"/>
              </a:rPr>
              <a:t>vehicle detection, calculating traffic density, forecast of accidents and fire </a:t>
            </a:r>
            <a:endParaRPr lang="en-IN" sz="8000" dirty="0">
              <a:latin typeface="Impact" panose="020B0806030902050204" pitchFamily="34" charset="0"/>
            </a:endParaRPr>
          </a:p>
        </p:txBody>
      </p:sp>
      <p:sp>
        <p:nvSpPr>
          <p:cNvPr id="3" name="Content Placeholder 2">
            <a:extLst>
              <a:ext uri="{FF2B5EF4-FFF2-40B4-BE49-F238E27FC236}">
                <a16:creationId xmlns:a16="http://schemas.microsoft.com/office/drawing/2014/main" id="{D2E7A05B-9705-4F00-A5CC-74AE363A1AA1}"/>
              </a:ext>
            </a:extLst>
          </p:cNvPr>
          <p:cNvSpPr>
            <a:spLocks noGrp="1"/>
          </p:cNvSpPr>
          <p:nvPr>
            <p:ph idx="1"/>
          </p:nvPr>
        </p:nvSpPr>
        <p:spPr>
          <a:xfrm>
            <a:off x="980662" y="1545941"/>
            <a:ext cx="10880034" cy="4934372"/>
          </a:xfrm>
        </p:spPr>
        <p:txBody>
          <a:bodyPr anchor="ctr">
            <a:normAutofit/>
          </a:bodyPr>
          <a:lstStyle/>
          <a:p>
            <a:r>
              <a:rPr lang="en-US" sz="1800" b="1" i="0" u="none" strike="noStrike" baseline="0" dirty="0">
                <a:solidFill>
                  <a:srgbClr val="000000"/>
                </a:solidFill>
                <a:latin typeface="Times New Roman" panose="02020603050405020304" pitchFamily="18" charset="0"/>
              </a:rPr>
              <a:t>First, we input the dehazed video which we got as output from the above flow diagram. Then do preprocess on the video and make it adjustable according to our need and size</a:t>
            </a:r>
          </a:p>
          <a:p>
            <a:r>
              <a:rPr lang="en-US" sz="1800" b="1" i="0" u="none" strike="noStrike" baseline="0" dirty="0">
                <a:solidFill>
                  <a:srgbClr val="000000"/>
                </a:solidFill>
                <a:latin typeface="Times New Roman" panose="02020603050405020304" pitchFamily="18" charset="0"/>
              </a:rPr>
              <a:t>Contour the image which gives us a black and white binary video; these continuous and sharp lines joining all the boundaries help to recognize and identify the moving vehicles in the video. </a:t>
            </a:r>
          </a:p>
          <a:p>
            <a:r>
              <a:rPr lang="en-US" sz="1800" b="1" i="0" u="none" strike="noStrike" baseline="0" dirty="0">
                <a:solidFill>
                  <a:srgbClr val="000000"/>
                </a:solidFill>
                <a:latin typeface="Times New Roman" panose="02020603050405020304" pitchFamily="18" charset="0"/>
              </a:rPr>
              <a:t>To count the number of vehicles in the video we have used the method of reference line passing objects; a highlighted reference line is brought up on the screen which help helps us to count the number of vehicles that pass from it and a tracker mechanism is used so that the same vehicle is not detected many times in the continuous ongoing frames of the video</a:t>
            </a:r>
          </a:p>
          <a:p>
            <a:r>
              <a:rPr lang="en-US" sz="1800" b="1" i="0" u="none" strike="noStrike" baseline="0" dirty="0">
                <a:solidFill>
                  <a:srgbClr val="000000"/>
                </a:solidFill>
                <a:latin typeface="Times New Roman" panose="02020603050405020304" pitchFamily="18" charset="0"/>
              </a:rPr>
              <a:t>To implement the traffic density and prediction of accidents we need to train the model on several photos and videos first to meet our needs to predict and calculate the traffic as it would save the weights for giving accurate values in the future.</a:t>
            </a:r>
          </a:p>
        </p:txBody>
      </p:sp>
    </p:spTree>
    <p:extLst>
      <p:ext uri="{BB962C8B-B14F-4D97-AF65-F5344CB8AC3E}">
        <p14:creationId xmlns:p14="http://schemas.microsoft.com/office/powerpoint/2010/main" val="236935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EE3E-0DF4-4315-B9E2-F8C424DC60D2}"/>
              </a:ext>
            </a:extLst>
          </p:cNvPr>
          <p:cNvSpPr>
            <a:spLocks noGrp="1"/>
          </p:cNvSpPr>
          <p:nvPr>
            <p:ph type="title"/>
          </p:nvPr>
        </p:nvSpPr>
        <p:spPr>
          <a:xfrm>
            <a:off x="1170035" y="198783"/>
            <a:ext cx="6213856" cy="837740"/>
          </a:xfrm>
        </p:spPr>
        <p:txBody>
          <a:bodyPr anchor="b">
            <a:normAutofit/>
          </a:bodyPr>
          <a:lstStyle/>
          <a:p>
            <a:r>
              <a:rPr lang="en-US" sz="4400" dirty="0"/>
              <a:t>results</a:t>
            </a:r>
            <a:endParaRPr lang="en-IN" sz="4400" dirty="0"/>
          </a:p>
        </p:txBody>
      </p:sp>
      <p:pic>
        <p:nvPicPr>
          <p:cNvPr id="7" name="Picture 6">
            <a:extLst>
              <a:ext uri="{FF2B5EF4-FFF2-40B4-BE49-F238E27FC236}">
                <a16:creationId xmlns:a16="http://schemas.microsoft.com/office/drawing/2014/main" id="{9D5213F4-B329-4B24-8B4D-7F4688F0E09E}"/>
              </a:ext>
            </a:extLst>
          </p:cNvPr>
          <p:cNvPicPr>
            <a:picLocks noChangeAspect="1"/>
          </p:cNvPicPr>
          <p:nvPr/>
        </p:nvPicPr>
        <p:blipFill>
          <a:blip r:embed="rId3"/>
          <a:stretch>
            <a:fillRect/>
          </a:stretch>
        </p:blipFill>
        <p:spPr>
          <a:xfrm>
            <a:off x="944749" y="1265997"/>
            <a:ext cx="5257385" cy="1543050"/>
          </a:xfrm>
          <a:prstGeom prst="rect">
            <a:avLst/>
          </a:prstGeom>
        </p:spPr>
      </p:pic>
      <p:pic>
        <p:nvPicPr>
          <p:cNvPr id="9" name="Picture 8">
            <a:extLst>
              <a:ext uri="{FF2B5EF4-FFF2-40B4-BE49-F238E27FC236}">
                <a16:creationId xmlns:a16="http://schemas.microsoft.com/office/drawing/2014/main" id="{374FB224-8EFE-4D4A-A4DD-B476E8580904}"/>
              </a:ext>
            </a:extLst>
          </p:cNvPr>
          <p:cNvPicPr>
            <a:picLocks noChangeAspect="1"/>
          </p:cNvPicPr>
          <p:nvPr/>
        </p:nvPicPr>
        <p:blipFill>
          <a:blip r:embed="rId4"/>
          <a:stretch>
            <a:fillRect/>
          </a:stretch>
        </p:blipFill>
        <p:spPr>
          <a:xfrm>
            <a:off x="6453808" y="1285047"/>
            <a:ext cx="5463325" cy="1524000"/>
          </a:xfrm>
          <a:prstGeom prst="rect">
            <a:avLst/>
          </a:prstGeom>
        </p:spPr>
      </p:pic>
      <p:pic>
        <p:nvPicPr>
          <p:cNvPr id="11" name="Picture 10">
            <a:extLst>
              <a:ext uri="{FF2B5EF4-FFF2-40B4-BE49-F238E27FC236}">
                <a16:creationId xmlns:a16="http://schemas.microsoft.com/office/drawing/2014/main" id="{935C3B7F-E46B-4265-BF78-635C7F970872}"/>
              </a:ext>
            </a:extLst>
          </p:cNvPr>
          <p:cNvPicPr>
            <a:picLocks noChangeAspect="1"/>
          </p:cNvPicPr>
          <p:nvPr/>
        </p:nvPicPr>
        <p:blipFill>
          <a:blip r:embed="rId5"/>
          <a:stretch>
            <a:fillRect/>
          </a:stretch>
        </p:blipFill>
        <p:spPr>
          <a:xfrm>
            <a:off x="1813578" y="3233530"/>
            <a:ext cx="8315869" cy="3425687"/>
          </a:xfrm>
          <a:prstGeom prst="rect">
            <a:avLst/>
          </a:prstGeom>
        </p:spPr>
      </p:pic>
    </p:spTree>
    <p:extLst>
      <p:ext uri="{BB962C8B-B14F-4D97-AF65-F5344CB8AC3E}">
        <p14:creationId xmlns:p14="http://schemas.microsoft.com/office/powerpoint/2010/main" val="211385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EE3E-0DF4-4315-B9E2-F8C424DC60D2}"/>
              </a:ext>
            </a:extLst>
          </p:cNvPr>
          <p:cNvSpPr>
            <a:spLocks noGrp="1"/>
          </p:cNvSpPr>
          <p:nvPr>
            <p:ph type="title"/>
          </p:nvPr>
        </p:nvSpPr>
        <p:spPr>
          <a:xfrm>
            <a:off x="1170034" y="198783"/>
            <a:ext cx="8716087" cy="837740"/>
          </a:xfrm>
        </p:spPr>
        <p:txBody>
          <a:bodyPr anchor="b">
            <a:normAutofit/>
          </a:bodyPr>
          <a:lstStyle/>
          <a:p>
            <a:r>
              <a:rPr lang="en-US" sz="4400" dirty="0"/>
              <a:t>Model accuracy &amp; results</a:t>
            </a:r>
            <a:endParaRPr lang="en-IN" sz="4400" dirty="0"/>
          </a:p>
        </p:txBody>
      </p:sp>
      <p:pic>
        <p:nvPicPr>
          <p:cNvPr id="6" name="Picture 5">
            <a:extLst>
              <a:ext uri="{FF2B5EF4-FFF2-40B4-BE49-F238E27FC236}">
                <a16:creationId xmlns:a16="http://schemas.microsoft.com/office/drawing/2014/main" id="{7C43B8EB-9DC9-4C8C-BC53-1C81C207D497}"/>
              </a:ext>
            </a:extLst>
          </p:cNvPr>
          <p:cNvPicPr>
            <a:picLocks noChangeAspect="1"/>
          </p:cNvPicPr>
          <p:nvPr/>
        </p:nvPicPr>
        <p:blipFill>
          <a:blip r:embed="rId3"/>
          <a:stretch>
            <a:fillRect/>
          </a:stretch>
        </p:blipFill>
        <p:spPr>
          <a:xfrm>
            <a:off x="1313242" y="1207190"/>
            <a:ext cx="9565516" cy="3537088"/>
          </a:xfrm>
          <a:prstGeom prst="rect">
            <a:avLst/>
          </a:prstGeom>
        </p:spPr>
      </p:pic>
      <p:sp>
        <p:nvSpPr>
          <p:cNvPr id="7" name="Content Placeholder 2">
            <a:extLst>
              <a:ext uri="{FF2B5EF4-FFF2-40B4-BE49-F238E27FC236}">
                <a16:creationId xmlns:a16="http://schemas.microsoft.com/office/drawing/2014/main" id="{45E3DA31-5792-4F8F-A6F2-55867B2ECC93}"/>
              </a:ext>
            </a:extLst>
          </p:cNvPr>
          <p:cNvSpPr>
            <a:spLocks noGrp="1"/>
          </p:cNvSpPr>
          <p:nvPr>
            <p:ph idx="1"/>
          </p:nvPr>
        </p:nvSpPr>
        <p:spPr>
          <a:xfrm>
            <a:off x="1129222" y="5526157"/>
            <a:ext cx="10194940" cy="609600"/>
          </a:xfrm>
        </p:spPr>
        <p:txBody>
          <a:bodyPr anchor="ctr">
            <a:normAutofit fontScale="92500" lnSpcReduction="10000"/>
          </a:bodyPr>
          <a:lstStyle/>
          <a:p>
            <a:pPr algn="just">
              <a:lnSpc>
                <a:spcPct val="150000"/>
              </a:lnSpc>
              <a:buFont typeface="Wingdings" panose="05000000000000000000" pitchFamily="2" charset="2"/>
              <a:buChar char="Ø"/>
            </a:pPr>
            <a:r>
              <a:rPr lang="en-US" sz="2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proposed </a:t>
            </a:r>
            <a:r>
              <a:rPr lang="en-US" sz="26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model gave </a:t>
            </a:r>
            <a:r>
              <a:rPr lang="en-US" sz="2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 a accuracy of 85-90%</a:t>
            </a:r>
          </a:p>
          <a:p>
            <a:pPr algn="just">
              <a:lnSpc>
                <a:spcPct val="150000"/>
              </a:lnSpc>
              <a:buFont typeface="Wingdings" panose="05000000000000000000" pitchFamily="2" charset="2"/>
              <a:buChar char="Ø"/>
            </a:pPr>
            <a:endParaRPr lang="en-US" sz="2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91480460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808</TotalTime>
  <Words>1428</Words>
  <Application>Microsoft Office PowerPoint</Application>
  <PresentationFormat>Widescreen</PresentationFormat>
  <Paragraphs>51</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Gill Sans MT</vt:lpstr>
      <vt:lpstr>Impact</vt:lpstr>
      <vt:lpstr>Montserrat-Bold</vt:lpstr>
      <vt:lpstr>Times New Roman</vt:lpstr>
      <vt:lpstr>Wingdings</vt:lpstr>
      <vt:lpstr>Badge</vt:lpstr>
      <vt:lpstr>PowerPoint Presentation</vt:lpstr>
      <vt:lpstr>Abstract</vt:lpstr>
      <vt:lpstr>Methodology used</vt:lpstr>
      <vt:lpstr>Dehazing the Video</vt:lpstr>
      <vt:lpstr>Flow chart for Image/ Video dehaze </vt:lpstr>
      <vt:lpstr>PowerPoint Presentation</vt:lpstr>
      <vt:lpstr>vehicle detection, calculating traffic density, forecast of accidents and fire </vt:lpstr>
      <vt:lpstr>results</vt:lpstr>
      <vt:lpstr>Model accuracy &amp;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Shivdutt Dixit</dc:creator>
  <cp:lastModifiedBy>. Marie .</cp:lastModifiedBy>
  <cp:revision>19</cp:revision>
  <dcterms:created xsi:type="dcterms:W3CDTF">2021-09-02T06:49:40Z</dcterms:created>
  <dcterms:modified xsi:type="dcterms:W3CDTF">2021-12-04T07:54:03Z</dcterms:modified>
</cp:coreProperties>
</file>