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>
        <p:scale>
          <a:sx n="134" d="100"/>
          <a:sy n="134" d="100"/>
        </p:scale>
        <p:origin x="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BEA7-5E83-6B49-A457-BA125D39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40195-96F8-DD4B-AA94-1AA2C6BA2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AD70-4AD3-524C-BD9E-B858BC5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A01C-88A3-5243-AD7C-32E46ABD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A527-0503-DF4D-9BE3-0A106C7D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44D6-15B4-B544-AB65-F395F67A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713A-24AF-4A49-8C4C-8F4C564D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2420-3BD7-504B-A7B8-2DC911AE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EE6D-B2C4-BC48-9CC4-777588E4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B61-A429-AC40-9B0A-01F885C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C2FC-BAD9-A746-A7B4-F370E7986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2FA2F-7C7C-E044-99D3-5D6414DA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CA78-39B4-AB4E-998A-C325B2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6253-5910-DC43-ABBE-15590633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7AB8-BA6A-884B-989A-0B5F47E2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B4AD-7A71-F545-989E-2C1DD7BC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521-9B42-FE43-96DC-F587256D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E357E-F8DB-3E4C-A0A7-571124AE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462D-D7B1-0841-BEF3-09BC370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77D0-10BC-7F4B-82DD-1937CA44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189-5C71-9444-BF8D-3F098E7B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6A64-ED4B-224E-A47B-E28D8C54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8D65-EDAD-BB48-9B5A-443C797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F665-2535-F84A-BE6E-FEE7ACF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1E4A-E035-6D41-B415-4A574424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719-B505-C946-9E01-B4604656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7B4C-5AF4-604E-8129-204F35CFD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6DF6-F3EC-CD42-9904-CFD44CDD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46B1-4647-FC40-8AA3-EAE1A73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6EC5-A0B2-2446-862A-2A615F5E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9113C-9E3A-BC4F-AEC3-5378F94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69FC-8034-0347-B917-EA54B032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FAF5-ED0D-A843-B2DD-0C49DD54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F4508-F342-EC4B-BEF8-B86E2BFE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11DD-0807-5643-95F3-132930C26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475A9-B1B5-1348-996C-C252BE7A5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FCE45-DC91-C348-81B1-E49C727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1BA01-E571-E343-8BE2-1C4B284C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012D1-E37D-A94F-9E36-44CBA78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C4B8-6012-2745-B3FB-F01F14DE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5CE0-6825-4E46-B236-709492F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C438C-DDB7-4342-84BE-59036179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51EDF-BBDF-A34B-8FA9-084B7CDF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7176C-F77A-8B4F-84AA-909EE440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78B09-147A-1A46-BAAB-C4ECC50B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F42C8-6A3F-424E-B161-DD49E64C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DE4D-8C97-1C4E-A71C-0AF9D016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ED0C-DFCA-2648-9029-351FAA43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1C7B-2236-524A-A70A-91AF2A1D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F2D0-FB95-E740-923A-124A93C2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FD6D-528E-CA46-B7D8-C90DF23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130A-74FB-A14D-81FE-8E9CEC96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18D-5DAC-D446-90F5-F3E7A321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9D5AA-9761-0C4E-8CF2-C56848B1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1E408-CBB4-2640-8F4E-E33BC688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5608-2AB3-8047-8BD3-5D987255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0EFE-2C5E-9D41-8ECF-379E124C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4B6BA-A496-C04D-949A-FB07BE0C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96569-94C6-A74C-BC7A-14DDC435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6E4F-6194-D64C-9280-295708F3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1350-86BE-544F-93EA-150B2BBA7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C7A3-5F75-3747-8983-FCBB401463F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D412-714B-B14E-B92A-F7227528B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DE2B-6384-AF48-90DE-984B43F8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2466-C541-254C-8483-3779CA45A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9.svg"/><Relationship Id="rId1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81">
            <a:extLst>
              <a:ext uri="{FF2B5EF4-FFF2-40B4-BE49-F238E27FC236}">
                <a16:creationId xmlns:a16="http://schemas.microsoft.com/office/drawing/2014/main" id="{DF8415D9-D6C6-6540-B07C-7B3E4DFE1248}"/>
              </a:ext>
            </a:extLst>
          </p:cNvPr>
          <p:cNvCxnSpPr>
            <a:cxnSpLocks/>
            <a:stCxn id="47" idx="0"/>
            <a:endCxn id="40" idx="1"/>
          </p:cNvCxnSpPr>
          <p:nvPr/>
        </p:nvCxnSpPr>
        <p:spPr>
          <a:xfrm rot="5400000" flipH="1" flipV="1">
            <a:off x="175645" y="2340773"/>
            <a:ext cx="2884581" cy="1158018"/>
          </a:xfrm>
          <a:prstGeom prst="bentConnector2">
            <a:avLst/>
          </a:prstGeom>
          <a:ln w="3175">
            <a:solidFill>
              <a:schemeClr val="tx1">
                <a:lumMod val="9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7">
            <a:extLst>
              <a:ext uri="{FF2B5EF4-FFF2-40B4-BE49-F238E27FC236}">
                <a16:creationId xmlns:a16="http://schemas.microsoft.com/office/drawing/2014/main" id="{84DAAEB0-FD69-8C43-A728-E5B98FA6A4F9}"/>
              </a:ext>
            </a:extLst>
          </p:cNvPr>
          <p:cNvCxnSpPr>
            <a:cxnSpLocks/>
            <a:stCxn id="7" idx="0"/>
            <a:endCxn id="34" idx="2"/>
          </p:cNvCxnSpPr>
          <p:nvPr/>
        </p:nvCxnSpPr>
        <p:spPr>
          <a:xfrm rot="5400000" flipH="1" flipV="1">
            <a:off x="4511370" y="1941118"/>
            <a:ext cx="1436866" cy="28646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F216D8F-588F-A94B-A5AB-0BF45EA92983}"/>
              </a:ext>
            </a:extLst>
          </p:cNvPr>
          <p:cNvSpPr/>
          <p:nvPr/>
        </p:nvSpPr>
        <p:spPr>
          <a:xfrm>
            <a:off x="2582731" y="4077796"/>
            <a:ext cx="364202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Beta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6D618-2B76-EB44-920D-59F309A8CE4A}"/>
              </a:ext>
            </a:extLst>
          </p:cNvPr>
          <p:cNvSpPr/>
          <p:nvPr/>
        </p:nvSpPr>
        <p:spPr>
          <a:xfrm>
            <a:off x="2359588" y="4091891"/>
            <a:ext cx="2875749" cy="977298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96EB3-58BE-3343-A6CE-AF71B57F0A8C}"/>
              </a:ext>
            </a:extLst>
          </p:cNvPr>
          <p:cNvSpPr txBox="1"/>
          <p:nvPr/>
        </p:nvSpPr>
        <p:spPr>
          <a:xfrm>
            <a:off x="2486151" y="4669331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997140-F7E6-C44E-B364-07E1FFDF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6229" y="430817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1E11305-4B60-1B44-A312-4D483CEEF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588" y="4091891"/>
            <a:ext cx="228600" cy="228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F686164-D9CB-E14F-9EB9-6264FE7CD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673" y="4364096"/>
            <a:ext cx="3048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589AE-F93C-7043-8E98-7B68DB6AF6E2}"/>
              </a:ext>
            </a:extLst>
          </p:cNvPr>
          <p:cNvSpPr txBox="1"/>
          <p:nvPr/>
        </p:nvSpPr>
        <p:spPr>
          <a:xfrm>
            <a:off x="3267990" y="4672041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Train new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7367F311-9616-7549-8E4C-D5990FA41121}"/>
              </a:ext>
            </a:extLst>
          </p:cNvPr>
          <p:cNvSpPr>
            <a:spLocks noChangeAspect="1"/>
          </p:cNvSpPr>
          <p:nvPr/>
        </p:nvSpPr>
        <p:spPr>
          <a:xfrm rot="2082756">
            <a:off x="4063006" y="4282960"/>
            <a:ext cx="304800" cy="3048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710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A3818DE-A2AD-8049-AA1F-0493310D7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8940" y="4372843"/>
            <a:ext cx="30480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A823F-9AEE-9142-88D8-8B06E2C6E0D1}"/>
              </a:ext>
            </a:extLst>
          </p:cNvPr>
          <p:cNvSpPr txBox="1"/>
          <p:nvPr/>
        </p:nvSpPr>
        <p:spPr>
          <a:xfrm>
            <a:off x="3869786" y="4665751"/>
            <a:ext cx="523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Re-train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E1D95-C409-7E4B-9E0E-783C9FAA0BF1}"/>
              </a:ext>
            </a:extLst>
          </p:cNvPr>
          <p:cNvSpPr txBox="1"/>
          <p:nvPr/>
        </p:nvSpPr>
        <p:spPr>
          <a:xfrm>
            <a:off x="362680" y="2941702"/>
            <a:ext cx="12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Push and Pull Source Codes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0DCD3-9DBC-0A43-9F7D-9424B39B237D}"/>
              </a:ext>
            </a:extLst>
          </p:cNvPr>
          <p:cNvSpPr txBox="1"/>
          <p:nvPr/>
        </p:nvSpPr>
        <p:spPr>
          <a:xfrm>
            <a:off x="3096382" y="3561874"/>
            <a:ext cx="14021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solidFill>
                  <a:schemeClr val="accent1"/>
                </a:solidFill>
              </a:rPr>
              <a:t>Pull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F02B5-63C9-CB49-9F86-0FF3D1B9D5FF}"/>
              </a:ext>
            </a:extLst>
          </p:cNvPr>
          <p:cNvSpPr/>
          <p:nvPr/>
        </p:nvSpPr>
        <p:spPr>
          <a:xfrm>
            <a:off x="6009966" y="4084411"/>
            <a:ext cx="37061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Prod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AC137-80A8-9C42-ACAF-2DF073110E36}"/>
              </a:ext>
            </a:extLst>
          </p:cNvPr>
          <p:cNvSpPr/>
          <p:nvPr/>
        </p:nvSpPr>
        <p:spPr>
          <a:xfrm>
            <a:off x="5786823" y="4087122"/>
            <a:ext cx="2806844" cy="991391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43DE4-A99E-194D-8C8B-EE6C59A15652}"/>
              </a:ext>
            </a:extLst>
          </p:cNvPr>
          <p:cNvSpPr txBox="1"/>
          <p:nvPr/>
        </p:nvSpPr>
        <p:spPr>
          <a:xfrm>
            <a:off x="5913386" y="4675946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58BEEDD-0507-C746-AFE1-45CF3838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464" y="4314792"/>
            <a:ext cx="381000" cy="381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7A04732-955C-BD4A-8768-CAD371204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823" y="4098506"/>
            <a:ext cx="228600" cy="228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7ED0F-5B05-6B4A-9E2F-E33C56C17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4908" y="4370711"/>
            <a:ext cx="304800" cy="30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E33EE8-BD2F-8946-B6BF-78D8672F59D6}"/>
              </a:ext>
            </a:extLst>
          </p:cNvPr>
          <p:cNvSpPr txBox="1"/>
          <p:nvPr/>
        </p:nvSpPr>
        <p:spPr>
          <a:xfrm>
            <a:off x="6695225" y="4678656"/>
            <a:ext cx="6241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Models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7505A9-B06F-974F-95C3-0CF5041742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23" t="-1" r="37036" b="-686"/>
          <a:stretch/>
        </p:blipFill>
        <p:spPr>
          <a:xfrm>
            <a:off x="7405882" y="4370711"/>
            <a:ext cx="381000" cy="381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F1E66B-7754-9145-AABC-5DD1A783316E}"/>
              </a:ext>
            </a:extLst>
          </p:cNvPr>
          <p:cNvSpPr txBox="1"/>
          <p:nvPr/>
        </p:nvSpPr>
        <p:spPr>
          <a:xfrm>
            <a:off x="7284298" y="4683081"/>
            <a:ext cx="62416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Inference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8B09C-B0E7-D641-8DB7-76F0A1594639}"/>
              </a:ext>
            </a:extLst>
          </p:cNvPr>
          <p:cNvSpPr txBox="1"/>
          <p:nvPr/>
        </p:nvSpPr>
        <p:spPr>
          <a:xfrm>
            <a:off x="7858726" y="4695792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Batch Transform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9C89AA-6312-AB45-ACBA-9EA0CA5D06D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23" t="-1" r="37036" b="-686"/>
          <a:stretch/>
        </p:blipFill>
        <p:spPr>
          <a:xfrm>
            <a:off x="7979758" y="4382167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87">
            <a:extLst>
              <a:ext uri="{FF2B5EF4-FFF2-40B4-BE49-F238E27FC236}">
                <a16:creationId xmlns:a16="http://schemas.microsoft.com/office/drawing/2014/main" id="{2823D5D7-7E09-994A-8512-4F8CB1C2FDC2}"/>
              </a:ext>
            </a:extLst>
          </p:cNvPr>
          <p:cNvCxnSpPr>
            <a:cxnSpLocks/>
            <a:stCxn id="35" idx="3"/>
            <a:endCxn id="19" idx="0"/>
          </p:cNvCxnSpPr>
          <p:nvPr/>
        </p:nvCxnSpPr>
        <p:spPr>
          <a:xfrm>
            <a:off x="6814543" y="2190894"/>
            <a:ext cx="375702" cy="1896228"/>
          </a:xfrm>
          <a:prstGeom prst="bentConnector2">
            <a:avLst/>
          </a:prstGeom>
          <a:ln w="127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C8AED-826A-D34E-941C-E8DB404B77A7}"/>
              </a:ext>
            </a:extLst>
          </p:cNvPr>
          <p:cNvSpPr txBox="1"/>
          <p:nvPr/>
        </p:nvSpPr>
        <p:spPr>
          <a:xfrm>
            <a:off x="7025419" y="3531827"/>
            <a:ext cx="14021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7" dirty="0">
                <a:solidFill>
                  <a:schemeClr val="accent1"/>
                </a:solidFill>
              </a:rPr>
              <a:t>Deploy Models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B70FCFE-EEE0-AE4D-B9DE-33847041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791" y="1039058"/>
            <a:ext cx="228600" cy="2286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EBC5169-DA86-8441-AF23-BD1B614708C5}"/>
              </a:ext>
            </a:extLst>
          </p:cNvPr>
          <p:cNvSpPr/>
          <p:nvPr/>
        </p:nvSpPr>
        <p:spPr>
          <a:xfrm>
            <a:off x="2209144" y="1035332"/>
            <a:ext cx="487634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>
                <a:ln w="0"/>
                <a:solidFill>
                  <a:srgbClr val="FAFAFA"/>
                </a:solidFill>
              </a:rPr>
              <a:t>DevOps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CD4A0-7943-8746-AE04-CC75E9477107}"/>
              </a:ext>
            </a:extLst>
          </p:cNvPr>
          <p:cNvSpPr/>
          <p:nvPr/>
        </p:nvSpPr>
        <p:spPr>
          <a:xfrm>
            <a:off x="1942735" y="1012310"/>
            <a:ext cx="5134721" cy="1710033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D7CA-768F-C24C-8105-325DACC725B4}"/>
              </a:ext>
            </a:extLst>
          </p:cNvPr>
          <p:cNvSpPr txBox="1"/>
          <p:nvPr/>
        </p:nvSpPr>
        <p:spPr>
          <a:xfrm>
            <a:off x="6308721" y="2331860"/>
            <a:ext cx="706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Models</a:t>
            </a:r>
          </a:p>
          <a:p>
            <a:pPr algn="ctr"/>
            <a:r>
              <a:rPr lang="en-US" sz="750" dirty="0"/>
              <a:t>Repositories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9072284-A1E9-5340-87EF-9606E990F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9743" y="2038494"/>
            <a:ext cx="304800" cy="304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E4FB02-D573-FF46-83CA-A48E172420EE}"/>
              </a:ext>
            </a:extLst>
          </p:cNvPr>
          <p:cNvSpPr txBox="1"/>
          <p:nvPr/>
        </p:nvSpPr>
        <p:spPr>
          <a:xfrm>
            <a:off x="3614537" y="1627971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750" dirty="0">
                <a:solidFill>
                  <a:srgbClr val="FAFAFA"/>
                </a:solidFill>
              </a:rPr>
              <a:t>Machine Learning Containers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3D630D6-A05C-E641-A8D8-0011C4F87B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5598" y="1325091"/>
            <a:ext cx="304800" cy="304800"/>
          </a:xfrm>
          <a:prstGeom prst="rect">
            <a:avLst/>
          </a:prstGeom>
        </p:spPr>
      </p:pic>
      <p:sp>
        <p:nvSpPr>
          <p:cNvPr id="38" name="Title 146">
            <a:extLst>
              <a:ext uri="{FF2B5EF4-FFF2-40B4-BE49-F238E27FC236}">
                <a16:creationId xmlns:a16="http://schemas.microsoft.com/office/drawing/2014/main" id="{395C76FB-1F1C-484D-BDE9-924799D38126}"/>
              </a:ext>
            </a:extLst>
          </p:cNvPr>
          <p:cNvSpPr txBox="1">
            <a:spLocks/>
          </p:cNvSpPr>
          <p:nvPr/>
        </p:nvSpPr>
        <p:spPr>
          <a:xfrm>
            <a:off x="457200" y="153248"/>
            <a:ext cx="11259550" cy="7276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Workshop Scope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5D4A1-D47E-9D42-8A66-97200562EB1D}"/>
              </a:ext>
            </a:extLst>
          </p:cNvPr>
          <p:cNvSpPr txBox="1"/>
          <p:nvPr/>
        </p:nvSpPr>
        <p:spPr>
          <a:xfrm>
            <a:off x="1949062" y="1627971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B1D21A1-79F5-4C4D-AF66-C1E6CF7D0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96944" y="1325091"/>
            <a:ext cx="304800" cy="304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463E762-923C-7F46-BC19-32FF73E58444}"/>
              </a:ext>
            </a:extLst>
          </p:cNvPr>
          <p:cNvSpPr txBox="1"/>
          <p:nvPr/>
        </p:nvSpPr>
        <p:spPr>
          <a:xfrm>
            <a:off x="2648121" y="1627971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create ML container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F9DCE4-818E-9A45-8B89-E3738AC06B73}"/>
              </a:ext>
            </a:extLst>
          </p:cNvPr>
          <p:cNvGrpSpPr/>
          <p:nvPr/>
        </p:nvGrpSpPr>
        <p:grpSpPr>
          <a:xfrm>
            <a:off x="451575" y="4086355"/>
            <a:ext cx="1220334" cy="977298"/>
            <a:chOff x="541889" y="4903626"/>
            <a:chExt cx="1464401" cy="1172758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6D45138-5324-4E49-8B2C-5411D196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1889" y="4908097"/>
              <a:ext cx="274320" cy="27432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CD5A8-367A-144A-B470-7EF7ADBD49A0}"/>
                </a:ext>
              </a:extLst>
            </p:cNvPr>
            <p:cNvSpPr/>
            <p:nvPr/>
          </p:nvSpPr>
          <p:spPr>
            <a:xfrm>
              <a:off x="821913" y="4903626"/>
              <a:ext cx="402418" cy="249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dirty="0">
                  <a:ln w="0"/>
                  <a:solidFill>
                    <a:srgbClr val="FAFAFA"/>
                  </a:solidFill>
                </a:rPr>
                <a:t>Dev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5E46EE-E0AA-7243-A586-40CC2FDA1B66}"/>
                </a:ext>
              </a:extLst>
            </p:cNvPr>
            <p:cNvSpPr/>
            <p:nvPr/>
          </p:nvSpPr>
          <p:spPr>
            <a:xfrm>
              <a:off x="541890" y="4903627"/>
              <a:ext cx="1464400" cy="1172757"/>
            </a:xfrm>
            <a:prstGeom prst="rect">
              <a:avLst/>
            </a:prstGeom>
            <a:noFill/>
            <a:ln w="3175">
              <a:solidFill>
                <a:schemeClr val="tx2">
                  <a:lumMod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06996E-03F1-2041-A02C-F65D3EE96E40}"/>
                </a:ext>
              </a:extLst>
            </p:cNvPr>
            <p:cNvSpPr txBox="1"/>
            <p:nvPr/>
          </p:nvSpPr>
          <p:spPr>
            <a:xfrm>
              <a:off x="849035" y="5599999"/>
              <a:ext cx="795352" cy="249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AWS Cloud9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207E587-7BB4-E940-B67F-A1EC9930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63831" y="5234486"/>
              <a:ext cx="365760" cy="36576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AD562E5B-F707-5648-BDBF-ECF776A787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5505" y="1346491"/>
            <a:ext cx="304800" cy="304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5233445-00AB-4545-91DD-7014C0174AC3}"/>
              </a:ext>
            </a:extLst>
          </p:cNvPr>
          <p:cNvSpPr txBox="1"/>
          <p:nvPr/>
        </p:nvSpPr>
        <p:spPr>
          <a:xfrm>
            <a:off x="4476532" y="1627971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Elastic Container Registry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16C89C1-BF80-DB4C-AD6F-917728D600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50943" y="1325091"/>
            <a:ext cx="304800" cy="304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C3DBB06-1342-0C4B-9BFD-E0F9173CF557}"/>
              </a:ext>
            </a:extLst>
          </p:cNvPr>
          <p:cNvSpPr txBox="1"/>
          <p:nvPr/>
        </p:nvSpPr>
        <p:spPr>
          <a:xfrm>
            <a:off x="1963577" y="2333003"/>
            <a:ext cx="109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Trigger_QA_Training</a:t>
            </a:r>
            <a:endParaRPr lang="en-US" sz="750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3EEC45B-970A-BF41-A5BF-EAFC649D35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0430" y="2038494"/>
            <a:ext cx="304800" cy="3048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23388A3-A5A4-C345-A677-FEA11C64091E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 rot="16200000" flipH="1">
            <a:off x="1896875" y="3268322"/>
            <a:ext cx="1652009" cy="427700"/>
          </a:xfrm>
          <a:prstGeom prst="bentConnector3">
            <a:avLst/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1A4E4F-FEA1-A647-AA7C-9A67128C3D71}"/>
              </a:ext>
            </a:extLst>
          </p:cNvPr>
          <p:cNvSpPr txBox="1"/>
          <p:nvPr/>
        </p:nvSpPr>
        <p:spPr>
          <a:xfrm>
            <a:off x="1891387" y="3546913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Trigger remote model training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0BE7C5-AAD3-4B45-AAFC-0EC4BE9DDA7C}"/>
              </a:ext>
            </a:extLst>
          </p:cNvPr>
          <p:cNvSpPr txBox="1"/>
          <p:nvPr/>
        </p:nvSpPr>
        <p:spPr>
          <a:xfrm>
            <a:off x="3001866" y="2353066"/>
            <a:ext cx="1160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Pull_QA_Model</a:t>
            </a:r>
            <a:endParaRPr lang="en-US" sz="75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C4DF5609-E014-A24C-8778-11256C6890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65451" y="2063898"/>
            <a:ext cx="304800" cy="3048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76C97EA-90EB-874E-AE48-839E900B25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50063" y="4389057"/>
            <a:ext cx="304800" cy="304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C41740-0C7F-2F4F-ADBB-513712C490A7}"/>
              </a:ext>
            </a:extLst>
          </p:cNvPr>
          <p:cNvSpPr txBox="1"/>
          <p:nvPr/>
        </p:nvSpPr>
        <p:spPr>
          <a:xfrm>
            <a:off x="4306937" y="4679846"/>
            <a:ext cx="9551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Simple Storage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4CB85-D2A7-3642-9862-FBD9A37B8FAD}"/>
              </a:ext>
            </a:extLst>
          </p:cNvPr>
          <p:cNvSpPr txBox="1"/>
          <p:nvPr/>
        </p:nvSpPr>
        <p:spPr>
          <a:xfrm>
            <a:off x="4230534" y="2362176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Deploy_PRD_Model</a:t>
            </a:r>
            <a:endParaRPr lang="en-US" sz="750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A56B81D5-A2FA-9842-852D-4DB6493823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1863" y="2080513"/>
            <a:ext cx="304800" cy="304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D1212C5-6766-C544-831A-5A80092D3080}"/>
              </a:ext>
            </a:extLst>
          </p:cNvPr>
          <p:cNvSpPr txBox="1"/>
          <p:nvPr/>
        </p:nvSpPr>
        <p:spPr>
          <a:xfrm>
            <a:off x="5341696" y="2348733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Deploy_PRD_EndPoint</a:t>
            </a:r>
            <a:endParaRPr lang="en-US" sz="75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CBC52D0-A1EE-ED49-AF3F-4DF1062E50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6185" y="2063898"/>
            <a:ext cx="304800" cy="3048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9AF89BF-45D8-9249-822E-B9FD505274D5}"/>
              </a:ext>
            </a:extLst>
          </p:cNvPr>
          <p:cNvSpPr txBox="1"/>
          <p:nvPr/>
        </p:nvSpPr>
        <p:spPr>
          <a:xfrm>
            <a:off x="5532663" y="1644484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Version_Set</a:t>
            </a:r>
            <a:endParaRPr lang="en-US" sz="750" dirty="0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7CEABEF-F0FE-0349-828A-6A9244EF30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07152" y="135964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CB875-BFCC-F14E-A445-FC460CD918BF}"/>
              </a:ext>
            </a:extLst>
          </p:cNvPr>
          <p:cNvSpPr txBox="1"/>
          <p:nvPr/>
        </p:nvSpPr>
        <p:spPr>
          <a:xfrm>
            <a:off x="1044174" y="3221149"/>
            <a:ext cx="965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CodePipeline</a:t>
            </a:r>
            <a:endParaRPr lang="en-US" sz="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58C8EE8-DE2B-5649-A427-D884EF3B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33" y="2853014"/>
            <a:ext cx="365760" cy="365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67E47-ACA5-8748-9231-D1D0C415174A}"/>
              </a:ext>
            </a:extLst>
          </p:cNvPr>
          <p:cNvSpPr txBox="1"/>
          <p:nvPr/>
        </p:nvSpPr>
        <p:spPr>
          <a:xfrm>
            <a:off x="3965349" y="3184327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1970"/>
            <a:r>
              <a:rPr lang="en-US" sz="750" dirty="0">
                <a:solidFill>
                  <a:srgbClr val="FAFAFA"/>
                </a:solidFill>
              </a:rPr>
              <a:t>Machine Learning Containers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053825-58E9-5745-93FE-9ECA6C3E9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6676" y="2827997"/>
            <a:ext cx="365760" cy="36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0D3B0-573C-454C-B9F3-8BDE43D838FA}"/>
              </a:ext>
            </a:extLst>
          </p:cNvPr>
          <p:cNvSpPr txBox="1"/>
          <p:nvPr/>
        </p:nvSpPr>
        <p:spPr>
          <a:xfrm>
            <a:off x="2950193" y="1882626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73C23A-0918-5E4B-BCF3-70446E879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74315" y="1532852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2FB0A-6476-F546-BB52-5290BBF73664}"/>
              </a:ext>
            </a:extLst>
          </p:cNvPr>
          <p:cNvSpPr txBox="1"/>
          <p:nvPr/>
        </p:nvSpPr>
        <p:spPr>
          <a:xfrm>
            <a:off x="2830861" y="3158167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create ML container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D41B36-DBF8-3C43-9A2B-162D6109CA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3864" y="2809079"/>
            <a:ext cx="365760" cy="365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EB208-4477-1E4C-ABEB-899FED5D66E3}"/>
              </a:ext>
            </a:extLst>
          </p:cNvPr>
          <p:cNvSpPr txBox="1"/>
          <p:nvPr/>
        </p:nvSpPr>
        <p:spPr>
          <a:xfrm>
            <a:off x="4894377" y="3125681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Elastic Container Registry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515C53-8C0E-0E41-B61A-57922FC237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7261" y="2808933"/>
            <a:ext cx="365760" cy="3657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0C9CA5-136E-6643-9B64-DE870B779EA0}"/>
              </a:ext>
            </a:extLst>
          </p:cNvPr>
          <p:cNvSpPr txBox="1"/>
          <p:nvPr/>
        </p:nvSpPr>
        <p:spPr>
          <a:xfrm>
            <a:off x="4071953" y="4426651"/>
            <a:ext cx="901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Amazon </a:t>
            </a:r>
            <a:r>
              <a:rPr lang="en-US" sz="750" dirty="0" err="1"/>
              <a:t>SageMaker</a:t>
            </a:r>
            <a:endParaRPr lang="en-US" sz="75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70AD210-F71C-5D4D-B2D1-162D488530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9651" y="4063894"/>
            <a:ext cx="365760" cy="36576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6C84941-598B-C94C-95FB-72129AA3E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09153" y="4058076"/>
            <a:ext cx="365760" cy="3657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CE63B9-66CC-4848-BEF7-C12B8FC9E67D}"/>
              </a:ext>
            </a:extLst>
          </p:cNvPr>
          <p:cNvSpPr txBox="1"/>
          <p:nvPr/>
        </p:nvSpPr>
        <p:spPr>
          <a:xfrm>
            <a:off x="5179657" y="4422001"/>
            <a:ext cx="62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Train new</a:t>
            </a:r>
          </a:p>
          <a:p>
            <a:pPr algn="ctr"/>
            <a:r>
              <a:rPr lang="en-US" sz="750" dirty="0"/>
              <a:t>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0DD9D-FB3A-C848-B281-23F593B49222}"/>
              </a:ext>
            </a:extLst>
          </p:cNvPr>
          <p:cNvSpPr txBox="1"/>
          <p:nvPr/>
        </p:nvSpPr>
        <p:spPr>
          <a:xfrm>
            <a:off x="2764326" y="4383999"/>
            <a:ext cx="109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Trigger_QA_Training</a:t>
            </a:r>
            <a:endParaRPr lang="en-US" sz="75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B4E03DC-258D-A142-8A7A-1CDD2B273C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7287" y="4040586"/>
            <a:ext cx="365760" cy="365760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1ABDF2-307D-4D4B-9272-FE00B38892C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16200000" flipH="1">
            <a:off x="3059429" y="3759848"/>
            <a:ext cx="559254" cy="2222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49019F-963A-6042-9F2A-3C9C8621C1C6}"/>
              </a:ext>
            </a:extLst>
          </p:cNvPr>
          <p:cNvSpPr txBox="1"/>
          <p:nvPr/>
        </p:nvSpPr>
        <p:spPr>
          <a:xfrm>
            <a:off x="3942231" y="4733079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Trigger QA 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model training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C69A5DD-9573-9C4B-9E6C-58CB9FA392B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3043281" y="2505616"/>
            <a:ext cx="603288" cy="3637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835DCB-9ABD-7D40-8D96-15EDC081EE61}"/>
              </a:ext>
            </a:extLst>
          </p:cNvPr>
          <p:cNvSpPr txBox="1"/>
          <p:nvPr/>
        </p:nvSpPr>
        <p:spPr>
          <a:xfrm>
            <a:off x="8460595" y="1866640"/>
            <a:ext cx="785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CodeCommit</a:t>
            </a:r>
            <a:endParaRPr lang="en-US" sz="75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B05C8FE-6FB3-E04D-B021-B50CBFCDE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2443" y="1516866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37AB0D8-DD50-5E44-BC19-C632EF4F5BEB}"/>
              </a:ext>
            </a:extLst>
          </p:cNvPr>
          <p:cNvSpPr txBox="1"/>
          <p:nvPr/>
        </p:nvSpPr>
        <p:spPr>
          <a:xfrm>
            <a:off x="8350888" y="2991277"/>
            <a:ext cx="10141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/>
              <a:t>Version Set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667FED13-E104-1345-BBD7-A4C06D31B3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8955" y="2626208"/>
            <a:ext cx="365760" cy="3657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13C854-C53E-E240-9F15-1E4250590CF6}"/>
              </a:ext>
            </a:extLst>
          </p:cNvPr>
          <p:cNvSpPr txBox="1"/>
          <p:nvPr/>
        </p:nvSpPr>
        <p:spPr>
          <a:xfrm>
            <a:off x="8286364" y="4048761"/>
            <a:ext cx="1160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Pull_QA_Model</a:t>
            </a:r>
            <a:endParaRPr lang="en-US" sz="75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9FE5EF7-516C-9240-96C2-BEF6DA335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5705" y="3684349"/>
            <a:ext cx="365760" cy="3657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253569-43C2-C842-B7E6-716EF642FEAE}"/>
              </a:ext>
            </a:extLst>
          </p:cNvPr>
          <p:cNvSpPr txBox="1"/>
          <p:nvPr/>
        </p:nvSpPr>
        <p:spPr>
          <a:xfrm>
            <a:off x="8332926" y="5213762"/>
            <a:ext cx="1070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AWS </a:t>
            </a:r>
            <a:r>
              <a:rPr lang="en-US" sz="750" dirty="0" err="1"/>
              <a:t>CodeBuild</a:t>
            </a:r>
            <a:endParaRPr lang="en-US" sz="750" dirty="0"/>
          </a:p>
          <a:p>
            <a:pPr algn="ctr"/>
            <a:r>
              <a:rPr lang="en-US" sz="750" dirty="0" err="1"/>
              <a:t>Deploy_PRD_Model</a:t>
            </a:r>
            <a:endParaRPr lang="en-US" sz="75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90C39EDC-A19E-CC4E-929E-5CAB08DA0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5330" y="4817959"/>
            <a:ext cx="365760" cy="365760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91C6C452-4802-ED48-B66E-059E104855E9}"/>
              </a:ext>
            </a:extLst>
          </p:cNvPr>
          <p:cNvSpPr/>
          <p:nvPr/>
        </p:nvSpPr>
        <p:spPr>
          <a:xfrm>
            <a:off x="2098307" y="1386038"/>
            <a:ext cx="304880" cy="3773919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AA15D-55F4-7B49-9CF9-12834E800ECF}"/>
              </a:ext>
            </a:extLst>
          </p:cNvPr>
          <p:cNvSpPr txBox="1"/>
          <p:nvPr/>
        </p:nvSpPr>
        <p:spPr>
          <a:xfrm>
            <a:off x="6970353" y="3471466"/>
            <a:ext cx="965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AWS </a:t>
            </a:r>
            <a:r>
              <a:rPr lang="en-US" sz="800" dirty="0" err="1"/>
              <a:t>CodePipeline</a:t>
            </a:r>
            <a:endParaRPr lang="en-US" sz="8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48021AD-7015-2845-B5A9-11BD89623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412" y="3103331"/>
            <a:ext cx="365760" cy="365760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9681CF0D-9C9D-A64C-8324-FA12A77C3CFD}"/>
              </a:ext>
            </a:extLst>
          </p:cNvPr>
          <p:cNvSpPr/>
          <p:nvPr/>
        </p:nvSpPr>
        <p:spPr>
          <a:xfrm>
            <a:off x="7880382" y="1445589"/>
            <a:ext cx="304880" cy="3773919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36134DA-D545-DC4B-9BF3-47F9AE18844D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8634471" y="2407169"/>
            <a:ext cx="436403" cy="1674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E6EE98B-2BAA-5A49-A5B8-396BE3FCE3C5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8673325" y="3499088"/>
            <a:ext cx="369907" cy="613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5D5432B-96CF-7F40-8DFB-F8EBEFAB4AA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8644391" y="4594139"/>
            <a:ext cx="446033" cy="1606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66E946-F950-9749-A952-423ACC5F7AA6}"/>
              </a:ext>
            </a:extLst>
          </p:cNvPr>
          <p:cNvSpPr txBox="1"/>
          <p:nvPr/>
        </p:nvSpPr>
        <p:spPr>
          <a:xfrm>
            <a:off x="9330124" y="3785762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Pull QA 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22C7B9-E962-4F4C-B850-EDC4E964B74E}"/>
              </a:ext>
            </a:extLst>
          </p:cNvPr>
          <p:cNvSpPr txBox="1"/>
          <p:nvPr/>
        </p:nvSpPr>
        <p:spPr>
          <a:xfrm>
            <a:off x="9330124" y="4879056"/>
            <a:ext cx="121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Deploy PRD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FAEAF2-5B5D-5F41-ABD9-525137A3B7E6}"/>
              </a:ext>
            </a:extLst>
          </p:cNvPr>
          <p:cNvSpPr txBox="1"/>
          <p:nvPr/>
        </p:nvSpPr>
        <p:spPr>
          <a:xfrm>
            <a:off x="8675705" y="4368078"/>
            <a:ext cx="121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Approve</a:t>
            </a:r>
          </a:p>
        </p:txBody>
      </p:sp>
    </p:spTree>
    <p:extLst>
      <p:ext uri="{BB962C8B-B14F-4D97-AF65-F5344CB8AC3E}">
        <p14:creationId xmlns:p14="http://schemas.microsoft.com/office/powerpoint/2010/main" val="258924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2020-01-06T05:02:16Z</dcterms:created>
  <dcterms:modified xsi:type="dcterms:W3CDTF">2020-02-05T01:26:26Z</dcterms:modified>
</cp:coreProperties>
</file>