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0EEE-3C02-8153-8F26-623E1C6C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C2BB7-56B7-EA83-29BF-C40A98283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47BE1-7CD0-2B44-8471-A0508681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2E164-3BBD-80E7-467B-0FB493BE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E1927-5657-1C71-CB86-C1A41836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B1B680-3270-52AE-8E3F-025C6B42934D}"/>
              </a:ext>
            </a:extLst>
          </p:cNvPr>
          <p:cNvSpPr/>
          <p:nvPr userDrawn="1"/>
        </p:nvSpPr>
        <p:spPr>
          <a:xfrm>
            <a:off x="343270" y="207160"/>
            <a:ext cx="11505459" cy="6391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3BBD2-7B4D-3A79-F72C-319658CD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99828-B51E-6F11-29F5-29AE30FEC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6CC77-09F9-FAEC-9854-AE641345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85224-94BA-8580-BF43-2A365232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ECD10-5C55-988C-D7E4-41D2DA93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4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F98E0-9C8D-0835-90A6-A23B0C193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07E645-DE5C-712D-9B45-4EA88AC7C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4E72E-6781-5301-DB10-E98AA270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BEE53-17FF-FC7D-F30F-DA748011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BA0EF-CF20-1AC3-34F4-0B243C8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87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3FB2D-AA49-9A67-7806-9FFF9310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37A3A-D3DE-64C3-18BA-BFBDFE70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D2E20-25A5-142B-43B8-485B77D5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037B4-1828-D92E-F4EF-582B0CE6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177EA-C5A9-78EE-E3A1-7B9638F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54350-5CD7-4FC1-E218-CBC4C68D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26B86-7066-5ADA-3D22-14021A9B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ED072-FFFD-2772-F363-5971A9C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9E7C3-C65A-AD29-58F6-8FDAAE5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C83F9-4BC3-4513-9618-1AE730E2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D2EA-78A4-3784-3315-61EE487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B277E-E49D-7E59-CA0A-3263E4029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216C20-82F0-EBAA-C177-7CA996D63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F9820-FDE5-86B9-5680-6D3E913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35E8B-F393-D2CD-CCC4-D157B540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CDB8D7-5F31-7856-E54E-98522CAF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8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12744-CDE7-C4A3-5E89-F2849434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C43372-5493-049C-91D1-5C286DA6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E518E-01C2-7A83-5DF9-4EC67CB8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C306B-7779-48FA-DE6F-8E0E7F71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5486A3-F56F-06E8-2E61-B3DE995A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EE63F5-D4C8-027D-9A43-4EEFC0C1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391BD-EF6E-B3CE-3CB9-150BA18F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437B3A-6E1E-31B7-EFC5-FB945812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3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82269-7E23-2B75-B717-885206B8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E29092-A30D-EB7B-E0A6-C51D831F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20D5A1-235C-7457-7053-F8AA0F39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1EAFE2-E600-43F0-3991-9A29F60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1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C0E49-B843-F579-FA4E-BE5E36C6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68C145-A83A-E5EE-F3E4-1EB9EDD1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5ACEC-F3B6-D456-C5B3-26C2FBA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F2B10-513A-F864-F00F-5FCEBB98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5092A-2AD0-2DE5-78C3-893E25A12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0A6822-6F6A-3796-B09F-A14F8F896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3600BE-09FB-8410-BBB8-77B4C2EC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5B8EC-3789-4FC2-2D41-E94D3722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C8303E-288F-B0B2-8A3F-D7ECC86C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75FD4-D701-0493-2AC8-57346F94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741D56-236A-722B-CD19-2AE84E457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D20EA5-0D23-587F-BFFF-20428184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1BC46-F0B6-F984-E376-4AAFB8CF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F100A7-E745-5D0E-0897-95098868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3126E-D0AC-86D9-B412-2CB1DB6C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08C222-CE0E-94A5-FEDD-54615C14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CB3FCF-BD44-33CA-908C-9591BBB5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984DC5-02EE-CA0C-350C-DA9A8CE2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6FC8-22A8-4103-9020-20CA4F7808D8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DD86E-D6C8-7340-C80E-88FAEAA38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79207-6D89-BA62-AC46-FFA2E30E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3E45-1E35-45DF-9E75-1B9B91D3D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3D49BC4-A2F3-7CB3-9D9A-D8924EBE8369}"/>
              </a:ext>
            </a:extLst>
          </p:cNvPr>
          <p:cNvSpPr/>
          <p:nvPr/>
        </p:nvSpPr>
        <p:spPr>
          <a:xfrm>
            <a:off x="8150511" y="1423317"/>
            <a:ext cx="2769079" cy="3985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BABD17-6B1F-6449-DEE7-C31DBC49999E}"/>
              </a:ext>
            </a:extLst>
          </p:cNvPr>
          <p:cNvSpPr txBox="1"/>
          <p:nvPr/>
        </p:nvSpPr>
        <p:spPr>
          <a:xfrm>
            <a:off x="7522044" y="91279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Preview: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527B6-9223-FFB6-B789-89EFF305F022}"/>
              </a:ext>
            </a:extLst>
          </p:cNvPr>
          <p:cNvSpPr txBox="1"/>
          <p:nvPr/>
        </p:nvSpPr>
        <p:spPr>
          <a:xfrm>
            <a:off x="845387" y="1282128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Selecionar arquivo: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BA59D7B-F286-5247-D6DF-23C2372F3F43}"/>
              </a:ext>
            </a:extLst>
          </p:cNvPr>
          <p:cNvSpPr/>
          <p:nvPr/>
        </p:nvSpPr>
        <p:spPr>
          <a:xfrm>
            <a:off x="3338423" y="1282128"/>
            <a:ext cx="2001328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Choose</a:t>
            </a:r>
            <a:r>
              <a:rPr lang="pt-BR" dirty="0"/>
              <a:t> file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167242-2117-2E26-F36F-591468DA1823}"/>
              </a:ext>
            </a:extLst>
          </p:cNvPr>
          <p:cNvSpPr txBox="1"/>
          <p:nvPr/>
        </p:nvSpPr>
        <p:spPr>
          <a:xfrm>
            <a:off x="845386" y="1864408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Especificações do papel: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951BBC-3D6C-A159-9DE2-85505665A67E}"/>
              </a:ext>
            </a:extLst>
          </p:cNvPr>
          <p:cNvSpPr/>
          <p:nvPr/>
        </p:nvSpPr>
        <p:spPr>
          <a:xfrm>
            <a:off x="845387" y="5795846"/>
            <a:ext cx="2001328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Processar Imagem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2F899F9-8E32-DEF3-E321-00D972720D8E}"/>
              </a:ext>
            </a:extLst>
          </p:cNvPr>
          <p:cNvSpPr/>
          <p:nvPr/>
        </p:nvSpPr>
        <p:spPr>
          <a:xfrm>
            <a:off x="10092906" y="5795846"/>
            <a:ext cx="1069674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E43FCA-FEE8-D014-62EA-EAE4A8F290D6}"/>
              </a:ext>
            </a:extLst>
          </p:cNvPr>
          <p:cNvSpPr txBox="1"/>
          <p:nvPr/>
        </p:nvSpPr>
        <p:spPr>
          <a:xfrm>
            <a:off x="845386" y="2297607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Formato: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B1779DB-1E1E-A1AE-62CD-273204F70E37}"/>
              </a:ext>
            </a:extLst>
          </p:cNvPr>
          <p:cNvGrpSpPr/>
          <p:nvPr/>
        </p:nvGrpSpPr>
        <p:grpSpPr>
          <a:xfrm>
            <a:off x="1131685" y="2779451"/>
            <a:ext cx="1263390" cy="338554"/>
            <a:chOff x="1131685" y="3031803"/>
            <a:chExt cx="1263390" cy="33855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129E7A1-8A65-633F-440B-8F986888EA4A}"/>
                </a:ext>
              </a:extLst>
            </p:cNvPr>
            <p:cNvSpPr txBox="1"/>
            <p:nvPr/>
          </p:nvSpPr>
          <p:spPr>
            <a:xfrm>
              <a:off x="1474925" y="3031803"/>
              <a:ext cx="92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Retrato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9335536-DE7C-91AE-6044-486BC9AF37DC}"/>
                </a:ext>
              </a:extLst>
            </p:cNvPr>
            <p:cNvSpPr/>
            <p:nvPr/>
          </p:nvSpPr>
          <p:spPr>
            <a:xfrm>
              <a:off x="1131685" y="3116442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76E5009-D12E-C92F-C964-A552485B814E}"/>
              </a:ext>
            </a:extLst>
          </p:cNvPr>
          <p:cNvGrpSpPr/>
          <p:nvPr/>
        </p:nvGrpSpPr>
        <p:grpSpPr>
          <a:xfrm>
            <a:off x="2772329" y="2797873"/>
            <a:ext cx="1832736" cy="338554"/>
            <a:chOff x="2772329" y="3050225"/>
            <a:chExt cx="1832736" cy="33855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4DD2557-9EF5-AB75-4048-27347000718E}"/>
                </a:ext>
              </a:extLst>
            </p:cNvPr>
            <p:cNvSpPr txBox="1"/>
            <p:nvPr/>
          </p:nvSpPr>
          <p:spPr>
            <a:xfrm>
              <a:off x="3115569" y="3050225"/>
              <a:ext cx="148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Paisagem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90EA65E-BA9F-EB8B-B5C9-35B6B5706636}"/>
                </a:ext>
              </a:extLst>
            </p:cNvPr>
            <p:cNvSpPr/>
            <p:nvPr/>
          </p:nvSpPr>
          <p:spPr>
            <a:xfrm>
              <a:off x="2772329" y="3134864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B2C54E2-5DE2-906C-EFA2-F1AC3B7BDF87}"/>
              </a:ext>
            </a:extLst>
          </p:cNvPr>
          <p:cNvGrpSpPr/>
          <p:nvPr/>
        </p:nvGrpSpPr>
        <p:grpSpPr>
          <a:xfrm>
            <a:off x="1131685" y="3786095"/>
            <a:ext cx="930028" cy="338554"/>
            <a:chOff x="1131685" y="4213127"/>
            <a:chExt cx="930028" cy="338554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6859C81-5548-76F2-3F67-9843DCFD4DE6}"/>
                </a:ext>
              </a:extLst>
            </p:cNvPr>
            <p:cNvSpPr txBox="1"/>
            <p:nvPr/>
          </p:nvSpPr>
          <p:spPr>
            <a:xfrm>
              <a:off x="1474925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A1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71BE52E-9E7B-A984-63BF-2A21FF0C3818}"/>
                </a:ext>
              </a:extLst>
            </p:cNvPr>
            <p:cNvSpPr/>
            <p:nvPr/>
          </p:nvSpPr>
          <p:spPr>
            <a:xfrm>
              <a:off x="1131685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C6E7D8-AA2C-BCCD-E589-72E540D67A93}"/>
              </a:ext>
            </a:extLst>
          </p:cNvPr>
          <p:cNvSpPr txBox="1"/>
          <p:nvPr/>
        </p:nvSpPr>
        <p:spPr>
          <a:xfrm>
            <a:off x="845386" y="3262163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Papel: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DB3516C-623E-CB07-0239-5B3B5C6C4761}"/>
              </a:ext>
            </a:extLst>
          </p:cNvPr>
          <p:cNvGrpSpPr/>
          <p:nvPr/>
        </p:nvGrpSpPr>
        <p:grpSpPr>
          <a:xfrm>
            <a:off x="2188958" y="3786095"/>
            <a:ext cx="930028" cy="338554"/>
            <a:chOff x="2408395" y="4213127"/>
            <a:chExt cx="930028" cy="338554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7823AE3-E6D5-868C-766B-CEC356BE5EC7}"/>
                </a:ext>
              </a:extLst>
            </p:cNvPr>
            <p:cNvSpPr txBox="1"/>
            <p:nvPr/>
          </p:nvSpPr>
          <p:spPr>
            <a:xfrm>
              <a:off x="2751635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A2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3C42389-D853-6E4F-039E-D166545FF312}"/>
                </a:ext>
              </a:extLst>
            </p:cNvPr>
            <p:cNvSpPr/>
            <p:nvPr/>
          </p:nvSpPr>
          <p:spPr>
            <a:xfrm>
              <a:off x="2408395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EEF431B-DE0C-925E-F94D-BEBCE0698CE6}"/>
              </a:ext>
            </a:extLst>
          </p:cNvPr>
          <p:cNvGrpSpPr/>
          <p:nvPr/>
        </p:nvGrpSpPr>
        <p:grpSpPr>
          <a:xfrm>
            <a:off x="3246231" y="3786095"/>
            <a:ext cx="930028" cy="338554"/>
            <a:chOff x="3684098" y="4213127"/>
            <a:chExt cx="930028" cy="338554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AD7D8C6-78B8-560F-97C8-C00A72435D62}"/>
                </a:ext>
              </a:extLst>
            </p:cNvPr>
            <p:cNvSpPr txBox="1"/>
            <p:nvPr/>
          </p:nvSpPr>
          <p:spPr>
            <a:xfrm>
              <a:off x="4027338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A3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F40504C-6100-8DFA-9C77-59A164CBF34B}"/>
                </a:ext>
              </a:extLst>
            </p:cNvPr>
            <p:cNvSpPr/>
            <p:nvPr/>
          </p:nvSpPr>
          <p:spPr>
            <a:xfrm>
              <a:off x="3684098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9337976-DB0C-B1CC-51D6-2FE688EB62C1}"/>
              </a:ext>
            </a:extLst>
          </p:cNvPr>
          <p:cNvGrpSpPr/>
          <p:nvPr/>
        </p:nvGrpSpPr>
        <p:grpSpPr>
          <a:xfrm>
            <a:off x="4303504" y="3786095"/>
            <a:ext cx="930028" cy="338554"/>
            <a:chOff x="4911060" y="4213127"/>
            <a:chExt cx="930028" cy="338554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984D5F7-30A3-A3A5-BE7D-03B83A42F1C3}"/>
                </a:ext>
              </a:extLst>
            </p:cNvPr>
            <p:cNvSpPr txBox="1"/>
            <p:nvPr/>
          </p:nvSpPr>
          <p:spPr>
            <a:xfrm>
              <a:off x="5254300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A4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4227332-0C5A-5ABA-98CC-1B2F800C8530}"/>
                </a:ext>
              </a:extLst>
            </p:cNvPr>
            <p:cNvSpPr/>
            <p:nvPr/>
          </p:nvSpPr>
          <p:spPr>
            <a:xfrm>
              <a:off x="4911060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A930046-AC45-7F12-9EFC-1CA9B02716D5}"/>
              </a:ext>
            </a:extLst>
          </p:cNvPr>
          <p:cNvGrpSpPr/>
          <p:nvPr/>
        </p:nvGrpSpPr>
        <p:grpSpPr>
          <a:xfrm>
            <a:off x="5360777" y="3786095"/>
            <a:ext cx="930028" cy="338554"/>
            <a:chOff x="6248775" y="4213127"/>
            <a:chExt cx="930028" cy="338554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4CCE249-241F-C81E-9CAC-84D6EA808075}"/>
                </a:ext>
              </a:extLst>
            </p:cNvPr>
            <p:cNvSpPr txBox="1"/>
            <p:nvPr/>
          </p:nvSpPr>
          <p:spPr>
            <a:xfrm>
              <a:off x="6592015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A5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71340A1-39A9-3AC7-D108-2A77999165BF}"/>
                </a:ext>
              </a:extLst>
            </p:cNvPr>
            <p:cNvSpPr/>
            <p:nvPr/>
          </p:nvSpPr>
          <p:spPr>
            <a:xfrm>
              <a:off x="6248775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9C7D7E2-5D1F-5E66-39B5-E00A1D884DDD}"/>
              </a:ext>
            </a:extLst>
          </p:cNvPr>
          <p:cNvGrpSpPr/>
          <p:nvPr/>
        </p:nvGrpSpPr>
        <p:grpSpPr>
          <a:xfrm>
            <a:off x="6418052" y="3786095"/>
            <a:ext cx="930028" cy="338554"/>
            <a:chOff x="6316973" y="4736463"/>
            <a:chExt cx="930028" cy="338554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9740E50-5AF8-38FC-2FF1-ACC1DE74CCAD}"/>
                </a:ext>
              </a:extLst>
            </p:cNvPr>
            <p:cNvSpPr txBox="1"/>
            <p:nvPr/>
          </p:nvSpPr>
          <p:spPr>
            <a:xfrm>
              <a:off x="6660213" y="4736463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A6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78D6EA0-6982-88E2-6130-F015A1352FC7}"/>
                </a:ext>
              </a:extLst>
            </p:cNvPr>
            <p:cNvSpPr/>
            <p:nvPr/>
          </p:nvSpPr>
          <p:spPr>
            <a:xfrm>
              <a:off x="6316973" y="4821102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9672A7-E2B2-29FE-1B21-8DC805A8E9BA}"/>
              </a:ext>
            </a:extLst>
          </p:cNvPr>
          <p:cNvSpPr txBox="1"/>
          <p:nvPr/>
        </p:nvSpPr>
        <p:spPr>
          <a:xfrm>
            <a:off x="845386" y="4266443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Estilo de desenho: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4A30341-6C62-BDC2-25E4-ACAA55C16863}"/>
              </a:ext>
            </a:extLst>
          </p:cNvPr>
          <p:cNvGrpSpPr/>
          <p:nvPr/>
        </p:nvGrpSpPr>
        <p:grpSpPr>
          <a:xfrm>
            <a:off x="1134990" y="4728987"/>
            <a:ext cx="1804992" cy="338554"/>
            <a:chOff x="1136614" y="5030302"/>
            <a:chExt cx="1804992" cy="338554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990D542-5942-1A3B-383C-E294FDCE2F10}"/>
                </a:ext>
              </a:extLst>
            </p:cNvPr>
            <p:cNvSpPr txBox="1"/>
            <p:nvPr/>
          </p:nvSpPr>
          <p:spPr>
            <a:xfrm>
              <a:off x="1479853" y="5030302"/>
              <a:ext cx="146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Pontilhismo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52E4DA1-05A6-7944-B394-F21923A1CFA4}"/>
                </a:ext>
              </a:extLst>
            </p:cNvPr>
            <p:cNvSpPr/>
            <p:nvPr/>
          </p:nvSpPr>
          <p:spPr>
            <a:xfrm>
              <a:off x="1136614" y="5114941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29191B7-4644-5A6A-8B39-AF07831E8905}"/>
              </a:ext>
            </a:extLst>
          </p:cNvPr>
          <p:cNvGrpSpPr/>
          <p:nvPr/>
        </p:nvGrpSpPr>
        <p:grpSpPr>
          <a:xfrm>
            <a:off x="2958704" y="4728987"/>
            <a:ext cx="1804992" cy="338554"/>
            <a:chOff x="1136614" y="5030302"/>
            <a:chExt cx="1804992" cy="338554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50AFDB3-29C2-986D-2E36-7EF173218821}"/>
                </a:ext>
              </a:extLst>
            </p:cNvPr>
            <p:cNvSpPr txBox="1"/>
            <p:nvPr/>
          </p:nvSpPr>
          <p:spPr>
            <a:xfrm>
              <a:off x="1479853" y="5030302"/>
              <a:ext cx="146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Circular</a:t>
              </a: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1337022-C699-5758-EDA7-82E770D917D0}"/>
                </a:ext>
              </a:extLst>
            </p:cNvPr>
            <p:cNvSpPr/>
            <p:nvPr/>
          </p:nvSpPr>
          <p:spPr>
            <a:xfrm>
              <a:off x="1136614" y="5114941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A86BA1D-4F20-1F43-4D97-52C86A0506C7}"/>
              </a:ext>
            </a:extLst>
          </p:cNvPr>
          <p:cNvGrpSpPr/>
          <p:nvPr/>
        </p:nvGrpSpPr>
        <p:grpSpPr>
          <a:xfrm>
            <a:off x="4782418" y="4728987"/>
            <a:ext cx="1804992" cy="338554"/>
            <a:chOff x="1136614" y="5030302"/>
            <a:chExt cx="1804992" cy="338554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28947ED-BDBE-FE3B-42F4-E5CB251EBD1A}"/>
                </a:ext>
              </a:extLst>
            </p:cNvPr>
            <p:cNvSpPr txBox="1"/>
            <p:nvPr/>
          </p:nvSpPr>
          <p:spPr>
            <a:xfrm>
              <a:off x="1479853" y="5030302"/>
              <a:ext cx="146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Senoides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8F77BE7-D0C6-6E9C-AD00-941015B6615B}"/>
                </a:ext>
              </a:extLst>
            </p:cNvPr>
            <p:cNvSpPr/>
            <p:nvPr/>
          </p:nvSpPr>
          <p:spPr>
            <a:xfrm>
              <a:off x="1136614" y="5114941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12BC03D-BE6A-62F7-2038-6F3A5D20A7D7}"/>
              </a:ext>
            </a:extLst>
          </p:cNvPr>
          <p:cNvSpPr txBox="1"/>
          <p:nvPr/>
        </p:nvSpPr>
        <p:spPr>
          <a:xfrm>
            <a:off x="841044" y="5224055"/>
            <a:ext cx="122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Margem: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CB021A-D4DA-982E-EA65-678995DD631D}"/>
              </a:ext>
            </a:extLst>
          </p:cNvPr>
          <p:cNvSpPr/>
          <p:nvPr/>
        </p:nvSpPr>
        <p:spPr>
          <a:xfrm>
            <a:off x="2010202" y="5296273"/>
            <a:ext cx="769746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3F9DF1-BF83-ACCD-3344-463BAD46F2BD}"/>
              </a:ext>
            </a:extLst>
          </p:cNvPr>
          <p:cNvSpPr txBox="1"/>
          <p:nvPr/>
        </p:nvSpPr>
        <p:spPr>
          <a:xfrm>
            <a:off x="2893316" y="5285610"/>
            <a:ext cx="67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mm</a:t>
            </a:r>
          </a:p>
        </p:txBody>
      </p:sp>
      <p:pic>
        <p:nvPicPr>
          <p:cNvPr id="68" name="Imagem 67" descr="Forma&#10;&#10;Descrição gerada automaticamente com confiança média">
            <a:extLst>
              <a:ext uri="{FF2B5EF4-FFF2-40B4-BE49-F238E27FC236}">
                <a16:creationId xmlns:a16="http://schemas.microsoft.com/office/drawing/2014/main" id="{60B9A3C7-29E9-ECC0-1BBA-C67D6864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4" y="477775"/>
            <a:ext cx="2071069" cy="626502"/>
          </a:xfrm>
          <a:prstGeom prst="rect">
            <a:avLst/>
          </a:prstGeom>
        </p:spPr>
      </p:pic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45AE78FE-4CFB-41F3-CC4C-F876DD2F9D5C}"/>
              </a:ext>
            </a:extLst>
          </p:cNvPr>
          <p:cNvSpPr/>
          <p:nvPr/>
        </p:nvSpPr>
        <p:spPr>
          <a:xfrm>
            <a:off x="3127981" y="5795846"/>
            <a:ext cx="1237327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</p:spTree>
    <p:extLst>
      <p:ext uri="{BB962C8B-B14F-4D97-AF65-F5344CB8AC3E}">
        <p14:creationId xmlns:p14="http://schemas.microsoft.com/office/powerpoint/2010/main" val="281472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3D49BC4-A2F3-7CB3-9D9A-D8924EBE8369}"/>
              </a:ext>
            </a:extLst>
          </p:cNvPr>
          <p:cNvSpPr/>
          <p:nvPr/>
        </p:nvSpPr>
        <p:spPr>
          <a:xfrm>
            <a:off x="8150511" y="1423317"/>
            <a:ext cx="2769079" cy="3985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BABD17-6B1F-6449-DEE7-C31DBC49999E}"/>
              </a:ext>
            </a:extLst>
          </p:cNvPr>
          <p:cNvSpPr txBox="1"/>
          <p:nvPr/>
        </p:nvSpPr>
        <p:spPr>
          <a:xfrm>
            <a:off x="7522044" y="91279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Preview: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527B6-9223-FFB6-B789-89EFF305F022}"/>
              </a:ext>
            </a:extLst>
          </p:cNvPr>
          <p:cNvSpPr txBox="1"/>
          <p:nvPr/>
        </p:nvSpPr>
        <p:spPr>
          <a:xfrm>
            <a:off x="845387" y="1282128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Selecionar arquivo: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BA59D7B-F286-5247-D6DF-23C2372F3F43}"/>
              </a:ext>
            </a:extLst>
          </p:cNvPr>
          <p:cNvSpPr/>
          <p:nvPr/>
        </p:nvSpPr>
        <p:spPr>
          <a:xfrm>
            <a:off x="3338423" y="1282128"/>
            <a:ext cx="2001328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Choose</a:t>
            </a:r>
            <a:r>
              <a:rPr lang="pt-BR" dirty="0"/>
              <a:t> file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167242-2117-2E26-F36F-591468DA1823}"/>
              </a:ext>
            </a:extLst>
          </p:cNvPr>
          <p:cNvSpPr txBox="1"/>
          <p:nvPr/>
        </p:nvSpPr>
        <p:spPr>
          <a:xfrm>
            <a:off x="845386" y="1864408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Especificações do papel: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951BBC-3D6C-A159-9DE2-85505665A67E}"/>
              </a:ext>
            </a:extLst>
          </p:cNvPr>
          <p:cNvSpPr/>
          <p:nvPr/>
        </p:nvSpPr>
        <p:spPr>
          <a:xfrm>
            <a:off x="845387" y="5795846"/>
            <a:ext cx="2001328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Processar Imagem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2F899F9-8E32-DEF3-E321-00D972720D8E}"/>
              </a:ext>
            </a:extLst>
          </p:cNvPr>
          <p:cNvSpPr/>
          <p:nvPr/>
        </p:nvSpPr>
        <p:spPr>
          <a:xfrm>
            <a:off x="10092906" y="5795846"/>
            <a:ext cx="1069674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E43FCA-FEE8-D014-62EA-EAE4A8F290D6}"/>
              </a:ext>
            </a:extLst>
          </p:cNvPr>
          <p:cNvSpPr txBox="1"/>
          <p:nvPr/>
        </p:nvSpPr>
        <p:spPr>
          <a:xfrm>
            <a:off x="845386" y="2297607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Formato: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B1779DB-1E1E-A1AE-62CD-273204F70E37}"/>
              </a:ext>
            </a:extLst>
          </p:cNvPr>
          <p:cNvGrpSpPr/>
          <p:nvPr/>
        </p:nvGrpSpPr>
        <p:grpSpPr>
          <a:xfrm>
            <a:off x="1131685" y="2779451"/>
            <a:ext cx="1263390" cy="338554"/>
            <a:chOff x="1131685" y="3031803"/>
            <a:chExt cx="1263390" cy="33855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129E7A1-8A65-633F-440B-8F986888EA4A}"/>
                </a:ext>
              </a:extLst>
            </p:cNvPr>
            <p:cNvSpPr txBox="1"/>
            <p:nvPr/>
          </p:nvSpPr>
          <p:spPr>
            <a:xfrm>
              <a:off x="1474925" y="3031803"/>
              <a:ext cx="92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Retrato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9335536-DE7C-91AE-6044-486BC9AF37DC}"/>
                </a:ext>
              </a:extLst>
            </p:cNvPr>
            <p:cNvSpPr/>
            <p:nvPr/>
          </p:nvSpPr>
          <p:spPr>
            <a:xfrm>
              <a:off x="1131685" y="3116442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76E5009-D12E-C92F-C964-A552485B814E}"/>
              </a:ext>
            </a:extLst>
          </p:cNvPr>
          <p:cNvGrpSpPr/>
          <p:nvPr/>
        </p:nvGrpSpPr>
        <p:grpSpPr>
          <a:xfrm>
            <a:off x="2772329" y="2797873"/>
            <a:ext cx="1832736" cy="338554"/>
            <a:chOff x="2772329" y="3050225"/>
            <a:chExt cx="1832736" cy="33855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4DD2557-9EF5-AB75-4048-27347000718E}"/>
                </a:ext>
              </a:extLst>
            </p:cNvPr>
            <p:cNvSpPr txBox="1"/>
            <p:nvPr/>
          </p:nvSpPr>
          <p:spPr>
            <a:xfrm>
              <a:off x="3115569" y="3050225"/>
              <a:ext cx="148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Paisagem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90EA65E-BA9F-EB8B-B5C9-35B6B5706636}"/>
                </a:ext>
              </a:extLst>
            </p:cNvPr>
            <p:cNvSpPr/>
            <p:nvPr/>
          </p:nvSpPr>
          <p:spPr>
            <a:xfrm>
              <a:off x="2772329" y="3134864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B2C54E2-5DE2-906C-EFA2-F1AC3B7BDF87}"/>
              </a:ext>
            </a:extLst>
          </p:cNvPr>
          <p:cNvGrpSpPr/>
          <p:nvPr/>
        </p:nvGrpSpPr>
        <p:grpSpPr>
          <a:xfrm>
            <a:off x="1131685" y="3786095"/>
            <a:ext cx="930028" cy="338554"/>
            <a:chOff x="1131685" y="4213127"/>
            <a:chExt cx="930028" cy="338554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6859C81-5548-76F2-3F67-9843DCFD4DE6}"/>
                </a:ext>
              </a:extLst>
            </p:cNvPr>
            <p:cNvSpPr txBox="1"/>
            <p:nvPr/>
          </p:nvSpPr>
          <p:spPr>
            <a:xfrm>
              <a:off x="1474925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A1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71BE52E-9E7B-A984-63BF-2A21FF0C3818}"/>
                </a:ext>
              </a:extLst>
            </p:cNvPr>
            <p:cNvSpPr/>
            <p:nvPr/>
          </p:nvSpPr>
          <p:spPr>
            <a:xfrm>
              <a:off x="1131685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C6E7D8-AA2C-BCCD-E589-72E540D67A93}"/>
              </a:ext>
            </a:extLst>
          </p:cNvPr>
          <p:cNvSpPr txBox="1"/>
          <p:nvPr/>
        </p:nvSpPr>
        <p:spPr>
          <a:xfrm>
            <a:off x="845386" y="3262163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Papel: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DB3516C-623E-CB07-0239-5B3B5C6C4761}"/>
              </a:ext>
            </a:extLst>
          </p:cNvPr>
          <p:cNvGrpSpPr/>
          <p:nvPr/>
        </p:nvGrpSpPr>
        <p:grpSpPr>
          <a:xfrm>
            <a:off x="2188958" y="3786095"/>
            <a:ext cx="930028" cy="338554"/>
            <a:chOff x="2408395" y="4213127"/>
            <a:chExt cx="930028" cy="338554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7823AE3-E6D5-868C-766B-CEC356BE5EC7}"/>
                </a:ext>
              </a:extLst>
            </p:cNvPr>
            <p:cNvSpPr txBox="1"/>
            <p:nvPr/>
          </p:nvSpPr>
          <p:spPr>
            <a:xfrm>
              <a:off x="2751635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A2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3C42389-D853-6E4F-039E-D166545FF312}"/>
                </a:ext>
              </a:extLst>
            </p:cNvPr>
            <p:cNvSpPr/>
            <p:nvPr/>
          </p:nvSpPr>
          <p:spPr>
            <a:xfrm>
              <a:off x="2408395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EEF431B-DE0C-925E-F94D-BEBCE0698CE6}"/>
              </a:ext>
            </a:extLst>
          </p:cNvPr>
          <p:cNvGrpSpPr/>
          <p:nvPr/>
        </p:nvGrpSpPr>
        <p:grpSpPr>
          <a:xfrm>
            <a:off x="3246231" y="3786095"/>
            <a:ext cx="930028" cy="338554"/>
            <a:chOff x="3684098" y="4213127"/>
            <a:chExt cx="930028" cy="338554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AD7D8C6-78B8-560F-97C8-C00A72435D62}"/>
                </a:ext>
              </a:extLst>
            </p:cNvPr>
            <p:cNvSpPr txBox="1"/>
            <p:nvPr/>
          </p:nvSpPr>
          <p:spPr>
            <a:xfrm>
              <a:off x="4027338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A3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F40504C-6100-8DFA-9C77-59A164CBF34B}"/>
                </a:ext>
              </a:extLst>
            </p:cNvPr>
            <p:cNvSpPr/>
            <p:nvPr/>
          </p:nvSpPr>
          <p:spPr>
            <a:xfrm>
              <a:off x="3684098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9337976-DB0C-B1CC-51D6-2FE688EB62C1}"/>
              </a:ext>
            </a:extLst>
          </p:cNvPr>
          <p:cNvGrpSpPr/>
          <p:nvPr/>
        </p:nvGrpSpPr>
        <p:grpSpPr>
          <a:xfrm>
            <a:off x="4303504" y="3786095"/>
            <a:ext cx="930028" cy="338554"/>
            <a:chOff x="4911060" y="4213127"/>
            <a:chExt cx="930028" cy="338554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984D5F7-30A3-A3A5-BE7D-03B83A42F1C3}"/>
                </a:ext>
              </a:extLst>
            </p:cNvPr>
            <p:cNvSpPr txBox="1"/>
            <p:nvPr/>
          </p:nvSpPr>
          <p:spPr>
            <a:xfrm>
              <a:off x="5254300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A4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4227332-0C5A-5ABA-98CC-1B2F800C8530}"/>
                </a:ext>
              </a:extLst>
            </p:cNvPr>
            <p:cNvSpPr/>
            <p:nvPr/>
          </p:nvSpPr>
          <p:spPr>
            <a:xfrm>
              <a:off x="4911060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A930046-AC45-7F12-9EFC-1CA9B02716D5}"/>
              </a:ext>
            </a:extLst>
          </p:cNvPr>
          <p:cNvGrpSpPr/>
          <p:nvPr/>
        </p:nvGrpSpPr>
        <p:grpSpPr>
          <a:xfrm>
            <a:off x="5360777" y="3786095"/>
            <a:ext cx="930028" cy="338554"/>
            <a:chOff x="6248775" y="4213127"/>
            <a:chExt cx="930028" cy="338554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4CCE249-241F-C81E-9CAC-84D6EA808075}"/>
                </a:ext>
              </a:extLst>
            </p:cNvPr>
            <p:cNvSpPr txBox="1"/>
            <p:nvPr/>
          </p:nvSpPr>
          <p:spPr>
            <a:xfrm>
              <a:off x="6592015" y="4213127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A5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71340A1-39A9-3AC7-D108-2A77999165BF}"/>
                </a:ext>
              </a:extLst>
            </p:cNvPr>
            <p:cNvSpPr/>
            <p:nvPr/>
          </p:nvSpPr>
          <p:spPr>
            <a:xfrm>
              <a:off x="6248775" y="4297766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9C7D7E2-5D1F-5E66-39B5-E00A1D884DDD}"/>
              </a:ext>
            </a:extLst>
          </p:cNvPr>
          <p:cNvGrpSpPr/>
          <p:nvPr/>
        </p:nvGrpSpPr>
        <p:grpSpPr>
          <a:xfrm>
            <a:off x="6418052" y="3786095"/>
            <a:ext cx="930028" cy="338554"/>
            <a:chOff x="6316973" y="4736463"/>
            <a:chExt cx="930028" cy="338554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9740E50-5AF8-38FC-2FF1-ACC1DE74CCAD}"/>
                </a:ext>
              </a:extLst>
            </p:cNvPr>
            <p:cNvSpPr txBox="1"/>
            <p:nvPr/>
          </p:nvSpPr>
          <p:spPr>
            <a:xfrm>
              <a:off x="6660213" y="4736463"/>
              <a:ext cx="58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A6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78D6EA0-6982-88E2-6130-F015A1352FC7}"/>
                </a:ext>
              </a:extLst>
            </p:cNvPr>
            <p:cNvSpPr/>
            <p:nvPr/>
          </p:nvSpPr>
          <p:spPr>
            <a:xfrm>
              <a:off x="6316973" y="4821102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9672A7-E2B2-29FE-1B21-8DC805A8E9BA}"/>
              </a:ext>
            </a:extLst>
          </p:cNvPr>
          <p:cNvSpPr txBox="1"/>
          <p:nvPr/>
        </p:nvSpPr>
        <p:spPr>
          <a:xfrm>
            <a:off x="845386" y="4266443"/>
            <a:ext cx="31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Estilo de desenho: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4A30341-6C62-BDC2-25E4-ACAA55C16863}"/>
              </a:ext>
            </a:extLst>
          </p:cNvPr>
          <p:cNvGrpSpPr/>
          <p:nvPr/>
        </p:nvGrpSpPr>
        <p:grpSpPr>
          <a:xfrm>
            <a:off x="1134990" y="4728987"/>
            <a:ext cx="1804992" cy="338554"/>
            <a:chOff x="1136614" y="5030302"/>
            <a:chExt cx="1804992" cy="338554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990D542-5942-1A3B-383C-E294FDCE2F10}"/>
                </a:ext>
              </a:extLst>
            </p:cNvPr>
            <p:cNvSpPr txBox="1"/>
            <p:nvPr/>
          </p:nvSpPr>
          <p:spPr>
            <a:xfrm>
              <a:off x="1479853" y="5030302"/>
              <a:ext cx="146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Pontilhismo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52E4DA1-05A6-7944-B394-F21923A1CFA4}"/>
                </a:ext>
              </a:extLst>
            </p:cNvPr>
            <p:cNvSpPr/>
            <p:nvPr/>
          </p:nvSpPr>
          <p:spPr>
            <a:xfrm>
              <a:off x="1136614" y="5114941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29191B7-4644-5A6A-8B39-AF07831E8905}"/>
              </a:ext>
            </a:extLst>
          </p:cNvPr>
          <p:cNvGrpSpPr/>
          <p:nvPr/>
        </p:nvGrpSpPr>
        <p:grpSpPr>
          <a:xfrm>
            <a:off x="2958704" y="4728987"/>
            <a:ext cx="1804992" cy="338554"/>
            <a:chOff x="1136614" y="5030302"/>
            <a:chExt cx="1804992" cy="338554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50AFDB3-29C2-986D-2E36-7EF173218821}"/>
                </a:ext>
              </a:extLst>
            </p:cNvPr>
            <p:cNvSpPr txBox="1"/>
            <p:nvPr/>
          </p:nvSpPr>
          <p:spPr>
            <a:xfrm>
              <a:off x="1479853" y="5030302"/>
              <a:ext cx="146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Circular</a:t>
              </a: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1337022-C699-5758-EDA7-82E770D917D0}"/>
                </a:ext>
              </a:extLst>
            </p:cNvPr>
            <p:cNvSpPr/>
            <p:nvPr/>
          </p:nvSpPr>
          <p:spPr>
            <a:xfrm>
              <a:off x="1136614" y="5114941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A86BA1D-4F20-1F43-4D97-52C86A0506C7}"/>
              </a:ext>
            </a:extLst>
          </p:cNvPr>
          <p:cNvGrpSpPr/>
          <p:nvPr/>
        </p:nvGrpSpPr>
        <p:grpSpPr>
          <a:xfrm>
            <a:off x="4782418" y="4728987"/>
            <a:ext cx="1804992" cy="338554"/>
            <a:chOff x="1136614" y="5030302"/>
            <a:chExt cx="1804992" cy="338554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28947ED-BDBE-FE3B-42F4-E5CB251EBD1A}"/>
                </a:ext>
              </a:extLst>
            </p:cNvPr>
            <p:cNvSpPr txBox="1"/>
            <p:nvPr/>
          </p:nvSpPr>
          <p:spPr>
            <a:xfrm>
              <a:off x="1479853" y="5030302"/>
              <a:ext cx="146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Senoides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8F77BE7-D0C6-6E9C-AD00-941015B6615B}"/>
                </a:ext>
              </a:extLst>
            </p:cNvPr>
            <p:cNvSpPr/>
            <p:nvPr/>
          </p:nvSpPr>
          <p:spPr>
            <a:xfrm>
              <a:off x="1136614" y="5114941"/>
              <a:ext cx="169277" cy="1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12BC03D-BE6A-62F7-2038-6F3A5D20A7D7}"/>
              </a:ext>
            </a:extLst>
          </p:cNvPr>
          <p:cNvSpPr txBox="1"/>
          <p:nvPr/>
        </p:nvSpPr>
        <p:spPr>
          <a:xfrm>
            <a:off x="841044" y="5224055"/>
            <a:ext cx="122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Margem: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CB021A-D4DA-982E-EA65-678995DD631D}"/>
              </a:ext>
            </a:extLst>
          </p:cNvPr>
          <p:cNvSpPr/>
          <p:nvPr/>
        </p:nvSpPr>
        <p:spPr>
          <a:xfrm>
            <a:off x="2010202" y="5296273"/>
            <a:ext cx="769746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3F9DF1-BF83-ACCD-3344-463BAD46F2BD}"/>
              </a:ext>
            </a:extLst>
          </p:cNvPr>
          <p:cNvSpPr txBox="1"/>
          <p:nvPr/>
        </p:nvSpPr>
        <p:spPr>
          <a:xfrm>
            <a:off x="2893316" y="5285610"/>
            <a:ext cx="67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mm</a:t>
            </a:r>
          </a:p>
        </p:txBody>
      </p:sp>
      <p:pic>
        <p:nvPicPr>
          <p:cNvPr id="68" name="Imagem 67" descr="Forma&#10;&#10;Descrição gerada automaticamente com confiança média">
            <a:extLst>
              <a:ext uri="{FF2B5EF4-FFF2-40B4-BE49-F238E27FC236}">
                <a16:creationId xmlns:a16="http://schemas.microsoft.com/office/drawing/2014/main" id="{60B9A3C7-29E9-ECC0-1BBA-C67D6864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4" y="477775"/>
            <a:ext cx="2071069" cy="626502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A40602FE-135B-85D3-6DE7-478A94D79D7F}"/>
              </a:ext>
            </a:extLst>
          </p:cNvPr>
          <p:cNvSpPr txBox="1"/>
          <p:nvPr/>
        </p:nvSpPr>
        <p:spPr>
          <a:xfrm>
            <a:off x="843763" y="1282128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Selecionar arquivo: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C6A8D7-76E1-195C-C2E8-99292346018A}"/>
              </a:ext>
            </a:extLst>
          </p:cNvPr>
          <p:cNvSpPr/>
          <p:nvPr/>
        </p:nvSpPr>
        <p:spPr>
          <a:xfrm>
            <a:off x="519817" y="376240"/>
            <a:ext cx="6681000" cy="6003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C771F7A-4973-44D1-3D62-A7BBEDB6358E}"/>
              </a:ext>
            </a:extLst>
          </p:cNvPr>
          <p:cNvSpPr/>
          <p:nvPr/>
        </p:nvSpPr>
        <p:spPr>
          <a:xfrm>
            <a:off x="7314185" y="376239"/>
            <a:ext cx="4357998" cy="6003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BD58E76E-6C63-780C-FE20-0C66C2D97989}"/>
              </a:ext>
            </a:extLst>
          </p:cNvPr>
          <p:cNvSpPr/>
          <p:nvPr/>
        </p:nvSpPr>
        <p:spPr>
          <a:xfrm>
            <a:off x="576501" y="2305958"/>
            <a:ext cx="6557544" cy="923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69924BF-A7D0-5033-1847-FA5D04F8CA80}"/>
              </a:ext>
            </a:extLst>
          </p:cNvPr>
          <p:cNvSpPr/>
          <p:nvPr/>
        </p:nvSpPr>
        <p:spPr>
          <a:xfrm>
            <a:off x="583962" y="3267601"/>
            <a:ext cx="6557544" cy="923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E1ECAFA8-9AD9-9BDA-D6FD-434719E534E9}"/>
              </a:ext>
            </a:extLst>
          </p:cNvPr>
          <p:cNvSpPr/>
          <p:nvPr/>
        </p:nvSpPr>
        <p:spPr>
          <a:xfrm>
            <a:off x="583962" y="4253853"/>
            <a:ext cx="6557544" cy="923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37A0ACD-DA97-31DD-095E-3EDE7E280ED9}"/>
              </a:ext>
            </a:extLst>
          </p:cNvPr>
          <p:cNvSpPr/>
          <p:nvPr/>
        </p:nvSpPr>
        <p:spPr>
          <a:xfrm>
            <a:off x="583962" y="5244181"/>
            <a:ext cx="6557544" cy="4416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9B597A4-6B42-1E22-567F-0218F7487A95}"/>
              </a:ext>
            </a:extLst>
          </p:cNvPr>
          <p:cNvSpPr/>
          <p:nvPr/>
        </p:nvSpPr>
        <p:spPr>
          <a:xfrm>
            <a:off x="594022" y="1205812"/>
            <a:ext cx="6557544" cy="5460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2D6DEB0-9632-CAF3-929C-CF862BCFAB47}"/>
              </a:ext>
            </a:extLst>
          </p:cNvPr>
          <p:cNvSpPr/>
          <p:nvPr/>
        </p:nvSpPr>
        <p:spPr>
          <a:xfrm>
            <a:off x="7420450" y="810883"/>
            <a:ext cx="4177528" cy="48834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ECB34E8-C7F9-F160-588A-5158D4627152}"/>
              </a:ext>
            </a:extLst>
          </p:cNvPr>
          <p:cNvSpPr/>
          <p:nvPr/>
        </p:nvSpPr>
        <p:spPr>
          <a:xfrm>
            <a:off x="754047" y="2823607"/>
            <a:ext cx="6181591" cy="3176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71CCFB3-B1D6-F7DC-2FAF-70C7745419B7}"/>
              </a:ext>
            </a:extLst>
          </p:cNvPr>
          <p:cNvSpPr/>
          <p:nvPr/>
        </p:nvSpPr>
        <p:spPr>
          <a:xfrm>
            <a:off x="670660" y="1329357"/>
            <a:ext cx="6181591" cy="3176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F79174E-FC1C-3235-01B2-F71C8F0C69CC}"/>
              </a:ext>
            </a:extLst>
          </p:cNvPr>
          <p:cNvSpPr/>
          <p:nvPr/>
        </p:nvSpPr>
        <p:spPr>
          <a:xfrm>
            <a:off x="873095" y="3779395"/>
            <a:ext cx="6181591" cy="3176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945688C-578F-FEA4-C30A-B3DCFED5641D}"/>
              </a:ext>
            </a:extLst>
          </p:cNvPr>
          <p:cNvSpPr/>
          <p:nvPr/>
        </p:nvSpPr>
        <p:spPr>
          <a:xfrm>
            <a:off x="677050" y="5270745"/>
            <a:ext cx="6181591" cy="3176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35F46B6-126E-3EBE-23EC-5974882EB5B4}"/>
              </a:ext>
            </a:extLst>
          </p:cNvPr>
          <p:cNvSpPr/>
          <p:nvPr/>
        </p:nvSpPr>
        <p:spPr>
          <a:xfrm>
            <a:off x="873095" y="4734285"/>
            <a:ext cx="6181591" cy="3176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F46AA76-0ECD-F7EF-7C21-001CCFBA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110660"/>
            <a:ext cx="5529455" cy="46366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B89925-F406-9631-1AB1-1C280CD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0" y="1225851"/>
            <a:ext cx="5060829" cy="44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ADBF6C8-BAEC-6E78-138E-2D7E12B9F082}"/>
              </a:ext>
            </a:extLst>
          </p:cNvPr>
          <p:cNvGrpSpPr/>
          <p:nvPr/>
        </p:nvGrpSpPr>
        <p:grpSpPr>
          <a:xfrm>
            <a:off x="2713579" y="723039"/>
            <a:ext cx="5708316" cy="5648980"/>
            <a:chOff x="2713579" y="723039"/>
            <a:chExt cx="5708316" cy="5648980"/>
          </a:xfrm>
        </p:grpSpPr>
        <p:pic>
          <p:nvPicPr>
            <p:cNvPr id="10" name="Imagem 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C31D1BD-0DF9-07B1-9EB5-8A068032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725" b="-8585"/>
            <a:stretch>
              <a:fillRect/>
            </a:stretch>
          </p:blipFill>
          <p:spPr>
            <a:xfrm>
              <a:off x="2713579" y="723039"/>
              <a:ext cx="5708316" cy="5648980"/>
            </a:xfrm>
            <a:custGeom>
              <a:avLst/>
              <a:gdLst>
                <a:gd name="connsiteX0" fmla="*/ 5202371 w 5708316"/>
                <a:gd name="connsiteY0" fmla="*/ 4352075 h 5648980"/>
                <a:gd name="connsiteX1" fmla="*/ 5708316 w 5708316"/>
                <a:gd name="connsiteY1" fmla="*/ 4858020 h 5648980"/>
                <a:gd name="connsiteX2" fmla="*/ 4917356 w 5708316"/>
                <a:gd name="connsiteY2" fmla="*/ 5648980 h 5648980"/>
                <a:gd name="connsiteX3" fmla="*/ 4470747 w 5708316"/>
                <a:gd name="connsiteY3" fmla="*/ 5202371 h 5648980"/>
                <a:gd name="connsiteX4" fmla="*/ 5202371 w 5708316"/>
                <a:gd name="connsiteY4" fmla="*/ 5202371 h 5648980"/>
                <a:gd name="connsiteX5" fmla="*/ 0 w 5708316"/>
                <a:gd name="connsiteY5" fmla="*/ 0 h 5648980"/>
                <a:gd name="connsiteX6" fmla="*/ 5202371 w 5708316"/>
                <a:gd name="connsiteY6" fmla="*/ 0 h 5648980"/>
                <a:gd name="connsiteX7" fmla="*/ 5202371 w 5708316"/>
                <a:gd name="connsiteY7" fmla="*/ 4352075 h 5648980"/>
                <a:gd name="connsiteX8" fmla="*/ 3847601 w 5708316"/>
                <a:gd name="connsiteY8" fmla="*/ 2997305 h 5648980"/>
                <a:gd name="connsiteX9" fmla="*/ 3873195 w 5708316"/>
                <a:gd name="connsiteY9" fmla="*/ 2897764 h 5648980"/>
                <a:gd name="connsiteX10" fmla="*/ 3899513 w 5708316"/>
                <a:gd name="connsiteY10" fmla="*/ 2636695 h 5648980"/>
                <a:gd name="connsiteX11" fmla="*/ 2604113 w 5708316"/>
                <a:gd name="connsiteY11" fmla="*/ 1341295 h 5648980"/>
                <a:gd name="connsiteX12" fmla="*/ 1308713 w 5708316"/>
                <a:gd name="connsiteY12" fmla="*/ 2636695 h 5648980"/>
                <a:gd name="connsiteX13" fmla="*/ 2604113 w 5708316"/>
                <a:gd name="connsiteY13" fmla="*/ 3932095 h 5648980"/>
                <a:gd name="connsiteX14" fmla="*/ 2989325 w 5708316"/>
                <a:gd name="connsiteY14" fmla="*/ 3873857 h 5648980"/>
                <a:gd name="connsiteX15" fmla="*/ 3101263 w 5708316"/>
                <a:gd name="connsiteY15" fmla="*/ 3832887 h 5648980"/>
                <a:gd name="connsiteX16" fmla="*/ 4470747 w 5708316"/>
                <a:gd name="connsiteY16" fmla="*/ 5202371 h 5648980"/>
                <a:gd name="connsiteX17" fmla="*/ 0 w 5708316"/>
                <a:gd name="connsiteY17" fmla="*/ 5202371 h 564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08316" h="5648980">
                  <a:moveTo>
                    <a:pt x="5202371" y="4352075"/>
                  </a:moveTo>
                  <a:lnTo>
                    <a:pt x="5708316" y="4858020"/>
                  </a:lnTo>
                  <a:lnTo>
                    <a:pt x="4917356" y="5648980"/>
                  </a:lnTo>
                  <a:lnTo>
                    <a:pt x="4470747" y="5202371"/>
                  </a:lnTo>
                  <a:lnTo>
                    <a:pt x="5202371" y="5202371"/>
                  </a:lnTo>
                  <a:close/>
                  <a:moveTo>
                    <a:pt x="0" y="0"/>
                  </a:moveTo>
                  <a:lnTo>
                    <a:pt x="5202371" y="0"/>
                  </a:lnTo>
                  <a:lnTo>
                    <a:pt x="5202371" y="4352075"/>
                  </a:lnTo>
                  <a:lnTo>
                    <a:pt x="3847601" y="2997305"/>
                  </a:lnTo>
                  <a:lnTo>
                    <a:pt x="3873195" y="2897764"/>
                  </a:lnTo>
                  <a:cubicBezTo>
                    <a:pt x="3890451" y="2813437"/>
                    <a:pt x="3899513" y="2726125"/>
                    <a:pt x="3899513" y="2636695"/>
                  </a:cubicBezTo>
                  <a:cubicBezTo>
                    <a:pt x="3899512" y="1921265"/>
                    <a:pt x="3319543" y="1341295"/>
                    <a:pt x="2604113" y="1341295"/>
                  </a:cubicBezTo>
                  <a:cubicBezTo>
                    <a:pt x="1888683" y="1341295"/>
                    <a:pt x="1308713" y="1921265"/>
                    <a:pt x="1308713" y="2636695"/>
                  </a:cubicBezTo>
                  <a:cubicBezTo>
                    <a:pt x="1308713" y="3352126"/>
                    <a:pt x="1888682" y="3932095"/>
                    <a:pt x="2604113" y="3932095"/>
                  </a:cubicBezTo>
                  <a:cubicBezTo>
                    <a:pt x="2738256" y="3932095"/>
                    <a:pt x="2867637" y="3911706"/>
                    <a:pt x="2989325" y="3873857"/>
                  </a:cubicBezTo>
                  <a:lnTo>
                    <a:pt x="3101263" y="3832887"/>
                  </a:lnTo>
                  <a:lnTo>
                    <a:pt x="4470747" y="5202371"/>
                  </a:lnTo>
                  <a:lnTo>
                    <a:pt x="0" y="5202371"/>
                  </a:lnTo>
                  <a:close/>
                </a:path>
              </a:pathLst>
            </a:custGeom>
          </p:spPr>
        </p:pic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D0BD5AC-B950-94DE-6393-6876A6CD4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52150" y="2602274"/>
              <a:ext cx="3769745" cy="3769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32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67ED2A4-EFC7-6F65-3DE2-6BDDF1360859}"/>
              </a:ext>
            </a:extLst>
          </p:cNvPr>
          <p:cNvGrpSpPr/>
          <p:nvPr/>
        </p:nvGrpSpPr>
        <p:grpSpPr>
          <a:xfrm>
            <a:off x="833887" y="1858992"/>
            <a:ext cx="10524226" cy="3140015"/>
            <a:chOff x="1302588" y="2421146"/>
            <a:chExt cx="10524226" cy="3140015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946FAA9-36DE-AA91-E9F3-E500307C16E8}"/>
                </a:ext>
              </a:extLst>
            </p:cNvPr>
            <p:cNvGrpSpPr/>
            <p:nvPr/>
          </p:nvGrpSpPr>
          <p:grpSpPr>
            <a:xfrm>
              <a:off x="1302588" y="2421146"/>
              <a:ext cx="3188830" cy="3140015"/>
              <a:chOff x="2713579" y="723039"/>
              <a:chExt cx="5708316" cy="5648980"/>
            </a:xfrm>
          </p:grpSpPr>
          <p:pic>
            <p:nvPicPr>
              <p:cNvPr id="8" name="Imagem 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E3B644D7-4D95-5A57-B18C-2D212D90A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9725" b="-8585"/>
              <a:stretch>
                <a:fillRect/>
              </a:stretch>
            </p:blipFill>
            <p:spPr>
              <a:xfrm>
                <a:off x="2713579" y="723039"/>
                <a:ext cx="5708316" cy="5648980"/>
              </a:xfrm>
              <a:custGeom>
                <a:avLst/>
                <a:gdLst>
                  <a:gd name="connsiteX0" fmla="*/ 5202371 w 5708316"/>
                  <a:gd name="connsiteY0" fmla="*/ 4352075 h 5648980"/>
                  <a:gd name="connsiteX1" fmla="*/ 5708316 w 5708316"/>
                  <a:gd name="connsiteY1" fmla="*/ 4858020 h 5648980"/>
                  <a:gd name="connsiteX2" fmla="*/ 4917356 w 5708316"/>
                  <a:gd name="connsiteY2" fmla="*/ 5648980 h 5648980"/>
                  <a:gd name="connsiteX3" fmla="*/ 4470747 w 5708316"/>
                  <a:gd name="connsiteY3" fmla="*/ 5202371 h 5648980"/>
                  <a:gd name="connsiteX4" fmla="*/ 5202371 w 5708316"/>
                  <a:gd name="connsiteY4" fmla="*/ 5202371 h 5648980"/>
                  <a:gd name="connsiteX5" fmla="*/ 0 w 5708316"/>
                  <a:gd name="connsiteY5" fmla="*/ 0 h 5648980"/>
                  <a:gd name="connsiteX6" fmla="*/ 5202371 w 5708316"/>
                  <a:gd name="connsiteY6" fmla="*/ 0 h 5648980"/>
                  <a:gd name="connsiteX7" fmla="*/ 5202371 w 5708316"/>
                  <a:gd name="connsiteY7" fmla="*/ 4352075 h 5648980"/>
                  <a:gd name="connsiteX8" fmla="*/ 3847601 w 5708316"/>
                  <a:gd name="connsiteY8" fmla="*/ 2997305 h 5648980"/>
                  <a:gd name="connsiteX9" fmla="*/ 3873195 w 5708316"/>
                  <a:gd name="connsiteY9" fmla="*/ 2897764 h 5648980"/>
                  <a:gd name="connsiteX10" fmla="*/ 3899513 w 5708316"/>
                  <a:gd name="connsiteY10" fmla="*/ 2636695 h 5648980"/>
                  <a:gd name="connsiteX11" fmla="*/ 2604113 w 5708316"/>
                  <a:gd name="connsiteY11" fmla="*/ 1341295 h 5648980"/>
                  <a:gd name="connsiteX12" fmla="*/ 1308713 w 5708316"/>
                  <a:gd name="connsiteY12" fmla="*/ 2636695 h 5648980"/>
                  <a:gd name="connsiteX13" fmla="*/ 2604113 w 5708316"/>
                  <a:gd name="connsiteY13" fmla="*/ 3932095 h 5648980"/>
                  <a:gd name="connsiteX14" fmla="*/ 2989325 w 5708316"/>
                  <a:gd name="connsiteY14" fmla="*/ 3873857 h 5648980"/>
                  <a:gd name="connsiteX15" fmla="*/ 3101263 w 5708316"/>
                  <a:gd name="connsiteY15" fmla="*/ 3832887 h 5648980"/>
                  <a:gd name="connsiteX16" fmla="*/ 4470747 w 5708316"/>
                  <a:gd name="connsiteY16" fmla="*/ 5202371 h 5648980"/>
                  <a:gd name="connsiteX17" fmla="*/ 0 w 5708316"/>
                  <a:gd name="connsiteY17" fmla="*/ 5202371 h 564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08316" h="5648980">
                    <a:moveTo>
                      <a:pt x="5202371" y="4352075"/>
                    </a:moveTo>
                    <a:lnTo>
                      <a:pt x="5708316" y="4858020"/>
                    </a:lnTo>
                    <a:lnTo>
                      <a:pt x="4917356" y="5648980"/>
                    </a:lnTo>
                    <a:lnTo>
                      <a:pt x="4470747" y="5202371"/>
                    </a:lnTo>
                    <a:lnTo>
                      <a:pt x="5202371" y="5202371"/>
                    </a:lnTo>
                    <a:close/>
                    <a:moveTo>
                      <a:pt x="0" y="0"/>
                    </a:moveTo>
                    <a:lnTo>
                      <a:pt x="5202371" y="0"/>
                    </a:lnTo>
                    <a:lnTo>
                      <a:pt x="5202371" y="4352075"/>
                    </a:lnTo>
                    <a:lnTo>
                      <a:pt x="3847601" y="2997305"/>
                    </a:lnTo>
                    <a:lnTo>
                      <a:pt x="3873195" y="2897764"/>
                    </a:lnTo>
                    <a:cubicBezTo>
                      <a:pt x="3890451" y="2813437"/>
                      <a:pt x="3899513" y="2726125"/>
                      <a:pt x="3899513" y="2636695"/>
                    </a:cubicBezTo>
                    <a:cubicBezTo>
                      <a:pt x="3899512" y="1921265"/>
                      <a:pt x="3319543" y="1341295"/>
                      <a:pt x="2604113" y="1341295"/>
                    </a:cubicBezTo>
                    <a:cubicBezTo>
                      <a:pt x="1888683" y="1341295"/>
                      <a:pt x="1308713" y="1921265"/>
                      <a:pt x="1308713" y="2636695"/>
                    </a:cubicBezTo>
                    <a:cubicBezTo>
                      <a:pt x="1308713" y="3352126"/>
                      <a:pt x="1888682" y="3932095"/>
                      <a:pt x="2604113" y="3932095"/>
                    </a:cubicBezTo>
                    <a:cubicBezTo>
                      <a:pt x="2738256" y="3932095"/>
                      <a:pt x="2867637" y="3911706"/>
                      <a:pt x="2989325" y="3873857"/>
                    </a:cubicBezTo>
                    <a:lnTo>
                      <a:pt x="3101263" y="3832887"/>
                    </a:lnTo>
                    <a:lnTo>
                      <a:pt x="4470747" y="5202371"/>
                    </a:lnTo>
                    <a:lnTo>
                      <a:pt x="0" y="5202371"/>
                    </a:lnTo>
                    <a:close/>
                  </a:path>
                </a:pathLst>
              </a:custGeom>
            </p:spPr>
          </p:pic>
          <p:pic>
            <p:nvPicPr>
              <p:cNvPr id="9" name="Imagem 8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C32BF0FB-EB4C-C8ED-EE0D-4A966CFFD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652151" y="2501900"/>
                <a:ext cx="3769744" cy="3769744"/>
              </a:xfrm>
              <a:prstGeom prst="rect">
                <a:avLst/>
              </a:prstGeom>
            </p:spPr>
          </p:pic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7239721-BF30-93FC-9000-A7DB509FD716}"/>
                </a:ext>
              </a:extLst>
            </p:cNvPr>
            <p:cNvSpPr txBox="1"/>
            <p:nvPr/>
          </p:nvSpPr>
          <p:spPr>
            <a:xfrm>
              <a:off x="4873924" y="3060130"/>
              <a:ext cx="695289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latin typeface="Aharoni" panose="02010803020104030203" pitchFamily="2" charset="-79"/>
                  <a:cs typeface="Aharoni" panose="02010803020104030203" pitchFamily="2" charset="-79"/>
                </a:rPr>
                <a:t>VAN </a:t>
              </a:r>
              <a:r>
                <a:rPr lang="pt-BR" sz="115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BOT</a:t>
              </a:r>
              <a:endParaRPr lang="pt-BR" sz="115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946FAA9-36DE-AA91-E9F3-E500307C16E8}"/>
              </a:ext>
            </a:extLst>
          </p:cNvPr>
          <p:cNvGrpSpPr/>
          <p:nvPr/>
        </p:nvGrpSpPr>
        <p:grpSpPr>
          <a:xfrm>
            <a:off x="833887" y="1858992"/>
            <a:ext cx="3188830" cy="3140015"/>
            <a:chOff x="2713579" y="723039"/>
            <a:chExt cx="5708316" cy="5648980"/>
          </a:xfrm>
        </p:grpSpPr>
        <p:pic>
          <p:nvPicPr>
            <p:cNvPr id="8" name="Imagem 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3B644D7-4D95-5A57-B18C-2D212D90A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725" b="-8585"/>
            <a:stretch>
              <a:fillRect/>
            </a:stretch>
          </p:blipFill>
          <p:spPr>
            <a:xfrm>
              <a:off x="2713579" y="723039"/>
              <a:ext cx="5708316" cy="5648980"/>
            </a:xfrm>
            <a:custGeom>
              <a:avLst/>
              <a:gdLst>
                <a:gd name="connsiteX0" fmla="*/ 5202371 w 5708316"/>
                <a:gd name="connsiteY0" fmla="*/ 4352075 h 5648980"/>
                <a:gd name="connsiteX1" fmla="*/ 5708316 w 5708316"/>
                <a:gd name="connsiteY1" fmla="*/ 4858020 h 5648980"/>
                <a:gd name="connsiteX2" fmla="*/ 4917356 w 5708316"/>
                <a:gd name="connsiteY2" fmla="*/ 5648980 h 5648980"/>
                <a:gd name="connsiteX3" fmla="*/ 4470747 w 5708316"/>
                <a:gd name="connsiteY3" fmla="*/ 5202371 h 5648980"/>
                <a:gd name="connsiteX4" fmla="*/ 5202371 w 5708316"/>
                <a:gd name="connsiteY4" fmla="*/ 5202371 h 5648980"/>
                <a:gd name="connsiteX5" fmla="*/ 0 w 5708316"/>
                <a:gd name="connsiteY5" fmla="*/ 0 h 5648980"/>
                <a:gd name="connsiteX6" fmla="*/ 5202371 w 5708316"/>
                <a:gd name="connsiteY6" fmla="*/ 0 h 5648980"/>
                <a:gd name="connsiteX7" fmla="*/ 5202371 w 5708316"/>
                <a:gd name="connsiteY7" fmla="*/ 4352075 h 5648980"/>
                <a:gd name="connsiteX8" fmla="*/ 3847601 w 5708316"/>
                <a:gd name="connsiteY8" fmla="*/ 2997305 h 5648980"/>
                <a:gd name="connsiteX9" fmla="*/ 3873195 w 5708316"/>
                <a:gd name="connsiteY9" fmla="*/ 2897764 h 5648980"/>
                <a:gd name="connsiteX10" fmla="*/ 3899513 w 5708316"/>
                <a:gd name="connsiteY10" fmla="*/ 2636695 h 5648980"/>
                <a:gd name="connsiteX11" fmla="*/ 2604113 w 5708316"/>
                <a:gd name="connsiteY11" fmla="*/ 1341295 h 5648980"/>
                <a:gd name="connsiteX12" fmla="*/ 1308713 w 5708316"/>
                <a:gd name="connsiteY12" fmla="*/ 2636695 h 5648980"/>
                <a:gd name="connsiteX13" fmla="*/ 2604113 w 5708316"/>
                <a:gd name="connsiteY13" fmla="*/ 3932095 h 5648980"/>
                <a:gd name="connsiteX14" fmla="*/ 2989325 w 5708316"/>
                <a:gd name="connsiteY14" fmla="*/ 3873857 h 5648980"/>
                <a:gd name="connsiteX15" fmla="*/ 3101263 w 5708316"/>
                <a:gd name="connsiteY15" fmla="*/ 3832887 h 5648980"/>
                <a:gd name="connsiteX16" fmla="*/ 4470747 w 5708316"/>
                <a:gd name="connsiteY16" fmla="*/ 5202371 h 5648980"/>
                <a:gd name="connsiteX17" fmla="*/ 0 w 5708316"/>
                <a:gd name="connsiteY17" fmla="*/ 5202371 h 564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08316" h="5648980">
                  <a:moveTo>
                    <a:pt x="5202371" y="4352075"/>
                  </a:moveTo>
                  <a:lnTo>
                    <a:pt x="5708316" y="4858020"/>
                  </a:lnTo>
                  <a:lnTo>
                    <a:pt x="4917356" y="5648980"/>
                  </a:lnTo>
                  <a:lnTo>
                    <a:pt x="4470747" y="5202371"/>
                  </a:lnTo>
                  <a:lnTo>
                    <a:pt x="5202371" y="5202371"/>
                  </a:lnTo>
                  <a:close/>
                  <a:moveTo>
                    <a:pt x="0" y="0"/>
                  </a:moveTo>
                  <a:lnTo>
                    <a:pt x="5202371" y="0"/>
                  </a:lnTo>
                  <a:lnTo>
                    <a:pt x="5202371" y="4352075"/>
                  </a:lnTo>
                  <a:lnTo>
                    <a:pt x="3847601" y="2997305"/>
                  </a:lnTo>
                  <a:lnTo>
                    <a:pt x="3873195" y="2897764"/>
                  </a:lnTo>
                  <a:cubicBezTo>
                    <a:pt x="3890451" y="2813437"/>
                    <a:pt x="3899513" y="2726125"/>
                    <a:pt x="3899513" y="2636695"/>
                  </a:cubicBezTo>
                  <a:cubicBezTo>
                    <a:pt x="3899512" y="1921265"/>
                    <a:pt x="3319543" y="1341295"/>
                    <a:pt x="2604113" y="1341295"/>
                  </a:cubicBezTo>
                  <a:cubicBezTo>
                    <a:pt x="1888683" y="1341295"/>
                    <a:pt x="1308713" y="1921265"/>
                    <a:pt x="1308713" y="2636695"/>
                  </a:cubicBezTo>
                  <a:cubicBezTo>
                    <a:pt x="1308713" y="3352126"/>
                    <a:pt x="1888682" y="3932095"/>
                    <a:pt x="2604113" y="3932095"/>
                  </a:cubicBezTo>
                  <a:cubicBezTo>
                    <a:pt x="2738256" y="3932095"/>
                    <a:pt x="2867637" y="3911706"/>
                    <a:pt x="2989325" y="3873857"/>
                  </a:cubicBezTo>
                  <a:lnTo>
                    <a:pt x="3101263" y="3832887"/>
                  </a:lnTo>
                  <a:lnTo>
                    <a:pt x="4470747" y="5202371"/>
                  </a:lnTo>
                  <a:lnTo>
                    <a:pt x="0" y="5202371"/>
                  </a:lnTo>
                  <a:close/>
                </a:path>
              </a:pathLst>
            </a:cu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32BF0FB-EB4C-C8ED-EE0D-4A966CFF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52151" y="2501900"/>
              <a:ext cx="3769744" cy="3769744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239721-BF30-93FC-9000-A7DB509FD716}"/>
              </a:ext>
            </a:extLst>
          </p:cNvPr>
          <p:cNvSpPr txBox="1"/>
          <p:nvPr/>
        </p:nvSpPr>
        <p:spPr>
          <a:xfrm>
            <a:off x="4405223" y="2497976"/>
            <a:ext cx="69528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latin typeface="Aharoni" panose="02010803020104030203" pitchFamily="2" charset="-79"/>
                <a:cs typeface="Aharoni" panose="02010803020104030203" pitchFamily="2" charset="-79"/>
              </a:rPr>
              <a:t>VAN </a:t>
            </a:r>
            <a:r>
              <a:rPr lang="pt-BR" sz="11500" dirty="0" err="1">
                <a:latin typeface="Aharoni" panose="02010803020104030203" pitchFamily="2" charset="-79"/>
                <a:cs typeface="Aharoni" panose="02010803020104030203" pitchFamily="2" charset="-79"/>
              </a:rPr>
              <a:t>BOT</a:t>
            </a:r>
            <a:endParaRPr lang="pt-BR" sz="11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157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946FAA9-36DE-AA91-E9F3-E500307C16E8}"/>
              </a:ext>
            </a:extLst>
          </p:cNvPr>
          <p:cNvGrpSpPr/>
          <p:nvPr/>
        </p:nvGrpSpPr>
        <p:grpSpPr>
          <a:xfrm>
            <a:off x="3352800" y="1738223"/>
            <a:ext cx="3188830" cy="3140015"/>
            <a:chOff x="2713579" y="723039"/>
            <a:chExt cx="5708316" cy="5648980"/>
          </a:xfrm>
        </p:grpSpPr>
        <p:pic>
          <p:nvPicPr>
            <p:cNvPr id="8" name="Imagem 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3B644D7-4D95-5A57-B18C-2D212D90A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725" b="-8585"/>
            <a:stretch>
              <a:fillRect/>
            </a:stretch>
          </p:blipFill>
          <p:spPr>
            <a:xfrm>
              <a:off x="2713579" y="723039"/>
              <a:ext cx="5708316" cy="5648980"/>
            </a:xfrm>
            <a:custGeom>
              <a:avLst/>
              <a:gdLst>
                <a:gd name="connsiteX0" fmla="*/ 5202371 w 5708316"/>
                <a:gd name="connsiteY0" fmla="*/ 4352075 h 5648980"/>
                <a:gd name="connsiteX1" fmla="*/ 5708316 w 5708316"/>
                <a:gd name="connsiteY1" fmla="*/ 4858020 h 5648980"/>
                <a:gd name="connsiteX2" fmla="*/ 4917356 w 5708316"/>
                <a:gd name="connsiteY2" fmla="*/ 5648980 h 5648980"/>
                <a:gd name="connsiteX3" fmla="*/ 4470747 w 5708316"/>
                <a:gd name="connsiteY3" fmla="*/ 5202371 h 5648980"/>
                <a:gd name="connsiteX4" fmla="*/ 5202371 w 5708316"/>
                <a:gd name="connsiteY4" fmla="*/ 5202371 h 5648980"/>
                <a:gd name="connsiteX5" fmla="*/ 0 w 5708316"/>
                <a:gd name="connsiteY5" fmla="*/ 0 h 5648980"/>
                <a:gd name="connsiteX6" fmla="*/ 5202371 w 5708316"/>
                <a:gd name="connsiteY6" fmla="*/ 0 h 5648980"/>
                <a:gd name="connsiteX7" fmla="*/ 5202371 w 5708316"/>
                <a:gd name="connsiteY7" fmla="*/ 4352075 h 5648980"/>
                <a:gd name="connsiteX8" fmla="*/ 3847601 w 5708316"/>
                <a:gd name="connsiteY8" fmla="*/ 2997305 h 5648980"/>
                <a:gd name="connsiteX9" fmla="*/ 3873195 w 5708316"/>
                <a:gd name="connsiteY9" fmla="*/ 2897764 h 5648980"/>
                <a:gd name="connsiteX10" fmla="*/ 3899513 w 5708316"/>
                <a:gd name="connsiteY10" fmla="*/ 2636695 h 5648980"/>
                <a:gd name="connsiteX11" fmla="*/ 2604113 w 5708316"/>
                <a:gd name="connsiteY11" fmla="*/ 1341295 h 5648980"/>
                <a:gd name="connsiteX12" fmla="*/ 1308713 w 5708316"/>
                <a:gd name="connsiteY12" fmla="*/ 2636695 h 5648980"/>
                <a:gd name="connsiteX13" fmla="*/ 2604113 w 5708316"/>
                <a:gd name="connsiteY13" fmla="*/ 3932095 h 5648980"/>
                <a:gd name="connsiteX14" fmla="*/ 2989325 w 5708316"/>
                <a:gd name="connsiteY14" fmla="*/ 3873857 h 5648980"/>
                <a:gd name="connsiteX15" fmla="*/ 3101263 w 5708316"/>
                <a:gd name="connsiteY15" fmla="*/ 3832887 h 5648980"/>
                <a:gd name="connsiteX16" fmla="*/ 4470747 w 5708316"/>
                <a:gd name="connsiteY16" fmla="*/ 5202371 h 5648980"/>
                <a:gd name="connsiteX17" fmla="*/ 0 w 5708316"/>
                <a:gd name="connsiteY17" fmla="*/ 5202371 h 564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08316" h="5648980">
                  <a:moveTo>
                    <a:pt x="5202371" y="4352075"/>
                  </a:moveTo>
                  <a:lnTo>
                    <a:pt x="5708316" y="4858020"/>
                  </a:lnTo>
                  <a:lnTo>
                    <a:pt x="4917356" y="5648980"/>
                  </a:lnTo>
                  <a:lnTo>
                    <a:pt x="4470747" y="5202371"/>
                  </a:lnTo>
                  <a:lnTo>
                    <a:pt x="5202371" y="5202371"/>
                  </a:lnTo>
                  <a:close/>
                  <a:moveTo>
                    <a:pt x="0" y="0"/>
                  </a:moveTo>
                  <a:lnTo>
                    <a:pt x="5202371" y="0"/>
                  </a:lnTo>
                  <a:lnTo>
                    <a:pt x="5202371" y="4352075"/>
                  </a:lnTo>
                  <a:lnTo>
                    <a:pt x="3847601" y="2997305"/>
                  </a:lnTo>
                  <a:lnTo>
                    <a:pt x="3873195" y="2897764"/>
                  </a:lnTo>
                  <a:cubicBezTo>
                    <a:pt x="3890451" y="2813437"/>
                    <a:pt x="3899513" y="2726125"/>
                    <a:pt x="3899513" y="2636695"/>
                  </a:cubicBezTo>
                  <a:cubicBezTo>
                    <a:pt x="3899512" y="1921265"/>
                    <a:pt x="3319543" y="1341295"/>
                    <a:pt x="2604113" y="1341295"/>
                  </a:cubicBezTo>
                  <a:cubicBezTo>
                    <a:pt x="1888683" y="1341295"/>
                    <a:pt x="1308713" y="1921265"/>
                    <a:pt x="1308713" y="2636695"/>
                  </a:cubicBezTo>
                  <a:cubicBezTo>
                    <a:pt x="1308713" y="3352126"/>
                    <a:pt x="1888682" y="3932095"/>
                    <a:pt x="2604113" y="3932095"/>
                  </a:cubicBezTo>
                  <a:cubicBezTo>
                    <a:pt x="2738256" y="3932095"/>
                    <a:pt x="2867637" y="3911706"/>
                    <a:pt x="2989325" y="3873857"/>
                  </a:cubicBezTo>
                  <a:lnTo>
                    <a:pt x="3101263" y="3832887"/>
                  </a:lnTo>
                  <a:lnTo>
                    <a:pt x="4470747" y="5202371"/>
                  </a:lnTo>
                  <a:lnTo>
                    <a:pt x="0" y="5202371"/>
                  </a:lnTo>
                  <a:close/>
                </a:path>
              </a:pathLst>
            </a:cu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32BF0FB-EB4C-C8ED-EE0D-4A966CFF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52151" y="2501900"/>
              <a:ext cx="3769744" cy="3769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197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80</Words>
  <Application>Microsoft Office PowerPoint</Application>
  <PresentationFormat>Widescreen</PresentationFormat>
  <Paragraphs>48</Paragraphs>
  <Slides>7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Stigliani Dalberto</dc:creator>
  <cp:lastModifiedBy>Isadora Stigliani Dalberto</cp:lastModifiedBy>
  <cp:revision>1</cp:revision>
  <dcterms:created xsi:type="dcterms:W3CDTF">2022-05-16T14:50:12Z</dcterms:created>
  <dcterms:modified xsi:type="dcterms:W3CDTF">2022-05-19T16:31:34Z</dcterms:modified>
</cp:coreProperties>
</file>