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C04C8-35FD-A373-71FD-0F58F80CD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9F8EE-62F0-8313-3B95-39B656E4F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E60E74-6EBA-C479-66AF-43421172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E087-CABF-40AA-B6F6-F76AECCE0398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2E1ED6-7F4B-3D90-9DA1-AA94AD00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7CA1D-5526-6A1A-8BD9-C9733C5F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4FE3-44DF-498D-AF5D-9265ABC93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76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57CD3-CE1D-4ADA-72B5-7221F0DB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555280-20C2-44E5-BB51-1AB4A7182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945631-67B8-79DC-E463-5810EA24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E087-CABF-40AA-B6F6-F76AECCE0398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B94A2-4696-25AB-F2C4-6857AAB8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1A519F-5C10-4FB6-3692-AF976677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4FE3-44DF-498D-AF5D-9265ABC93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48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9507BB-BBDC-20D1-57AB-4A7CD7873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01AFF4-A331-C468-137B-750BD1983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23E573-5EFB-FB71-197C-3178116C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E087-CABF-40AA-B6F6-F76AECCE0398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24709-325B-4B57-A586-58D69722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8E5828-F6C6-7E3B-D87E-72688753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4FE3-44DF-498D-AF5D-9265ABC93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26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715CD-D64A-4806-72C3-26C77970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4BF1AA-1A35-C732-832E-8C55956E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DDDC9-4786-59F1-24B3-C2FF10D9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E087-CABF-40AA-B6F6-F76AECCE0398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C9EF60-E3C4-1FC3-D6C3-4D8E3BC1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7722A5-BC94-E629-AAF2-445939B4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4FE3-44DF-498D-AF5D-9265ABC93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45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1CFFF-9DD4-EDBD-192D-619BF006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6656EF-80CD-61B4-662B-A342FE89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C0E8FC-1E98-E179-341D-7315283B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E087-CABF-40AA-B6F6-F76AECCE0398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1187C0-9366-C944-8A43-E58D64A9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1BD94-B223-EA9A-3EE9-D14F7AB7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4FE3-44DF-498D-AF5D-9265ABC93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98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AD6FE-6E29-256F-EC7E-6CDAE06D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C6212C-1EA8-8C93-00BA-6E286DD6B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0203FD-372B-8F0D-41EB-C3EE88ECA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29878-2BEE-591D-5949-DA8BF348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E087-CABF-40AA-B6F6-F76AECCE0398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DEDFF8-1CF2-45DE-8104-BD6B3E27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FEFB27-8D22-466B-328C-BB84A4DA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4FE3-44DF-498D-AF5D-9265ABC93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73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59BA0-9ECC-0757-E7F9-7007EE3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B06631-F9DA-30CC-E104-E79305C1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2B9337-91EE-8737-6F30-8E275B768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8E7140-339F-5E68-30AC-430170213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78CCB3-1D8B-81F2-353C-D5EF6F11B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F4F315-8FBE-D159-5FEB-D6E3D017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E087-CABF-40AA-B6F6-F76AECCE0398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FF510E-1D89-0CC7-6BA7-445C7422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1CB13C-20E4-0723-4DD0-8E8B880F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4FE3-44DF-498D-AF5D-9265ABC93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75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10343-216B-18A1-7E14-26A7EC58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52D62E-923D-FE3B-BC37-595F205A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E087-CABF-40AA-B6F6-F76AECCE0398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F765A2-F7AC-7394-B664-AD7A3AD0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446E17-5685-0DEF-3EDD-ED848CF8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4FE3-44DF-498D-AF5D-9265ABC93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55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FA57AA-B166-3AAD-A78D-9F3F40C3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E087-CABF-40AA-B6F6-F76AECCE0398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43D014-2B62-F42F-7210-19060C5E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CAE70C-D1F7-30AC-7EDD-C13396EF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4FE3-44DF-498D-AF5D-9265ABC93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22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93CA6-F2B3-BAD4-EF2F-39E60494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176F99-2298-DF45-0FB5-04236C80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FD1752-06DF-8FA0-EA59-36C9E3EDA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B7BBCC-6685-2300-2366-2EF87676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E087-CABF-40AA-B6F6-F76AECCE0398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F46470-9A7D-8BE5-B4F6-1DC120F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7E8E00-D03B-ED59-14B7-C64C9D58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4FE3-44DF-498D-AF5D-9265ABC93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18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4B621-98C3-8558-56EE-FAC54136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5688934-338C-664A-6EF6-E5F032516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2C9D95-79D6-F9C9-6D30-9E8A1798F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2A207F-B5B5-CD64-2EA3-92858EBB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E087-CABF-40AA-B6F6-F76AECCE0398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7FB583-3F6C-A6A6-A8A4-07D3B408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B1EDD4-5D97-23A2-16C9-DDDFE280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4FE3-44DF-498D-AF5D-9265ABC93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25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96064F-D28E-0185-92F1-E1828DB0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A4231-F135-E183-ACB5-C04DB4CB4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C72534-22CB-1750-B374-A6527C0EF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E087-CABF-40AA-B6F6-F76AECCE0398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B409E1-8617-1986-D1CF-94FDF878D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309B14-DBA1-B131-6B26-81C8BBD9C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A4FE3-44DF-498D-AF5D-9265ABC93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97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F9DCC5-7C2A-0623-EA3F-3138327D8D03}"/>
              </a:ext>
            </a:extLst>
          </p:cNvPr>
          <p:cNvSpPr/>
          <p:nvPr/>
        </p:nvSpPr>
        <p:spPr>
          <a:xfrm>
            <a:off x="1719375" y="1240765"/>
            <a:ext cx="1800000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92B3D515-20BC-91E9-8A2C-5286DFBCD899}"/>
              </a:ext>
            </a:extLst>
          </p:cNvPr>
          <p:cNvSpPr/>
          <p:nvPr/>
        </p:nvSpPr>
        <p:spPr>
          <a:xfrm>
            <a:off x="5196000" y="1240765"/>
            <a:ext cx="1800000" cy="180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entágono 5">
            <a:extLst>
              <a:ext uri="{FF2B5EF4-FFF2-40B4-BE49-F238E27FC236}">
                <a16:creationId xmlns:a16="http://schemas.microsoft.com/office/drawing/2014/main" id="{A709EDC2-9577-BFCC-0BB8-D211D50EDAFE}"/>
              </a:ext>
            </a:extLst>
          </p:cNvPr>
          <p:cNvSpPr/>
          <p:nvPr/>
        </p:nvSpPr>
        <p:spPr>
          <a:xfrm>
            <a:off x="5196000" y="4003015"/>
            <a:ext cx="1800000" cy="1800000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entágono 6">
            <a:extLst>
              <a:ext uri="{FF2B5EF4-FFF2-40B4-BE49-F238E27FC236}">
                <a16:creationId xmlns:a16="http://schemas.microsoft.com/office/drawing/2014/main" id="{1779F24D-A45F-3D4D-0885-0841EC746F22}"/>
              </a:ext>
            </a:extLst>
          </p:cNvPr>
          <p:cNvSpPr/>
          <p:nvPr/>
        </p:nvSpPr>
        <p:spPr>
          <a:xfrm rot="10800000">
            <a:off x="1719375" y="4003015"/>
            <a:ext cx="1800000" cy="1800000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01C93367-1588-1F02-6270-E2ECF5532E8A}"/>
              </a:ext>
            </a:extLst>
          </p:cNvPr>
          <p:cNvSpPr/>
          <p:nvPr/>
        </p:nvSpPr>
        <p:spPr>
          <a:xfrm>
            <a:off x="8672625" y="1240765"/>
            <a:ext cx="1800000" cy="1800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B8EE70DF-C725-D1D3-C791-2BCF2279C218}"/>
              </a:ext>
            </a:extLst>
          </p:cNvPr>
          <p:cNvSpPr/>
          <p:nvPr/>
        </p:nvSpPr>
        <p:spPr>
          <a:xfrm>
            <a:off x="8672625" y="4003015"/>
            <a:ext cx="1800000" cy="18000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6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Rosto alienígena com preenchimento sólido">
            <a:extLst>
              <a:ext uri="{FF2B5EF4-FFF2-40B4-BE49-F238E27FC236}">
                <a16:creationId xmlns:a16="http://schemas.microsoft.com/office/drawing/2014/main" id="{3D1FE81C-F8A5-C5B4-4F41-A46FE2BE0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900" y="342900"/>
            <a:ext cx="61722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3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África com preenchimento sólido">
            <a:extLst>
              <a:ext uri="{FF2B5EF4-FFF2-40B4-BE49-F238E27FC236}">
                <a16:creationId xmlns:a16="http://schemas.microsoft.com/office/drawing/2014/main" id="{27857AA8-242F-9697-5D12-5891F09E5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8012" y="481012"/>
            <a:ext cx="58959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4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América do Norte com preenchimento sólido">
            <a:extLst>
              <a:ext uri="{FF2B5EF4-FFF2-40B4-BE49-F238E27FC236}">
                <a16:creationId xmlns:a16="http://schemas.microsoft.com/office/drawing/2014/main" id="{B3141029-9BFA-0C29-AD5A-9F6BFFFA2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4682" y="-982318"/>
            <a:ext cx="8822635" cy="88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3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92B3D515-20BC-91E9-8A2C-5286DFBCD899}"/>
              </a:ext>
            </a:extLst>
          </p:cNvPr>
          <p:cNvSpPr/>
          <p:nvPr/>
        </p:nvSpPr>
        <p:spPr>
          <a:xfrm>
            <a:off x="3756000" y="1089000"/>
            <a:ext cx="4680000" cy="468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70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F9DCC5-7C2A-0623-EA3F-3138327D8D03}"/>
              </a:ext>
            </a:extLst>
          </p:cNvPr>
          <p:cNvSpPr/>
          <p:nvPr/>
        </p:nvSpPr>
        <p:spPr>
          <a:xfrm>
            <a:off x="3756000" y="1089000"/>
            <a:ext cx="4680000" cy="46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40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sango 7">
            <a:extLst>
              <a:ext uri="{FF2B5EF4-FFF2-40B4-BE49-F238E27FC236}">
                <a16:creationId xmlns:a16="http://schemas.microsoft.com/office/drawing/2014/main" id="{01C93367-1588-1F02-6270-E2ECF5532E8A}"/>
              </a:ext>
            </a:extLst>
          </p:cNvPr>
          <p:cNvSpPr/>
          <p:nvPr/>
        </p:nvSpPr>
        <p:spPr>
          <a:xfrm>
            <a:off x="3756000" y="1089000"/>
            <a:ext cx="4680000" cy="4680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276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ágono 6">
            <a:extLst>
              <a:ext uri="{FF2B5EF4-FFF2-40B4-BE49-F238E27FC236}">
                <a16:creationId xmlns:a16="http://schemas.microsoft.com/office/drawing/2014/main" id="{1779F24D-A45F-3D4D-0885-0841EC746F22}"/>
              </a:ext>
            </a:extLst>
          </p:cNvPr>
          <p:cNvSpPr/>
          <p:nvPr/>
        </p:nvSpPr>
        <p:spPr>
          <a:xfrm rot="10800000">
            <a:off x="3756000" y="1089000"/>
            <a:ext cx="4680000" cy="4680000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12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ágono 5">
            <a:extLst>
              <a:ext uri="{FF2B5EF4-FFF2-40B4-BE49-F238E27FC236}">
                <a16:creationId xmlns:a16="http://schemas.microsoft.com/office/drawing/2014/main" id="{A709EDC2-9577-BFCC-0BB8-D211D50EDAFE}"/>
              </a:ext>
            </a:extLst>
          </p:cNvPr>
          <p:cNvSpPr/>
          <p:nvPr/>
        </p:nvSpPr>
        <p:spPr>
          <a:xfrm>
            <a:off x="3756000" y="1089000"/>
            <a:ext cx="4680000" cy="4680000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89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ágono 8">
            <a:extLst>
              <a:ext uri="{FF2B5EF4-FFF2-40B4-BE49-F238E27FC236}">
                <a16:creationId xmlns:a16="http://schemas.microsoft.com/office/drawing/2014/main" id="{B8EE70DF-C725-D1D3-C791-2BCF2279C218}"/>
              </a:ext>
            </a:extLst>
          </p:cNvPr>
          <p:cNvSpPr/>
          <p:nvPr/>
        </p:nvSpPr>
        <p:spPr>
          <a:xfrm>
            <a:off x="3756000" y="1089000"/>
            <a:ext cx="4680000" cy="46800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24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ão: 14 Pontos 1">
            <a:extLst>
              <a:ext uri="{FF2B5EF4-FFF2-40B4-BE49-F238E27FC236}">
                <a16:creationId xmlns:a16="http://schemas.microsoft.com/office/drawing/2014/main" id="{C86A4C35-1F6B-9E63-A9B5-13FC5EB8181C}"/>
              </a:ext>
            </a:extLst>
          </p:cNvPr>
          <p:cNvSpPr/>
          <p:nvPr/>
        </p:nvSpPr>
        <p:spPr>
          <a:xfrm>
            <a:off x="2971800" y="1247775"/>
            <a:ext cx="6248400" cy="4362450"/>
          </a:xfrm>
          <a:prstGeom prst="irregularSeal2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29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49A1A212-0CF9-4FB4-6820-B296337088DD}"/>
              </a:ext>
            </a:extLst>
          </p:cNvPr>
          <p:cNvSpPr/>
          <p:nvPr/>
        </p:nvSpPr>
        <p:spPr>
          <a:xfrm>
            <a:off x="3919537" y="1252537"/>
            <a:ext cx="4352925" cy="4352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486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Isadora Stigliani Dalberto</dc:creator>
  <cp:lastModifiedBy>Isadora Stigliani Dalberto</cp:lastModifiedBy>
  <cp:revision>2</cp:revision>
  <dcterms:created xsi:type="dcterms:W3CDTF">2022-05-10T17:48:11Z</dcterms:created>
  <dcterms:modified xsi:type="dcterms:W3CDTF">2022-05-10T22:42:30Z</dcterms:modified>
</cp:coreProperties>
</file>