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66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0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32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5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5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39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7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33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0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41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7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B339D-3A26-459F-BD87-9B9F3E8F46C0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BFB2F-8AE3-48C2-ACC6-A0E860E53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쿠키런</a:t>
            </a:r>
            <a:r>
              <a:rPr lang="en-US" altLang="ko-KR" dirty="0" smtClean="0"/>
              <a:t>:</a:t>
            </a:r>
            <a:r>
              <a:rPr lang="ko-KR" altLang="en-US" dirty="0" smtClean="0"/>
              <a:t>유니버스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2024. 05. </a:t>
            </a:r>
            <a:r>
              <a:rPr lang="en-US" altLang="ko-KR" dirty="0" smtClean="0"/>
              <a:t>24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0754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저번 </a:t>
            </a:r>
            <a:r>
              <a:rPr lang="ko-KR" altLang="en-US" dirty="0" smtClean="0"/>
              <a:t>주차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>
                <a:solidFill>
                  <a:srgbClr val="00B0F0"/>
                </a:solidFill>
              </a:rPr>
              <a:t>쿠키 소환 구현 </a:t>
            </a:r>
            <a:r>
              <a:rPr lang="en-US" altLang="ko-KR" sz="2000" dirty="0" smtClean="0">
                <a:solidFill>
                  <a:srgbClr val="00B0F0"/>
                </a:solidFill>
              </a:rPr>
              <a:t>(</a:t>
            </a:r>
            <a:r>
              <a:rPr lang="ko-KR" altLang="en-US" sz="2000" dirty="0" smtClean="0">
                <a:solidFill>
                  <a:srgbClr val="00B0F0"/>
                </a:solidFill>
              </a:rPr>
              <a:t>키보드 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숫자키</a:t>
            </a:r>
            <a:r>
              <a:rPr lang="en-US" altLang="ko-KR" sz="2000" dirty="0" smtClean="0">
                <a:solidFill>
                  <a:srgbClr val="00B0F0"/>
                </a:solidFill>
              </a:rPr>
              <a:t>) =&gt; </a:t>
            </a:r>
            <a:r>
              <a:rPr lang="ko-KR" altLang="en-US" sz="2000" dirty="0" smtClean="0">
                <a:solidFill>
                  <a:srgbClr val="00B0F0"/>
                </a:solidFill>
              </a:rPr>
              <a:t>진행중 </a:t>
            </a:r>
            <a:r>
              <a:rPr lang="en-US" altLang="ko-KR" sz="2000" dirty="0" smtClean="0">
                <a:solidFill>
                  <a:srgbClr val="00B0F0"/>
                </a:solidFill>
              </a:rPr>
              <a:t>(class</a:t>
            </a:r>
            <a:r>
              <a:rPr lang="en-US" altLang="ko-KR" sz="2000" dirty="0" smtClean="0">
                <a:solidFill>
                  <a:srgbClr val="00B0F0"/>
                </a:solidFill>
              </a:rPr>
              <a:t>)</a:t>
            </a:r>
          </a:p>
          <a:p>
            <a:r>
              <a:rPr lang="ko-KR" altLang="en-US" sz="2000" dirty="0" smtClean="0">
                <a:solidFill>
                  <a:srgbClr val="00B0F0"/>
                </a:solidFill>
              </a:rPr>
              <a:t>쿠키 소환 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쿨타임</a:t>
            </a:r>
            <a:r>
              <a:rPr lang="ko-KR" altLang="en-US" sz="2000" dirty="0" smtClean="0">
                <a:solidFill>
                  <a:srgbClr val="00B0F0"/>
                </a:solidFill>
              </a:rPr>
              <a:t> 구현 </a:t>
            </a:r>
            <a:r>
              <a:rPr lang="en-US" altLang="ko-KR" sz="2000" dirty="0" smtClean="0">
                <a:solidFill>
                  <a:srgbClr val="00B0F0"/>
                </a:solidFill>
              </a:rPr>
              <a:t>+ </a:t>
            </a:r>
            <a:r>
              <a:rPr lang="ko-KR" altLang="en-US" sz="2000" dirty="0" err="1" smtClean="0">
                <a:solidFill>
                  <a:srgbClr val="00B0F0"/>
                </a:solidFill>
              </a:rPr>
              <a:t>쿨타임</a:t>
            </a:r>
            <a:r>
              <a:rPr lang="ko-KR" altLang="en-US" sz="2000" dirty="0" smtClean="0">
                <a:solidFill>
                  <a:srgbClr val="00B0F0"/>
                </a:solidFill>
              </a:rPr>
              <a:t> 표시 </a:t>
            </a:r>
            <a:r>
              <a:rPr lang="en-US" altLang="ko-KR" sz="2000" dirty="0" smtClean="0">
                <a:solidFill>
                  <a:srgbClr val="00B0F0"/>
                </a:solidFill>
              </a:rPr>
              <a:t>UI </a:t>
            </a:r>
            <a:r>
              <a:rPr lang="ko-KR" altLang="en-US" sz="2000" dirty="0" smtClean="0">
                <a:solidFill>
                  <a:srgbClr val="00B0F0"/>
                </a:solidFill>
              </a:rPr>
              <a:t>구현 </a:t>
            </a:r>
            <a:r>
              <a:rPr lang="en-US" altLang="ko-KR" sz="2000" dirty="0" smtClean="0">
                <a:solidFill>
                  <a:srgbClr val="00B0F0"/>
                </a:solidFill>
              </a:rPr>
              <a:t>(</a:t>
            </a:r>
            <a:r>
              <a:rPr lang="ko-KR" altLang="en-US" sz="2000" dirty="0" smtClean="0">
                <a:solidFill>
                  <a:srgbClr val="00B0F0"/>
                </a:solidFill>
              </a:rPr>
              <a:t>추가</a:t>
            </a:r>
            <a:r>
              <a:rPr lang="en-US" altLang="ko-KR" sz="2000" dirty="0">
                <a:solidFill>
                  <a:srgbClr val="00B0F0"/>
                </a:solidFill>
              </a:rPr>
              <a:t> </a:t>
            </a:r>
            <a:r>
              <a:rPr lang="ko-KR" altLang="en-US" sz="2000" dirty="0" smtClean="0">
                <a:solidFill>
                  <a:srgbClr val="00B0F0"/>
                </a:solidFill>
              </a:rPr>
              <a:t>사항</a:t>
            </a:r>
            <a:r>
              <a:rPr lang="en-US" altLang="ko-KR" sz="2000" dirty="0" smtClean="0">
                <a:solidFill>
                  <a:srgbClr val="00B0F0"/>
                </a:solidFill>
              </a:rPr>
              <a:t>)</a:t>
            </a:r>
            <a:endParaRPr lang="en-US" altLang="ko-KR" sz="2000" dirty="0" smtClean="0">
              <a:solidFill>
                <a:srgbClr val="00B0F0"/>
              </a:solidFill>
            </a:endParaRPr>
          </a:p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아군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측 타워 구현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2000" dirty="0" smtClean="0"/>
              <a:t>보스 측 </a:t>
            </a:r>
            <a:r>
              <a:rPr lang="ko-KR" altLang="en-US" sz="2000" dirty="0" err="1" smtClean="0"/>
              <a:t>몹</a:t>
            </a:r>
            <a:r>
              <a:rPr lang="ko-KR" altLang="en-US" sz="2000" dirty="0" smtClean="0"/>
              <a:t> 소환 구현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자동</a:t>
            </a:r>
            <a:r>
              <a:rPr lang="en-US" altLang="ko-KR" sz="2000" dirty="0" smtClean="0"/>
              <a:t>) =&gt; </a:t>
            </a:r>
            <a:r>
              <a:rPr lang="ko-KR" altLang="en-US" sz="2000" dirty="0" err="1" smtClean="0"/>
              <a:t>몹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(+ </a:t>
            </a:r>
            <a:r>
              <a:rPr lang="ko-KR" altLang="en-US" sz="2000" dirty="0" smtClean="0"/>
              <a:t>애니메이션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 완료</a:t>
            </a:r>
            <a:endParaRPr lang="en-US" altLang="ko-KR" sz="2000" dirty="0" smtClean="0"/>
          </a:p>
          <a:p>
            <a:r>
              <a:rPr lang="ko-KR" altLang="en-US" sz="2000" dirty="0" smtClean="0"/>
              <a:t>코스트 시스템 구현 </a:t>
            </a:r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팔라독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전쟁시대</a:t>
            </a:r>
            <a:r>
              <a:rPr lang="ko-KR" altLang="en-US" sz="2000" dirty="0" smtClean="0"/>
              <a:t> 등과 비슷하게</a:t>
            </a:r>
            <a:r>
              <a:rPr lang="en-US" altLang="ko-KR" sz="2000" dirty="0" smtClean="0"/>
              <a:t>) // </a:t>
            </a:r>
            <a:r>
              <a:rPr lang="ko-KR" altLang="en-US" sz="2000" dirty="0" smtClean="0"/>
              <a:t>진행중</a:t>
            </a:r>
            <a:endParaRPr lang="en-US" altLang="ko-KR" sz="2000" dirty="0" smtClean="0"/>
          </a:p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코스트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UI 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구현 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화면의 세로 크기를 확장하여 구현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공격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사거리 안에 있을 시 자동으로 </a:t>
            </a:r>
            <a:r>
              <a:rPr lang="en-US" altLang="ko-KR" sz="2000" dirty="0" smtClean="0"/>
              <a:t>Attack </a:t>
            </a:r>
            <a:r>
              <a:rPr lang="ko-KR" altLang="en-US" sz="2000" dirty="0" smtClean="0"/>
              <a:t>모션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체력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몹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아군 타워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보스 체력 및 체력 </a:t>
            </a:r>
            <a:r>
              <a:rPr lang="en-US" altLang="ko-KR" sz="2000" dirty="0" smtClean="0"/>
              <a:t>0</a:t>
            </a:r>
            <a:r>
              <a:rPr lang="ko-KR" altLang="en-US" sz="2000" dirty="0" err="1" smtClean="0"/>
              <a:t>으로</a:t>
            </a:r>
            <a:r>
              <a:rPr lang="ko-KR" altLang="en-US" sz="2000" dirty="0" smtClean="0"/>
              <a:t> 감소 시에 </a:t>
            </a:r>
            <a:r>
              <a:rPr lang="en-US" altLang="ko-KR" sz="2000" dirty="0" smtClean="0"/>
              <a:t>Faint </a:t>
            </a:r>
            <a:r>
              <a:rPr lang="ko-KR" altLang="en-US" sz="2000" dirty="0" smtClean="0"/>
              <a:t>모션</a:t>
            </a:r>
            <a:r>
              <a:rPr lang="en-US" altLang="ko-KR" sz="20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30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다음 주차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99248"/>
            <a:ext cx="10993315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코스트 시스템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r>
              <a:rPr lang="ko-KR" altLang="en-US" sz="2000" dirty="0" smtClean="0"/>
              <a:t>공격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사거리 안에 있을 시 자동으로 </a:t>
            </a:r>
            <a:r>
              <a:rPr lang="en-US" altLang="ko-KR" sz="2000" dirty="0" smtClean="0"/>
              <a:t>Attack </a:t>
            </a:r>
            <a:r>
              <a:rPr lang="ko-KR" altLang="en-US" sz="2000" dirty="0" smtClean="0"/>
              <a:t>모션</a:t>
            </a:r>
            <a:endParaRPr lang="en-US" altLang="ko-KR" sz="2000" dirty="0" smtClean="0"/>
          </a:p>
          <a:p>
            <a:r>
              <a:rPr lang="ko-KR" altLang="en-US" sz="2000" dirty="0" smtClean="0"/>
              <a:t>체력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구현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쿠키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몹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아군 타워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보스 체력 및 체력 </a:t>
            </a:r>
            <a:r>
              <a:rPr lang="en-US" altLang="ko-KR" sz="2000" dirty="0" smtClean="0"/>
              <a:t>0</a:t>
            </a:r>
            <a:r>
              <a:rPr lang="ko-KR" altLang="en-US" sz="2000" dirty="0" err="1" smtClean="0"/>
              <a:t>으로</a:t>
            </a:r>
            <a:r>
              <a:rPr lang="ko-KR" altLang="en-US" sz="2000" dirty="0" smtClean="0"/>
              <a:t> 감소 시에 </a:t>
            </a:r>
            <a:r>
              <a:rPr lang="en-US" altLang="ko-KR" sz="2000" dirty="0" smtClean="0"/>
              <a:t>Faint </a:t>
            </a:r>
            <a:r>
              <a:rPr lang="ko-KR" altLang="en-US" sz="2000" dirty="0" smtClean="0"/>
              <a:t>모션</a:t>
            </a:r>
            <a:endParaRPr lang="en-US" altLang="ko-KR" sz="2000" dirty="0"/>
          </a:p>
          <a:p>
            <a:r>
              <a:rPr lang="ko-KR" altLang="en-US" sz="2000" dirty="0" smtClean="0"/>
              <a:t>추가 쿠키 구현 </a:t>
            </a:r>
            <a:r>
              <a:rPr lang="en-US" altLang="ko-KR" sz="2000" dirty="0" smtClean="0"/>
              <a:t>: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종 이상 구현 목표</a:t>
            </a:r>
            <a:endParaRPr lang="en-US" altLang="ko-KR" sz="2000" dirty="0" smtClean="0"/>
          </a:p>
          <a:p>
            <a:r>
              <a:rPr lang="ko-KR" altLang="en-US" sz="2000" dirty="0" smtClean="0"/>
              <a:t>게임 시작 </a:t>
            </a:r>
            <a:r>
              <a:rPr lang="en-US" altLang="ko-KR" sz="2000" dirty="0" smtClean="0"/>
              <a:t>/ </a:t>
            </a:r>
            <a:r>
              <a:rPr lang="ko-KR" altLang="en-US" sz="2000" dirty="0" smtClean="0"/>
              <a:t>게임 끝 화면 </a:t>
            </a:r>
            <a:r>
              <a:rPr lang="en-US" altLang="ko-KR" sz="2000" dirty="0" smtClean="0"/>
              <a:t>(WIN / LOSE) </a:t>
            </a:r>
            <a:r>
              <a:rPr lang="ko-KR" altLang="en-US" sz="2000" dirty="0" smtClean="0"/>
              <a:t>구현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(</a:t>
            </a:r>
            <a:r>
              <a:rPr lang="ko-KR" altLang="en-US" sz="2000" dirty="0" err="1" smtClean="0"/>
              <a:t>라운드별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몹</a:t>
            </a:r>
            <a:r>
              <a:rPr lang="ko-KR" altLang="en-US" sz="2000" dirty="0" smtClean="0"/>
              <a:t> 등장 </a:t>
            </a:r>
            <a:r>
              <a:rPr lang="ko-KR" altLang="en-US" sz="2000" dirty="0" err="1" smtClean="0"/>
              <a:t>로직</a:t>
            </a:r>
            <a:r>
              <a:rPr lang="ko-KR" altLang="en-US" sz="2000" dirty="0" smtClean="0"/>
              <a:t> 구현</a:t>
            </a:r>
            <a:r>
              <a:rPr lang="en-US" altLang="ko-KR" sz="2000" dirty="0" smtClean="0"/>
              <a:t>) : </a:t>
            </a:r>
            <a:r>
              <a:rPr lang="ko-KR" altLang="en-US" sz="2000" dirty="0" smtClean="0"/>
              <a:t>각 라운드 별로 </a:t>
            </a:r>
            <a:r>
              <a:rPr lang="ko-KR" altLang="en-US" sz="2000" dirty="0" err="1" smtClean="0"/>
              <a:t>몹의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스탯을</a:t>
            </a:r>
            <a:r>
              <a:rPr lang="ko-KR" altLang="en-US" sz="2000" dirty="0" smtClean="0"/>
              <a:t> 차별화 또는 </a:t>
            </a:r>
            <a:r>
              <a:rPr lang="ko-KR" altLang="en-US" sz="2000" dirty="0" err="1" smtClean="0"/>
              <a:t>몹의</a:t>
            </a:r>
            <a:r>
              <a:rPr lang="ko-KR" altLang="en-US" sz="2000" dirty="0" smtClean="0"/>
              <a:t> 등장 템포 변경</a:t>
            </a:r>
            <a:endParaRPr lang="en-US" altLang="ko-KR" sz="2000" dirty="0" smtClean="0"/>
          </a:p>
          <a:p>
            <a:r>
              <a:rPr lang="en-US" altLang="ko-KR" sz="2000" dirty="0" smtClean="0"/>
              <a:t>(</a:t>
            </a:r>
            <a:r>
              <a:rPr lang="ko-KR" altLang="en-US" sz="2000" dirty="0" smtClean="0"/>
              <a:t>여러 라운드를 묶어 게임처럼 구현</a:t>
            </a:r>
            <a:r>
              <a:rPr lang="en-US" altLang="ko-KR" sz="2000" dirty="0" smtClean="0"/>
              <a:t>) : 1-1, 1-2 </a:t>
            </a:r>
            <a:r>
              <a:rPr lang="ko-KR" altLang="en-US" sz="2000" dirty="0" smtClean="0"/>
              <a:t>등 라운드 표시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10018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205</Words>
  <Application>Microsoft Office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쿠키런:유니버스</vt:lpstr>
      <vt:lpstr>저번 주차 목표</vt:lpstr>
      <vt:lpstr>다음 주차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쿠키런:유니버스</dc:title>
  <dc:creator>admin</dc:creator>
  <cp:lastModifiedBy>admin</cp:lastModifiedBy>
  <cp:revision>18</cp:revision>
  <dcterms:created xsi:type="dcterms:W3CDTF">2024-05-17T07:38:11Z</dcterms:created>
  <dcterms:modified xsi:type="dcterms:W3CDTF">2024-05-24T08:16:53Z</dcterms:modified>
</cp:coreProperties>
</file>