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5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9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339D-3A26-459F-BD87-9B9F3E8F46C0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쿠키런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유니버스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2024. 05. </a:t>
            </a:r>
            <a:r>
              <a:rPr lang="en-US" altLang="ko-KR" dirty="0" smtClean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7075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저번 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B0F0"/>
                </a:solidFill>
              </a:rPr>
              <a:t>보스 </a:t>
            </a:r>
            <a:r>
              <a:rPr lang="ko-KR" altLang="en-US" sz="2000" dirty="0" smtClean="0">
                <a:solidFill>
                  <a:srgbClr val="00B0F0"/>
                </a:solidFill>
              </a:rPr>
              <a:t>측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몹</a:t>
            </a:r>
            <a:r>
              <a:rPr lang="ko-KR" altLang="en-US" sz="2000" dirty="0" smtClean="0">
                <a:solidFill>
                  <a:srgbClr val="00B0F0"/>
                </a:solidFill>
              </a:rPr>
              <a:t> 소환 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(</a:t>
            </a:r>
            <a:r>
              <a:rPr lang="ko-KR" altLang="en-US" sz="2000" dirty="0" smtClean="0">
                <a:solidFill>
                  <a:srgbClr val="00B0F0"/>
                </a:solidFill>
              </a:rPr>
              <a:t>자동</a:t>
            </a:r>
            <a:r>
              <a:rPr lang="en-US" altLang="ko-KR" sz="2000" dirty="0" smtClean="0">
                <a:solidFill>
                  <a:srgbClr val="00B0F0"/>
                </a:solidFill>
              </a:rPr>
              <a:t>) =&gt;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몹</a:t>
            </a:r>
            <a:r>
              <a:rPr lang="ko-KR" altLang="en-US" sz="2000" dirty="0" smtClean="0">
                <a:solidFill>
                  <a:srgbClr val="00B0F0"/>
                </a:solidFill>
              </a:rPr>
              <a:t> 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(+ </a:t>
            </a:r>
            <a:r>
              <a:rPr lang="ko-KR" altLang="en-US" sz="2000" dirty="0" smtClean="0">
                <a:solidFill>
                  <a:srgbClr val="00B0F0"/>
                </a:solidFill>
              </a:rPr>
              <a:t>애니메이션</a:t>
            </a:r>
            <a:r>
              <a:rPr lang="en-US" altLang="ko-KR" sz="2000" dirty="0">
                <a:solidFill>
                  <a:srgbClr val="00B0F0"/>
                </a:solidFill>
              </a:rPr>
              <a:t>)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r>
              <a:rPr lang="ko-KR" altLang="en-US" sz="2000" dirty="0">
                <a:solidFill>
                  <a:srgbClr val="00B0F0"/>
                </a:solidFill>
              </a:rPr>
              <a:t>코스트 시스템 구현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>
                <a:solidFill>
                  <a:srgbClr val="00B0F0"/>
                </a:solidFill>
              </a:rPr>
              <a:t>공격 </a:t>
            </a:r>
            <a:r>
              <a:rPr lang="ko-KR" altLang="en-US" sz="2000" dirty="0" err="1">
                <a:solidFill>
                  <a:srgbClr val="00B0F0"/>
                </a:solidFill>
              </a:rPr>
              <a:t>로직</a:t>
            </a:r>
            <a:r>
              <a:rPr lang="ko-KR" altLang="en-US" sz="2000" dirty="0">
                <a:solidFill>
                  <a:srgbClr val="00B0F0"/>
                </a:solidFill>
              </a:rPr>
              <a:t> 구현 </a:t>
            </a:r>
            <a:r>
              <a:rPr lang="en-US" altLang="ko-KR" sz="2000" dirty="0">
                <a:solidFill>
                  <a:srgbClr val="00B0F0"/>
                </a:solidFill>
              </a:rPr>
              <a:t>: </a:t>
            </a:r>
            <a:r>
              <a:rPr lang="ko-KR" altLang="en-US" sz="2000" dirty="0">
                <a:solidFill>
                  <a:srgbClr val="00B0F0"/>
                </a:solidFill>
              </a:rPr>
              <a:t>사거리 안에 있을 시 자동으로 </a:t>
            </a:r>
            <a:r>
              <a:rPr lang="en-US" altLang="ko-KR" sz="2000" dirty="0">
                <a:solidFill>
                  <a:srgbClr val="00B0F0"/>
                </a:solidFill>
              </a:rPr>
              <a:t>Attack </a:t>
            </a:r>
            <a:r>
              <a:rPr lang="ko-KR" altLang="en-US" sz="2000" dirty="0">
                <a:solidFill>
                  <a:srgbClr val="00B0F0"/>
                </a:solidFill>
              </a:rPr>
              <a:t>모션</a:t>
            </a:r>
            <a:endParaRPr lang="en-US" altLang="ko-KR" sz="2000" dirty="0">
              <a:solidFill>
                <a:srgbClr val="00B0F0"/>
              </a:solidFill>
            </a:endParaRPr>
          </a:p>
          <a:p>
            <a:r>
              <a:rPr lang="ko-KR" altLang="en-US" sz="2000" dirty="0">
                <a:solidFill>
                  <a:srgbClr val="00B0F0"/>
                </a:solidFill>
              </a:rPr>
              <a:t>체력 </a:t>
            </a:r>
            <a:r>
              <a:rPr lang="ko-KR" altLang="en-US" sz="2000" dirty="0" err="1">
                <a:solidFill>
                  <a:srgbClr val="00B0F0"/>
                </a:solidFill>
              </a:rPr>
              <a:t>로직</a:t>
            </a:r>
            <a:r>
              <a:rPr lang="ko-KR" altLang="en-US" sz="2000" dirty="0">
                <a:solidFill>
                  <a:srgbClr val="00B0F0"/>
                </a:solidFill>
              </a:rPr>
              <a:t> 구현 </a:t>
            </a:r>
            <a:r>
              <a:rPr lang="en-US" altLang="ko-KR" sz="2000" dirty="0">
                <a:solidFill>
                  <a:srgbClr val="00B0F0"/>
                </a:solidFill>
              </a:rPr>
              <a:t>: </a:t>
            </a:r>
            <a:r>
              <a:rPr lang="ko-KR" altLang="en-US" sz="2000" dirty="0">
                <a:solidFill>
                  <a:srgbClr val="00B0F0"/>
                </a:solidFill>
              </a:rPr>
              <a:t>쿠키</a:t>
            </a:r>
            <a:r>
              <a:rPr lang="en-US" altLang="ko-KR" sz="2000" dirty="0">
                <a:solidFill>
                  <a:srgbClr val="00B0F0"/>
                </a:solidFill>
              </a:rPr>
              <a:t>, </a:t>
            </a:r>
            <a:r>
              <a:rPr lang="ko-KR" altLang="en-US" sz="2000" dirty="0" err="1">
                <a:solidFill>
                  <a:srgbClr val="00B0F0"/>
                </a:solidFill>
              </a:rPr>
              <a:t>몹</a:t>
            </a:r>
            <a:r>
              <a:rPr lang="en-US" altLang="ko-KR" sz="2000" dirty="0">
                <a:solidFill>
                  <a:srgbClr val="00B0F0"/>
                </a:solidFill>
              </a:rPr>
              <a:t>, </a:t>
            </a:r>
            <a:r>
              <a:rPr lang="ko-KR" altLang="en-US" sz="2000" dirty="0"/>
              <a:t>아군 타워</a:t>
            </a:r>
            <a:r>
              <a:rPr lang="en-US" altLang="ko-KR" sz="2000" dirty="0"/>
              <a:t>, </a:t>
            </a:r>
            <a:r>
              <a:rPr lang="ko-KR" altLang="en-US" sz="2000" dirty="0"/>
              <a:t>보스 체력 및 체력 </a:t>
            </a:r>
            <a:r>
              <a:rPr lang="en-US" altLang="ko-KR" sz="2000" dirty="0"/>
              <a:t>0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감소 시에 </a:t>
            </a:r>
            <a:r>
              <a:rPr lang="en-US" altLang="ko-KR" sz="2000" dirty="0"/>
              <a:t>Faint </a:t>
            </a:r>
            <a:r>
              <a:rPr lang="ko-KR" altLang="en-US" sz="2000" dirty="0"/>
              <a:t>모션</a:t>
            </a:r>
            <a:endParaRPr lang="en-US" altLang="ko-KR" sz="2000" dirty="0"/>
          </a:p>
          <a:p>
            <a:r>
              <a:rPr lang="ko-KR" altLang="en-US" sz="2000" dirty="0"/>
              <a:t>추가 쿠키 구현 </a:t>
            </a:r>
            <a:r>
              <a:rPr lang="en-US" altLang="ko-KR" sz="2000" dirty="0"/>
              <a:t>: 3</a:t>
            </a:r>
            <a:r>
              <a:rPr lang="ko-KR" altLang="en-US" sz="2000" dirty="0"/>
              <a:t>종 이상 구현 목표</a:t>
            </a:r>
            <a:endParaRPr lang="en-US" altLang="ko-KR" sz="2000" dirty="0"/>
          </a:p>
          <a:p>
            <a:r>
              <a:rPr lang="ko-KR" altLang="en-US" sz="2000" dirty="0"/>
              <a:t>게임 시작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끝 화면 </a:t>
            </a:r>
            <a:r>
              <a:rPr lang="en-US" altLang="ko-KR" sz="2000" dirty="0"/>
              <a:t>(WIN / LOSE)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130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9248"/>
            <a:ext cx="1099331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아군 타워</a:t>
            </a:r>
            <a:r>
              <a:rPr lang="en-US" altLang="ko-KR" sz="2000" dirty="0"/>
              <a:t>, </a:t>
            </a:r>
            <a:r>
              <a:rPr lang="ko-KR" altLang="en-US" sz="2000" dirty="0"/>
              <a:t>보스 체력 및 체력 </a:t>
            </a:r>
            <a:r>
              <a:rPr lang="en-US" altLang="ko-KR" sz="2000" dirty="0"/>
              <a:t>0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감소 시에 </a:t>
            </a:r>
            <a:r>
              <a:rPr lang="en-US" altLang="ko-KR" sz="2000" dirty="0"/>
              <a:t>Faint </a:t>
            </a:r>
            <a:r>
              <a:rPr lang="ko-KR" altLang="en-US" sz="2000" dirty="0"/>
              <a:t>모션</a:t>
            </a:r>
            <a:endParaRPr lang="en-US" altLang="ko-KR" sz="2000" dirty="0"/>
          </a:p>
          <a:p>
            <a:r>
              <a:rPr lang="ko-KR" altLang="en-US" sz="2000" dirty="0" smtClean="0"/>
              <a:t>게임 </a:t>
            </a:r>
            <a:r>
              <a:rPr lang="ko-KR" altLang="en-US" sz="2000" dirty="0"/>
              <a:t>시작 </a:t>
            </a:r>
            <a:r>
              <a:rPr lang="en-US" altLang="ko-KR" sz="2000" dirty="0"/>
              <a:t>/ </a:t>
            </a:r>
            <a:r>
              <a:rPr lang="ko-KR" altLang="en-US" sz="2000" dirty="0"/>
              <a:t>게임 끝 화면 </a:t>
            </a:r>
            <a:r>
              <a:rPr lang="en-US" altLang="ko-KR" sz="2000" dirty="0"/>
              <a:t>(WIN / LOSE)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r>
              <a:rPr lang="ko-KR" altLang="en-US" sz="2000" dirty="0"/>
              <a:t>추가 쿠키 구현 </a:t>
            </a:r>
            <a:r>
              <a:rPr lang="en-US" altLang="ko-KR" sz="2000" dirty="0"/>
              <a:t>: 3</a:t>
            </a:r>
            <a:r>
              <a:rPr lang="ko-KR" altLang="en-US" sz="2000" dirty="0"/>
              <a:t>종 이상 구현 </a:t>
            </a:r>
            <a:r>
              <a:rPr lang="ko-KR" altLang="en-US" sz="2000" dirty="0" smtClean="0"/>
              <a:t>목표</a:t>
            </a:r>
            <a:endParaRPr lang="en-US" altLang="ko-KR" sz="2000" dirty="0" smtClean="0"/>
          </a:p>
          <a:p>
            <a:r>
              <a:rPr lang="ko-KR" altLang="en-US" sz="2000" dirty="0" err="1" smtClean="0"/>
              <a:t>라운드별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몹</a:t>
            </a:r>
            <a:r>
              <a:rPr lang="ko-KR" altLang="en-US" sz="2000" dirty="0" smtClean="0"/>
              <a:t> 등장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각 라운드 별로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스탯을</a:t>
            </a:r>
            <a:r>
              <a:rPr lang="ko-KR" altLang="en-US" sz="2000" dirty="0" smtClean="0"/>
              <a:t> 차별화 또는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등장 템포 변경</a:t>
            </a:r>
            <a:endParaRPr lang="en-US" altLang="ko-KR" sz="2000" dirty="0" smtClean="0"/>
          </a:p>
          <a:p>
            <a:r>
              <a:rPr lang="ko-KR" altLang="en-US" sz="2000" dirty="0" smtClean="0"/>
              <a:t>여러 </a:t>
            </a:r>
            <a:r>
              <a:rPr lang="ko-KR" altLang="en-US" sz="2000" dirty="0" smtClean="0"/>
              <a:t>라운드를 묶어 게임처럼 </a:t>
            </a:r>
            <a:r>
              <a:rPr lang="ko-KR" altLang="en-US" sz="2000" dirty="0" smtClean="0"/>
              <a:t>구현</a:t>
            </a:r>
            <a:r>
              <a:rPr lang="en-US" altLang="ko-KR" sz="2000" dirty="0" smtClean="0"/>
              <a:t> </a:t>
            </a:r>
            <a:r>
              <a:rPr lang="en-US" altLang="ko-KR" sz="2000" dirty="0" smtClean="0"/>
              <a:t>: 1-1, 1-2 </a:t>
            </a:r>
            <a:r>
              <a:rPr lang="ko-KR" altLang="en-US" sz="2000" dirty="0" smtClean="0"/>
              <a:t>등 라운드 </a:t>
            </a:r>
            <a:r>
              <a:rPr lang="ko-KR" altLang="en-US" sz="2000" dirty="0" smtClean="0"/>
              <a:t>표시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게임의 다양성을 높일 수 있는 아이템 구현</a:t>
            </a:r>
            <a:r>
              <a:rPr lang="en-US" altLang="ko-KR" sz="2000" smtClean="0"/>
              <a:t>)</a:t>
            </a:r>
            <a:endParaRPr lang="en-US" altLang="ko-KR" sz="2000" dirty="0" smtClean="0"/>
          </a:p>
          <a:p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1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156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쿠키런:유니버스</vt:lpstr>
      <vt:lpstr>저번 주차 목표</vt:lpstr>
      <vt:lpstr>다음 주차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쿠키런:유니버스</dc:title>
  <dc:creator>admin</dc:creator>
  <cp:lastModifiedBy>admin</cp:lastModifiedBy>
  <cp:revision>22</cp:revision>
  <dcterms:created xsi:type="dcterms:W3CDTF">2024-05-17T07:38:11Z</dcterms:created>
  <dcterms:modified xsi:type="dcterms:W3CDTF">2024-05-29T08:21:54Z</dcterms:modified>
</cp:coreProperties>
</file>