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5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9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7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339D-3A26-459F-BD87-9B9F3E8F46C0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쿠키런</a:t>
            </a:r>
            <a:r>
              <a:rPr lang="en-US" altLang="ko-KR" dirty="0" smtClean="0"/>
              <a:t>:</a:t>
            </a:r>
            <a:r>
              <a:rPr lang="ko-KR" altLang="en-US" dirty="0" smtClean="0"/>
              <a:t>유니버스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 </a:t>
            </a:r>
            <a:r>
              <a:rPr lang="en-US" altLang="ko-KR" dirty="0" smtClean="0"/>
              <a:t>06. </a:t>
            </a:r>
            <a:r>
              <a:rPr lang="en-US" altLang="ko-KR" smtClean="0"/>
              <a:t>04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75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저번 주차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00B0F0"/>
                </a:solidFill>
              </a:rPr>
              <a:t>게임 초기 화면 구현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r>
              <a:rPr lang="en-US" altLang="ko-KR" sz="2000" dirty="0" smtClean="0">
                <a:solidFill>
                  <a:srgbClr val="00B0F0"/>
                </a:solidFill>
              </a:rPr>
              <a:t>(+) </a:t>
            </a:r>
            <a:r>
              <a:rPr lang="ko-KR" altLang="en-US" sz="2000" dirty="0" smtClean="0">
                <a:solidFill>
                  <a:srgbClr val="00B0F0"/>
                </a:solidFill>
              </a:rPr>
              <a:t>게임 시작 카운트 구현 </a:t>
            </a:r>
            <a:r>
              <a:rPr lang="en-US" altLang="ko-KR" sz="2000" dirty="0" smtClean="0">
                <a:solidFill>
                  <a:srgbClr val="00B0F0"/>
                </a:solidFill>
              </a:rPr>
              <a:t>( 3 / 2 / 1 )</a:t>
            </a:r>
          </a:p>
          <a:p>
            <a:r>
              <a:rPr lang="ko-KR" altLang="en-US" sz="2000" dirty="0" smtClean="0">
                <a:solidFill>
                  <a:srgbClr val="00B0F0"/>
                </a:solidFill>
              </a:rPr>
              <a:t>게임 </a:t>
            </a:r>
            <a:r>
              <a:rPr lang="ko-KR" altLang="en-US" sz="2000" dirty="0">
                <a:solidFill>
                  <a:srgbClr val="00B0F0"/>
                </a:solidFill>
              </a:rPr>
              <a:t>시작 </a:t>
            </a:r>
            <a:r>
              <a:rPr lang="en-US" altLang="ko-KR" sz="2000" dirty="0">
                <a:solidFill>
                  <a:srgbClr val="00B0F0"/>
                </a:solidFill>
              </a:rPr>
              <a:t>/ </a:t>
            </a:r>
            <a:r>
              <a:rPr lang="ko-KR" altLang="en-US" sz="2000" dirty="0">
                <a:solidFill>
                  <a:srgbClr val="00B0F0"/>
                </a:solidFill>
              </a:rPr>
              <a:t>게임 끝 화면 </a:t>
            </a:r>
            <a:r>
              <a:rPr lang="en-US" altLang="ko-KR" sz="2000" dirty="0">
                <a:solidFill>
                  <a:srgbClr val="00B0F0"/>
                </a:solidFill>
              </a:rPr>
              <a:t>(WIN / LOSE) </a:t>
            </a:r>
            <a:r>
              <a:rPr lang="ko-KR" altLang="en-US" sz="2000" dirty="0">
                <a:solidFill>
                  <a:srgbClr val="00B0F0"/>
                </a:solidFill>
              </a:rPr>
              <a:t>구현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 err="1" smtClean="0"/>
              <a:t>라운드별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몹</a:t>
            </a:r>
            <a:r>
              <a:rPr lang="ko-KR" altLang="en-US" sz="2000" dirty="0"/>
              <a:t> 등장 </a:t>
            </a:r>
            <a:r>
              <a:rPr lang="ko-KR" altLang="en-US" sz="2000" dirty="0" err="1"/>
              <a:t>로직</a:t>
            </a:r>
            <a:r>
              <a:rPr lang="ko-KR" altLang="en-US" sz="2000" dirty="0"/>
              <a:t> 구현</a:t>
            </a:r>
            <a:r>
              <a:rPr lang="en-US" altLang="ko-KR" sz="2000" dirty="0"/>
              <a:t> : </a:t>
            </a:r>
            <a:r>
              <a:rPr lang="ko-KR" altLang="en-US" sz="2000" dirty="0"/>
              <a:t>각 라운드 별로 </a:t>
            </a:r>
            <a:r>
              <a:rPr lang="ko-KR" altLang="en-US" sz="2000" dirty="0" err="1"/>
              <a:t>몹의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스탯을</a:t>
            </a:r>
            <a:r>
              <a:rPr lang="ko-KR" altLang="en-US" sz="2000" dirty="0"/>
              <a:t> 차별화 또는 </a:t>
            </a:r>
            <a:r>
              <a:rPr lang="ko-KR" altLang="en-US" sz="2000" dirty="0" err="1"/>
              <a:t>몹의</a:t>
            </a:r>
            <a:r>
              <a:rPr lang="ko-KR" altLang="en-US" sz="2000" dirty="0"/>
              <a:t> 등장 템포 변경</a:t>
            </a:r>
            <a:endParaRPr lang="en-US" altLang="ko-KR" sz="2000" dirty="0"/>
          </a:p>
          <a:p>
            <a:r>
              <a:rPr lang="ko-KR" altLang="en-US" sz="2000" dirty="0"/>
              <a:t>여러 라운드를 묶어 게임처럼 구현</a:t>
            </a:r>
            <a:r>
              <a:rPr lang="en-US" altLang="ko-KR" sz="2000" dirty="0"/>
              <a:t> : 1-1, 1-2 </a:t>
            </a:r>
            <a:r>
              <a:rPr lang="ko-KR" altLang="en-US" sz="2000" dirty="0"/>
              <a:t>등 라운드 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게임의 다양성을 높일 수 있는 아이템 구현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30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주차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9248"/>
            <a:ext cx="10993315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라운드별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몹</a:t>
            </a:r>
            <a:r>
              <a:rPr lang="ko-KR" altLang="en-US" sz="2000" dirty="0" smtClean="0"/>
              <a:t> 등장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구현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각 라운드 별로 </a:t>
            </a:r>
            <a:r>
              <a:rPr lang="ko-KR" altLang="en-US" sz="2000" dirty="0" err="1" smtClean="0"/>
              <a:t>몹의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스탯을</a:t>
            </a:r>
            <a:r>
              <a:rPr lang="ko-KR" altLang="en-US" sz="2000" dirty="0" smtClean="0"/>
              <a:t> 차별화 또는 </a:t>
            </a:r>
            <a:r>
              <a:rPr lang="ko-KR" altLang="en-US" sz="2000" dirty="0" err="1" smtClean="0"/>
              <a:t>몹의</a:t>
            </a:r>
            <a:r>
              <a:rPr lang="ko-KR" altLang="en-US" sz="2000" dirty="0" smtClean="0"/>
              <a:t> 등장 템포 변경</a:t>
            </a:r>
            <a:endParaRPr lang="en-US" altLang="ko-KR" sz="2000" dirty="0" smtClean="0"/>
          </a:p>
          <a:p>
            <a:r>
              <a:rPr lang="ko-KR" altLang="en-US" sz="2000" dirty="0" smtClean="0"/>
              <a:t>여러 라운드를 묶어 게임처럼 구현</a:t>
            </a:r>
            <a:r>
              <a:rPr lang="en-US" altLang="ko-KR" sz="2000" dirty="0" smtClean="0"/>
              <a:t> : 1-1, 1-2 </a:t>
            </a:r>
            <a:r>
              <a:rPr lang="ko-KR" altLang="en-US" sz="2000" dirty="0" smtClean="0"/>
              <a:t>등 라운드 표시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게임의 다양성을 높일 수 있는 아이템 구현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001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118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쿠키런:유니버스</vt:lpstr>
      <vt:lpstr>저번 주차 목표</vt:lpstr>
      <vt:lpstr>다음 주차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쿠키런:유니버스</dc:title>
  <dc:creator>admin</dc:creator>
  <cp:lastModifiedBy>admin</cp:lastModifiedBy>
  <cp:revision>33</cp:revision>
  <dcterms:created xsi:type="dcterms:W3CDTF">2024-05-17T07:38:11Z</dcterms:created>
  <dcterms:modified xsi:type="dcterms:W3CDTF">2024-06-04T08:25:01Z</dcterms:modified>
</cp:coreProperties>
</file>