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314" r:id="rId8"/>
    <p:sldId id="282" r:id="rId9"/>
    <p:sldId id="321" r:id="rId10"/>
    <p:sldId id="317" r:id="rId11"/>
    <p:sldId id="324" r:id="rId12"/>
    <p:sldId id="315" r:id="rId13"/>
    <p:sldId id="323" r:id="rId14"/>
    <p:sldId id="325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388" autoAdjust="0"/>
  </p:normalViewPr>
  <p:slideViewPr>
    <p:cSldViewPr snapToGrid="0" snapToObjects="1">
      <p:cViewPr varScale="1">
        <p:scale>
          <a:sx n="117" d="100"/>
          <a:sy n="117" d="100"/>
        </p:scale>
        <p:origin x="682" y="9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48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2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4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247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705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17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7061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153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7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4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6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6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3014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71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694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26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30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194BBBD0-2EF4-0586-554C-8CB17A5BA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585D10F7-4018-96EA-4BC0-C8A31C9BC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5">
            <a:extLst>
              <a:ext uri="{FF2B5EF4-FFF2-40B4-BE49-F238E27FC236}">
                <a16:creationId xmlns:a16="http://schemas.microsoft.com/office/drawing/2014/main" id="{70F4A0AB-973F-F59D-E442-EAF94F330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94AC6D5E-9A51-4EEC-5DBB-907ADB697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8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DF15C9DA-09B3-8BBD-63A2-BCB1B9EE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8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C398E59D-5ACD-E8DB-3191-580E5FC51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8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raemon012/Satur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raemon012/Satur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3487" y="2177710"/>
            <a:ext cx="4585022" cy="649605"/>
          </a:xfrm>
        </p:spPr>
        <p:txBody>
          <a:bodyPr anchor="ctr"/>
          <a:lstStyle/>
          <a:p>
            <a:r>
              <a:rPr lang="en-US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Saturn 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35B54-DD26-41FF-FDF0-664858599309}"/>
              </a:ext>
            </a:extLst>
          </p:cNvPr>
          <p:cNvSpPr txBox="1"/>
          <p:nvPr/>
        </p:nvSpPr>
        <p:spPr>
          <a:xfrm>
            <a:off x="5365080" y="6128086"/>
            <a:ext cx="146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Neyati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5E322-66E4-B29D-E19D-B7278750B0A1}"/>
              </a:ext>
            </a:extLst>
          </p:cNvPr>
          <p:cNvSpPr txBox="1"/>
          <p:nvPr/>
        </p:nvSpPr>
        <p:spPr>
          <a:xfrm>
            <a:off x="4076535" y="3022973"/>
            <a:ext cx="4038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editor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developed in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79B69-AAF5-BC80-00C7-0F48D8D0663D}"/>
              </a:ext>
            </a:extLst>
          </p:cNvPr>
          <p:cNvSpPr txBox="1"/>
          <p:nvPr/>
        </p:nvSpPr>
        <p:spPr>
          <a:xfrm>
            <a:off x="2833063" y="108286"/>
            <a:ext cx="643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https://github.com/Doraemon012/Saturn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811043-81EA-A9D3-6478-32F75CFBA278}"/>
              </a:ext>
            </a:extLst>
          </p:cNvPr>
          <p:cNvSpPr/>
          <p:nvPr/>
        </p:nvSpPr>
        <p:spPr>
          <a:xfrm>
            <a:off x="190499" y="239930"/>
            <a:ext cx="2441667" cy="50409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Executing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92CEE-4FFA-972A-9696-4BD62F9DA8AF}"/>
              </a:ext>
            </a:extLst>
          </p:cNvPr>
          <p:cNvSpPr txBox="1"/>
          <p:nvPr/>
        </p:nvSpPr>
        <p:spPr>
          <a:xfrm>
            <a:off x="281939" y="834117"/>
            <a:ext cx="355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Code Example: Executing C++ Code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0F96D-1F41-9D94-5944-11D90A718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73" t="4571" r="5337" b="4571"/>
          <a:stretch/>
        </p:blipFill>
        <p:spPr>
          <a:xfrm>
            <a:off x="5957206" y="77601"/>
            <a:ext cx="5922915" cy="6702798"/>
          </a:xfrm>
          <a:prstGeom prst="roundRect">
            <a:avLst>
              <a:gd name="adj" fmla="val 1009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E8288-66E5-DE83-BE19-D9D9821607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5" t="5904" r="5227" b="5715"/>
          <a:stretch/>
        </p:blipFill>
        <p:spPr>
          <a:xfrm>
            <a:off x="281938" y="1628768"/>
            <a:ext cx="5551327" cy="5151631"/>
          </a:xfrm>
          <a:prstGeom prst="roundRect">
            <a:avLst>
              <a:gd name="adj" fmla="val 1715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87DFF9-6397-6516-0C2F-F464EA565FAF}"/>
              </a:ext>
            </a:extLst>
          </p:cNvPr>
          <p:cNvSpPr txBox="1"/>
          <p:nvPr/>
        </p:nvSpPr>
        <p:spPr>
          <a:xfrm>
            <a:off x="10328907" y="187958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77A98-4643-4FF9-6B7D-443C3B480C6E}"/>
              </a:ext>
            </a:extLst>
          </p:cNvPr>
          <p:cNvSpPr txBox="1"/>
          <p:nvPr/>
        </p:nvSpPr>
        <p:spPr>
          <a:xfrm>
            <a:off x="4344022" y="1718863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 other OS</a:t>
            </a:r>
          </a:p>
        </p:txBody>
      </p:sp>
    </p:spTree>
    <p:extLst>
      <p:ext uri="{BB962C8B-B14F-4D97-AF65-F5344CB8AC3E}">
        <p14:creationId xmlns:p14="http://schemas.microsoft.com/office/powerpoint/2010/main" val="1945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88" y="1124211"/>
            <a:ext cx="3526389" cy="994164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</a:rPr>
              <a:t>Supported languages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C20D93-A2D0-8FE5-1379-6C514A5EA81B}"/>
              </a:ext>
            </a:extLst>
          </p:cNvPr>
          <p:cNvSpPr/>
          <p:nvPr/>
        </p:nvSpPr>
        <p:spPr>
          <a:xfrm>
            <a:off x="2862688" y="2346639"/>
            <a:ext cx="1312985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Java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BF19C-9B98-EC11-E1F5-C58442731D28}"/>
              </a:ext>
            </a:extLst>
          </p:cNvPr>
          <p:cNvSpPr/>
          <p:nvPr/>
        </p:nvSpPr>
        <p:spPr>
          <a:xfrm>
            <a:off x="2862687" y="3178978"/>
            <a:ext cx="1454587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2F96F-B325-2E32-9D65-6275945F1ABF}"/>
              </a:ext>
            </a:extLst>
          </p:cNvPr>
          <p:cNvSpPr/>
          <p:nvPr/>
        </p:nvSpPr>
        <p:spPr>
          <a:xfrm>
            <a:off x="2862687" y="4005455"/>
            <a:ext cx="1056170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C++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1574EA-AEE8-7183-AAB6-38515EB55E82}"/>
              </a:ext>
            </a:extLst>
          </p:cNvPr>
          <p:cNvSpPr txBox="1">
            <a:spLocks/>
          </p:cNvSpPr>
          <p:nvPr/>
        </p:nvSpPr>
        <p:spPr>
          <a:xfrm>
            <a:off x="8762410" y="2487910"/>
            <a:ext cx="3526389" cy="187782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dirty="0">
                <a:latin typeface="Arial" panose="020B0604020202020204" pitchFamily="34" charset="0"/>
              </a:rPr>
              <a:t>Supported Operating Systems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CEFD64-312A-BFEA-38C5-7A525578078B}"/>
              </a:ext>
            </a:extLst>
          </p:cNvPr>
          <p:cNvSpPr/>
          <p:nvPr/>
        </p:nvSpPr>
        <p:spPr>
          <a:xfrm>
            <a:off x="8834256" y="4506015"/>
            <a:ext cx="1817877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53F4F6-C60C-15FF-EF11-FB9BB166DA22}"/>
              </a:ext>
            </a:extLst>
          </p:cNvPr>
          <p:cNvSpPr/>
          <p:nvPr/>
        </p:nvSpPr>
        <p:spPr>
          <a:xfrm>
            <a:off x="9609518" y="5326234"/>
            <a:ext cx="1497837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Linux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302B36-2E92-280F-E669-0AC4D7D3F759}"/>
              </a:ext>
            </a:extLst>
          </p:cNvPr>
          <p:cNvSpPr/>
          <p:nvPr/>
        </p:nvSpPr>
        <p:spPr>
          <a:xfrm>
            <a:off x="2862687" y="4800783"/>
            <a:ext cx="696942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866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By: </a:t>
            </a:r>
            <a:r>
              <a:rPr lang="en-US" sz="2000" b="1" dirty="0" err="1"/>
              <a:t>Neyati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4890E-B612-0744-CF83-25144AC33E38}"/>
              </a:ext>
            </a:extLst>
          </p:cNvPr>
          <p:cNvSpPr txBox="1"/>
          <p:nvPr/>
        </p:nvSpPr>
        <p:spPr>
          <a:xfrm>
            <a:off x="-171394" y="4147575"/>
            <a:ext cx="643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https://github.com/Doraemon012/Saturn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Tech Stack &amp; Concepts used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Code Samples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DFB1CB-1326-24F5-1C7D-C7434CD9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58" y="440788"/>
            <a:ext cx="8363683" cy="5683127"/>
          </a:xfrm>
          <a:prstGeom prst="roundRect">
            <a:avLst>
              <a:gd name="adj" fmla="val 0"/>
            </a:avLst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877" y="297471"/>
            <a:ext cx="4591622" cy="75980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45877" y="1359876"/>
            <a:ext cx="7286374" cy="4911969"/>
          </a:xfrm>
        </p:spPr>
        <p:txBody>
          <a:bodyPr>
            <a:noAutofit/>
          </a:bodyPr>
          <a:lstStyle/>
          <a:p>
            <a:r>
              <a:rPr lang="en-US" dirty="0"/>
              <a:t>Welcome to </a:t>
            </a:r>
            <a:r>
              <a:rPr lang="en-US" b="1" dirty="0"/>
              <a:t>Saturn IDE</a:t>
            </a:r>
            <a:r>
              <a:rPr lang="en-US" dirty="0"/>
              <a:t>, a versatile code editor designed to empower your coding journey with simplicity and efficiency.</a:t>
            </a:r>
          </a:p>
          <a:p>
            <a:endParaRPr lang="en-US" dirty="0"/>
          </a:p>
          <a:p>
            <a:r>
              <a:rPr lang="en-US" dirty="0"/>
              <a:t>Developed entirely in </a:t>
            </a:r>
            <a:r>
              <a:rPr lang="en-US" b="1" dirty="0"/>
              <a:t>Java</a:t>
            </a:r>
            <a:r>
              <a:rPr lang="en-US" dirty="0"/>
              <a:t>, Saturn IDE boasts a clean and minimalist user interface, making it the perfect tool for developers of all levels.</a:t>
            </a:r>
          </a:p>
          <a:p>
            <a:endParaRPr lang="en-US" dirty="0"/>
          </a:p>
          <a:p>
            <a:r>
              <a:rPr lang="en-US" dirty="0"/>
              <a:t>Whether you're coding in C++, C, Python, or Java, Saturn IDE provides a seamless and enjoyable coding experience, tailored to meet your needs.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 on Windows, Linux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88" y="431606"/>
            <a:ext cx="3526389" cy="994164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</a:rPr>
              <a:t>Tech Stack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C20D93-A2D0-8FE5-1379-6C514A5EA81B}"/>
              </a:ext>
            </a:extLst>
          </p:cNvPr>
          <p:cNvSpPr/>
          <p:nvPr/>
        </p:nvSpPr>
        <p:spPr>
          <a:xfrm>
            <a:off x="2862688" y="1770184"/>
            <a:ext cx="1312985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Java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BF19C-9B98-EC11-E1F5-C58442731D28}"/>
              </a:ext>
            </a:extLst>
          </p:cNvPr>
          <p:cNvSpPr/>
          <p:nvPr/>
        </p:nvSpPr>
        <p:spPr>
          <a:xfrm>
            <a:off x="2862687" y="2602523"/>
            <a:ext cx="2178236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Java Swing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32F96F-B325-2E32-9D65-6275945F1ABF}"/>
              </a:ext>
            </a:extLst>
          </p:cNvPr>
          <p:cNvSpPr/>
          <p:nvPr/>
        </p:nvSpPr>
        <p:spPr>
          <a:xfrm>
            <a:off x="2862687" y="3429000"/>
            <a:ext cx="1826544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Java </a:t>
            </a:r>
            <a:r>
              <a:rPr lang="en-US" sz="2800" b="1" dirty="0" err="1"/>
              <a:t>Awt</a:t>
            </a:r>
            <a:endParaRPr lang="en-US" sz="2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1574EA-AEE8-7183-AAB6-38515EB55E82}"/>
              </a:ext>
            </a:extLst>
          </p:cNvPr>
          <p:cNvSpPr txBox="1">
            <a:spLocks/>
          </p:cNvSpPr>
          <p:nvPr/>
        </p:nvSpPr>
        <p:spPr>
          <a:xfrm>
            <a:off x="8161519" y="1425770"/>
            <a:ext cx="3526389" cy="99416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400" dirty="0">
                <a:latin typeface="Arial" panose="020B0604020202020204" pitchFamily="34" charset="0"/>
              </a:rPr>
              <a:t>Concepts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CEFD64-312A-BFEA-38C5-7A525578078B}"/>
              </a:ext>
            </a:extLst>
          </p:cNvPr>
          <p:cNvSpPr/>
          <p:nvPr/>
        </p:nvSpPr>
        <p:spPr>
          <a:xfrm>
            <a:off x="8464062" y="2749061"/>
            <a:ext cx="2419438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File Handling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53F4F6-C60C-15FF-EF11-FB9BB166DA22}"/>
              </a:ext>
            </a:extLst>
          </p:cNvPr>
          <p:cNvSpPr/>
          <p:nvPr/>
        </p:nvSpPr>
        <p:spPr>
          <a:xfrm>
            <a:off x="8161519" y="3581400"/>
            <a:ext cx="2721981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OOPs Concepts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09AB6D-E50B-9D9A-FCEB-E4375763DC2D}"/>
              </a:ext>
            </a:extLst>
          </p:cNvPr>
          <p:cNvSpPr/>
          <p:nvPr/>
        </p:nvSpPr>
        <p:spPr>
          <a:xfrm>
            <a:off x="7491046" y="4413739"/>
            <a:ext cx="3346939" cy="67993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02" y="243130"/>
            <a:ext cx="3173836" cy="999746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EB5345-FBE0-BAF9-897A-B43E82325EA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20902" y="1368628"/>
            <a:ext cx="1001132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 Highlighting 🎨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code readability with vibrant syntax highlighting for languages like C++, C, Python, and Java.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Dark and Light Modes 🌓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your coding environment with both dark and light modes, ensuring comfort and visual appeal.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Editing Functions ✂️📋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essential code manipulations effortlessly with cut, copy, paste, and select all functionalities.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Code with a Click 🖨️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the process of printing your code with a single click, making documentation and reference easier.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Interpreter/Compiler Detection 🚀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Saturn IDE intelligently identifies the required interpreter or compiler for your code, removing the need for manual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81A771-D858-63F1-A55D-5DBDBC072A4D}"/>
              </a:ext>
            </a:extLst>
          </p:cNvPr>
          <p:cNvSpPr/>
          <p:nvPr/>
        </p:nvSpPr>
        <p:spPr>
          <a:xfrm>
            <a:off x="489439" y="594947"/>
            <a:ext cx="2025161" cy="50409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Multiple Themes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BEF09D-FAE5-EDAF-A4F0-11E792C74FCD}"/>
              </a:ext>
            </a:extLst>
          </p:cNvPr>
          <p:cNvSpPr/>
          <p:nvPr/>
        </p:nvSpPr>
        <p:spPr>
          <a:xfrm>
            <a:off x="2686092" y="594947"/>
            <a:ext cx="2280139" cy="50409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Syntax Highlighting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4FCFD7-793B-3EFD-15E4-E54B076A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" y="1213337"/>
            <a:ext cx="8453183" cy="5743942"/>
          </a:xfrm>
          <a:prstGeom prst="roundRect">
            <a:avLst>
              <a:gd name="adj" fmla="val 0"/>
            </a:avLst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E9DE4C-A12E-EAFE-0B91-AE925056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31" y="1864639"/>
            <a:ext cx="8363683" cy="5683127"/>
          </a:xfrm>
          <a:prstGeom prst="roundRect">
            <a:avLst>
              <a:gd name="adj" fmla="val 0"/>
            </a:avLst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D421D4-41A3-5824-4583-5FF525B8CA20}"/>
              </a:ext>
            </a:extLst>
          </p:cNvPr>
          <p:cNvSpPr/>
          <p:nvPr/>
        </p:nvSpPr>
        <p:spPr>
          <a:xfrm>
            <a:off x="630451" y="565554"/>
            <a:ext cx="1567962" cy="50409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Print Code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9B4456-2AB1-71DF-0FCB-4F1F9385AB6A}"/>
              </a:ext>
            </a:extLst>
          </p:cNvPr>
          <p:cNvSpPr/>
          <p:nvPr/>
        </p:nvSpPr>
        <p:spPr>
          <a:xfrm>
            <a:off x="4467374" y="565051"/>
            <a:ext cx="4245551" cy="50409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Auto Compiler/Interpreter Detection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503EDA-840E-308B-298D-0D9ABF559781}"/>
              </a:ext>
            </a:extLst>
          </p:cNvPr>
          <p:cNvSpPr/>
          <p:nvPr/>
        </p:nvSpPr>
        <p:spPr>
          <a:xfrm>
            <a:off x="2278547" y="565051"/>
            <a:ext cx="2071383" cy="50409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Editing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8941F-862F-A5C4-D87E-52F60409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8" y="1292270"/>
            <a:ext cx="7575740" cy="5147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A53BB-F197-B964-220E-BD812B386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478" b="71773"/>
          <a:stretch/>
        </p:blipFill>
        <p:spPr>
          <a:xfrm>
            <a:off x="8389005" y="1349491"/>
            <a:ext cx="1453858" cy="1238073"/>
          </a:xfrm>
          <a:prstGeom prst="roundRect">
            <a:avLst>
              <a:gd name="adj" fmla="val 2423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F97C4B-87D2-6F03-3B79-6F7EFE3378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537239" y="2738343"/>
            <a:ext cx="5873441" cy="3981994"/>
          </a:xfrm>
          <a:prstGeom prst="roundRect">
            <a:avLst>
              <a:gd name="adj" fmla="val 1968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048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811043-81EA-A9D3-6478-32F75CFBA278}"/>
              </a:ext>
            </a:extLst>
          </p:cNvPr>
          <p:cNvSpPr/>
          <p:nvPr/>
        </p:nvSpPr>
        <p:spPr>
          <a:xfrm>
            <a:off x="190499" y="239930"/>
            <a:ext cx="5445370" cy="50409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Auto Compiler/Interpreter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92CEE-4FFA-972A-9696-4BD62F9DA8AF}"/>
              </a:ext>
            </a:extLst>
          </p:cNvPr>
          <p:cNvSpPr txBox="1"/>
          <p:nvPr/>
        </p:nvSpPr>
        <p:spPr>
          <a:xfrm>
            <a:off x="281939" y="834117"/>
            <a:ext cx="504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Code Example: Detecting C++ Compiler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E4C458-C3A4-3D0C-55CA-E368A3467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0" t="7895" r="5098" b="7858"/>
          <a:stretch/>
        </p:blipFill>
        <p:spPr>
          <a:xfrm>
            <a:off x="281939" y="1293544"/>
            <a:ext cx="8814161" cy="5414621"/>
          </a:xfrm>
          <a:prstGeom prst="round2SameRect">
            <a:avLst>
              <a:gd name="adj1" fmla="val 1138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321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2013 - 2022 Theme</vt:lpstr>
      <vt:lpstr>Saturn IDE</vt:lpstr>
      <vt:lpstr>Contents</vt:lpstr>
      <vt:lpstr>PowerPoint Presentation</vt:lpstr>
      <vt:lpstr>Introduction</vt:lpstr>
      <vt:lpstr>Tech Stack</vt:lpstr>
      <vt:lpstr>Features</vt:lpstr>
      <vt:lpstr>PowerPoint Presentation</vt:lpstr>
      <vt:lpstr>PowerPoint Presentation</vt:lpstr>
      <vt:lpstr>PowerPoint Presentation</vt:lpstr>
      <vt:lpstr>PowerPoint Presentation</vt:lpstr>
      <vt:lpstr>Supported languages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'Tanay`</dc:creator>
  <cp:lastModifiedBy>'Tanay`</cp:lastModifiedBy>
  <cp:revision>1</cp:revision>
  <dcterms:created xsi:type="dcterms:W3CDTF">2024-07-07T18:52:12Z</dcterms:created>
  <dcterms:modified xsi:type="dcterms:W3CDTF">2024-07-07T20:41:17Z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